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3" r:id="rId4"/>
    <p:sldId id="286" r:id="rId5"/>
    <p:sldId id="274" r:id="rId6"/>
    <p:sldId id="257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58" r:id="rId18"/>
    <p:sldId id="259" r:id="rId19"/>
    <p:sldId id="260" r:id="rId20"/>
    <p:sldId id="261" r:id="rId21"/>
    <p:sldId id="262" r:id="rId22"/>
    <p:sldId id="266" r:id="rId23"/>
    <p:sldId id="263" r:id="rId24"/>
    <p:sldId id="264" r:id="rId25"/>
    <p:sldId id="265" r:id="rId26"/>
    <p:sldId id="267" r:id="rId27"/>
    <p:sldId id="268" r:id="rId28"/>
    <p:sldId id="270" r:id="rId29"/>
    <p:sldId id="269" r:id="rId30"/>
    <p:sldId id="272" r:id="rId31"/>
    <p:sldId id="271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E99-A664-425F-962D-2F65337546A3}" type="datetimeFigureOut">
              <a:rPr lang="ko-KR" altLang="en-US" smtClean="0"/>
              <a:t>2016-07-09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B622-07FE-41D2-9E26-65DFB3EB6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46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E99-A664-425F-962D-2F65337546A3}" type="datetimeFigureOut">
              <a:rPr lang="ko-KR" altLang="en-US" smtClean="0"/>
              <a:t>2016-07-09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B622-07FE-41D2-9E26-65DFB3EB6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45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E99-A664-425F-962D-2F65337546A3}" type="datetimeFigureOut">
              <a:rPr lang="ko-KR" altLang="en-US" smtClean="0"/>
              <a:t>2016-07-09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B622-07FE-41D2-9E26-65DFB3EB6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36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E99-A664-425F-962D-2F65337546A3}" type="datetimeFigureOut">
              <a:rPr lang="ko-KR" altLang="en-US" smtClean="0"/>
              <a:t>2016-07-09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B622-07FE-41D2-9E26-65DFB3EB6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2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E99-A664-425F-962D-2F65337546A3}" type="datetimeFigureOut">
              <a:rPr lang="ko-KR" altLang="en-US" smtClean="0"/>
              <a:t>2016-07-09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B622-07FE-41D2-9E26-65DFB3EB6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42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E99-A664-425F-962D-2F65337546A3}" type="datetimeFigureOut">
              <a:rPr lang="ko-KR" altLang="en-US" smtClean="0"/>
              <a:t>2016-07-09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B622-07FE-41D2-9E26-65DFB3EB6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6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E99-A664-425F-962D-2F65337546A3}" type="datetimeFigureOut">
              <a:rPr lang="ko-KR" altLang="en-US" smtClean="0"/>
              <a:t>2016-07-09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B622-07FE-41D2-9E26-65DFB3EB6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29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E99-A664-425F-962D-2F65337546A3}" type="datetimeFigureOut">
              <a:rPr lang="ko-KR" altLang="en-US" smtClean="0"/>
              <a:t>2016-07-09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B622-07FE-41D2-9E26-65DFB3EB6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31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E99-A664-425F-962D-2F65337546A3}" type="datetimeFigureOut">
              <a:rPr lang="ko-KR" altLang="en-US" smtClean="0"/>
              <a:t>2016-07-09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B622-07FE-41D2-9E26-65DFB3EB6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1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E99-A664-425F-962D-2F65337546A3}" type="datetimeFigureOut">
              <a:rPr lang="ko-KR" altLang="en-US" smtClean="0"/>
              <a:t>2016-07-09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B622-07FE-41D2-9E26-65DFB3EB6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0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E99-A664-425F-962D-2F65337546A3}" type="datetimeFigureOut">
              <a:rPr lang="ko-KR" altLang="en-US" smtClean="0"/>
              <a:t>2016-07-09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B622-07FE-41D2-9E26-65DFB3EB6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8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C8E99-A664-425F-962D-2F65337546A3}" type="datetimeFigureOut">
              <a:rPr lang="ko-KR" altLang="en-US" smtClean="0"/>
              <a:t>2016-07-09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5B622-07FE-41D2-9E26-65DFB3EB6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3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Hypertension_CDSS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prototype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2016-07-09 </a:t>
            </a:r>
            <a:r>
              <a:rPr lang="ko-KR" altLang="en-US" dirty="0" err="1" smtClean="0"/>
              <a:t>이은솔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1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LoadPatientInformation</a:t>
            </a:r>
            <a:r>
              <a:rPr lang="en-US" altLang="ko-KR" dirty="0"/>
              <a:t> (cursor, </a:t>
            </a:r>
            <a:r>
              <a:rPr lang="en-US" altLang="ko-KR" dirty="0" err="1"/>
              <a:t>patientID</a:t>
            </a:r>
            <a:r>
              <a:rPr lang="en-US" altLang="ko-KR" dirty="0"/>
              <a:t>):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PatientID</a:t>
            </a:r>
            <a:r>
              <a:rPr lang="ko-KR" altLang="en-US" dirty="0" smtClean="0"/>
              <a:t>에 해당하는 환자 정보를 데이터베이스에서 읽고 </a:t>
            </a:r>
            <a:r>
              <a:rPr lang="en-US" altLang="ko-KR" dirty="0" err="1" smtClean="0"/>
              <a:t>patientInformation</a:t>
            </a:r>
            <a:r>
              <a:rPr lang="ko-KR" altLang="en-US" dirty="0" smtClean="0"/>
              <a:t>으로 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711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MakeNewPatient</a:t>
            </a:r>
            <a:r>
              <a:rPr lang="en-US" altLang="ko-KR" dirty="0"/>
              <a:t> (cursor, </a:t>
            </a:r>
            <a:r>
              <a:rPr lang="en-US" altLang="ko-KR" dirty="0" err="1"/>
              <a:t>patientID</a:t>
            </a:r>
            <a:r>
              <a:rPr lang="en-US" altLang="ko-KR" dirty="0"/>
              <a:t>):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새로운 환자를 생성하고 데이터베이스에 저장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174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ModifyPatientInformation</a:t>
            </a:r>
            <a:r>
              <a:rPr lang="en-US" altLang="ko-KR" dirty="0"/>
              <a:t> (cursor, </a:t>
            </a:r>
            <a:r>
              <a:rPr lang="en-US" altLang="ko-KR" dirty="0" err="1"/>
              <a:t>patientID</a:t>
            </a:r>
            <a:r>
              <a:rPr lang="en-US" altLang="ko-KR" dirty="0"/>
              <a:t>):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patientID</a:t>
            </a:r>
            <a:r>
              <a:rPr lang="ko-KR" altLang="en-US" dirty="0" smtClean="0"/>
              <a:t>에 해당하는 환자에게 질환이나 약물을 추가함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898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LoadAllDisease</a:t>
            </a:r>
            <a:r>
              <a:rPr lang="en-US" altLang="ko-KR" dirty="0"/>
              <a:t> (cursor):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</a:t>
            </a:r>
            <a:r>
              <a:rPr lang="en-US" altLang="ko-KR" dirty="0"/>
              <a:t> </a:t>
            </a:r>
            <a:r>
              <a:rPr lang="ko-KR" altLang="en-US" dirty="0" smtClean="0"/>
              <a:t>질환을 데이터베이스에서 읽은 다음 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534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LoadAllDrug</a:t>
            </a:r>
            <a:r>
              <a:rPr lang="en-US" altLang="ko-KR" dirty="0"/>
              <a:t> (cursor):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약물을 데이터베이스에서 읽은 다음에 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757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GetRecommendDrug</a:t>
            </a:r>
            <a:r>
              <a:rPr lang="en-US" altLang="ko-KR" dirty="0"/>
              <a:t> (cursor, </a:t>
            </a:r>
            <a:r>
              <a:rPr lang="en-US" altLang="ko-KR" dirty="0" err="1"/>
              <a:t>patientID</a:t>
            </a:r>
            <a:r>
              <a:rPr lang="en-US" altLang="ko-KR" dirty="0"/>
              <a:t>):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위에서 설명한 알고리즘을 구현한 부분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853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ModifyPatientBP</a:t>
            </a:r>
            <a:r>
              <a:rPr lang="en-US" altLang="ko-KR" dirty="0"/>
              <a:t> (cursor, </a:t>
            </a:r>
            <a:r>
              <a:rPr lang="en-US" altLang="ko-KR" dirty="0" err="1"/>
              <a:t>patientID</a:t>
            </a:r>
            <a:r>
              <a:rPr lang="en-US" altLang="ko-KR" dirty="0"/>
              <a:t>):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환자 혈압을 추가하는 부분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946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Patient Database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Key: </a:t>
            </a:r>
            <a:r>
              <a:rPr lang="en-US" altLang="ko-KR" dirty="0" err="1" smtClean="0"/>
              <a:t>Patient_ID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Patient_GeneralInformation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Patient_GeneralInformation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개별 환자의 일반 정보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인적사항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Patient_ID</a:t>
            </a:r>
            <a:r>
              <a:rPr lang="ko-KR" altLang="en-US" dirty="0" smtClean="0"/>
              <a:t>로 다른 데이터베이스와 연계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Patient_Drug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환자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약</a:t>
            </a:r>
            <a:r>
              <a:rPr lang="ko-KR" altLang="en-US" dirty="0"/>
              <a:t>물</a:t>
            </a:r>
            <a:r>
              <a:rPr lang="ko-KR" altLang="en-US" dirty="0" smtClean="0"/>
              <a:t> 데이터베이스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환자가 복용하고 있는 약물 정보가 저장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Patient_ID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Patient_GeneralInformation</a:t>
            </a:r>
            <a:r>
              <a:rPr lang="ko-KR" altLang="en-US" dirty="0" smtClean="0"/>
              <a:t>과 연결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Drug_ID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Drug_GeneralInformation</a:t>
            </a:r>
            <a:r>
              <a:rPr lang="ko-KR" altLang="en-US" dirty="0" smtClean="0"/>
              <a:t>과 연결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Drug_Type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Drug</a:t>
            </a:r>
            <a:r>
              <a:rPr lang="ko-KR" altLang="en-US" dirty="0" smtClean="0"/>
              <a:t> </a:t>
            </a:r>
            <a:r>
              <a:rPr lang="en-US" altLang="ko-KR" dirty="0" smtClean="0"/>
              <a:t>_Type</a:t>
            </a:r>
            <a:r>
              <a:rPr lang="ko-KR" altLang="en-US" dirty="0" smtClean="0"/>
              <a:t>과 연결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Patient_Disease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환자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질환 데이터베이스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Patient_ID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Patient_GeneralInformation</a:t>
            </a:r>
            <a:r>
              <a:rPr lang="ko-KR" altLang="en-US" dirty="0" smtClean="0"/>
              <a:t>과 연결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Disease_ID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Disease_List</a:t>
            </a:r>
            <a:r>
              <a:rPr lang="ko-KR" altLang="en-US" dirty="0" smtClean="0"/>
              <a:t>와 연결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Patient_BP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환자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혈압 데이터베이스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Patient_ID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Patient_GeneralInformation</a:t>
            </a:r>
            <a:r>
              <a:rPr lang="ko-KR" altLang="en-US" dirty="0" smtClean="0"/>
              <a:t>과 연결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71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Patient_GeneralInformation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38004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88" y="3717032"/>
            <a:ext cx="864742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633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Patient_GeneralInformation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Patient_GeneralInformation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개별 환자의 일반 정보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인적사항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Patient_ID</a:t>
            </a:r>
            <a:r>
              <a:rPr lang="ko-KR" altLang="en-US" dirty="0" smtClean="0"/>
              <a:t>로 다른 데이터베이스와 연계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BP, Disease, Drug</a:t>
            </a:r>
            <a:r>
              <a:rPr lang="ko-KR" altLang="en-US" dirty="0" smtClean="0"/>
              <a:t>를 다른 데이터베이스로 나눈 이유는 환자 </a:t>
            </a:r>
            <a:r>
              <a:rPr lang="ko-KR" altLang="en-US" dirty="0" err="1" smtClean="0"/>
              <a:t>한명당</a:t>
            </a:r>
            <a:r>
              <a:rPr lang="ko-KR" altLang="en-US" dirty="0" smtClean="0"/>
              <a:t> 여러 개의 정보를 가질 수 있는 정보이기 때문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KoreanName</a:t>
            </a:r>
            <a:r>
              <a:rPr lang="en-US" altLang="ko-KR" dirty="0" smtClean="0"/>
              <a:t>, Sex, </a:t>
            </a:r>
            <a:r>
              <a:rPr lang="en-US" altLang="ko-KR" dirty="0" err="1" smtClean="0"/>
              <a:t>BirthDate</a:t>
            </a:r>
            <a:r>
              <a:rPr lang="ko-KR" altLang="en-US" dirty="0" smtClean="0"/>
              <a:t>는 현재로서는 쓸모 없음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BirthDate</a:t>
            </a:r>
            <a:r>
              <a:rPr lang="ko-KR" altLang="en-US" dirty="0" smtClean="0"/>
              <a:t>는 추후 나이 계산에 쓰일 수 있음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4564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Hypertension_CDSS</a:t>
            </a:r>
            <a:r>
              <a:rPr lang="en-US" altLang="ko-KR" dirty="0"/>
              <a:t> 2016-07-09 </a:t>
            </a:r>
            <a:r>
              <a:rPr lang="en-US" altLang="ko-KR" dirty="0" smtClean="0"/>
              <a:t>LES.pptx</a:t>
            </a:r>
          </a:p>
          <a:p>
            <a:pPr lvl="1"/>
            <a:r>
              <a:rPr lang="ko-KR" altLang="en-US" dirty="0" smtClean="0"/>
              <a:t>설명 파일</a:t>
            </a:r>
            <a:endParaRPr lang="en-US" altLang="ko-KR" dirty="0" smtClean="0"/>
          </a:p>
          <a:p>
            <a:r>
              <a:rPr lang="en-US" altLang="ko-KR" dirty="0" smtClean="0"/>
              <a:t>Query</a:t>
            </a:r>
          </a:p>
          <a:p>
            <a:pPr lvl="1"/>
            <a:r>
              <a:rPr lang="en-US" altLang="ko-KR" dirty="0" smtClean="0"/>
              <a:t>Sqlite3 </a:t>
            </a:r>
            <a:r>
              <a:rPr lang="ko-KR" altLang="en-US" dirty="0" smtClean="0"/>
              <a:t>쿼리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파일로 데이터베이스 대부분 구성</a:t>
            </a:r>
            <a:endParaRPr lang="en-US" altLang="ko-KR" dirty="0" smtClean="0"/>
          </a:p>
          <a:p>
            <a:r>
              <a:rPr lang="en-US" altLang="ko-KR" dirty="0" err="1" smtClean="0"/>
              <a:t>Hypertension_CDSS.db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Sqlite3 </a:t>
            </a:r>
            <a:r>
              <a:rPr lang="ko-KR" altLang="en-US" dirty="0" smtClean="0"/>
              <a:t>데이터베이스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환자 예시가 추가로 저장되어 있음</a:t>
            </a:r>
            <a:endParaRPr lang="en-US" altLang="ko-KR" dirty="0" smtClean="0"/>
          </a:p>
          <a:p>
            <a:r>
              <a:rPr lang="en-US" altLang="ko-KR" dirty="0" smtClean="0"/>
              <a:t>Test.py</a:t>
            </a:r>
          </a:p>
          <a:p>
            <a:pPr lvl="1"/>
            <a:r>
              <a:rPr lang="en-US" altLang="ko-KR" dirty="0" smtClean="0"/>
              <a:t>Prototype </a:t>
            </a:r>
            <a:r>
              <a:rPr lang="ko-KR" altLang="en-US" dirty="0" smtClean="0"/>
              <a:t>소스파일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3</a:t>
            </a:r>
            <a:r>
              <a:rPr lang="ko-KR" altLang="en-US" dirty="0" smtClean="0"/>
              <a:t>로 제작되어 있어서 </a:t>
            </a:r>
            <a:r>
              <a:rPr lang="en-US" altLang="ko-KR" dirty="0" smtClean="0"/>
              <a:t>Python 2</a:t>
            </a:r>
            <a:r>
              <a:rPr lang="ko-KR" altLang="en-US" dirty="0" smtClean="0"/>
              <a:t>에서 동작하는지는 아직 테스트 못함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273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Patient_Drug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62388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39" y="4941168"/>
            <a:ext cx="90963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926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Patient_Drug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환자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약물 데이터베이스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고혈압 </a:t>
            </a:r>
            <a:r>
              <a:rPr lang="ko-KR" altLang="en-US" dirty="0" err="1" smtClean="0"/>
              <a:t>약외에</a:t>
            </a:r>
            <a:r>
              <a:rPr lang="ko-KR" altLang="en-US" dirty="0" smtClean="0"/>
              <a:t> 다른 약물도 저장 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고혈압 치료에 영향을 줄 수 있는 모든 약물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각 환자가 복용하고 있는 약물 정보가 저장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한 환자의 약물 정보가 여러 개 있을 수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Patient_ID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Patient_GeneralInformation</a:t>
            </a:r>
            <a:r>
              <a:rPr lang="ko-KR" altLang="en-US" dirty="0" smtClean="0"/>
              <a:t>과 연결</a:t>
            </a:r>
            <a:endParaRPr lang="en-US" altLang="ko-KR" dirty="0" smtClean="0"/>
          </a:p>
          <a:p>
            <a:r>
              <a:rPr lang="en-US" altLang="ko-KR" dirty="0" err="1" smtClean="0"/>
              <a:t>Drug_ID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Drug_GeneralInformation</a:t>
            </a:r>
            <a:r>
              <a:rPr lang="ko-KR" altLang="en-US" dirty="0" smtClean="0"/>
              <a:t>과 연결</a:t>
            </a:r>
            <a:endParaRPr lang="en-US" altLang="ko-KR" dirty="0" smtClean="0"/>
          </a:p>
          <a:p>
            <a:r>
              <a:rPr lang="en-US" altLang="ko-KR" dirty="0" err="1" smtClean="0"/>
              <a:t>Drug_Type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Drug</a:t>
            </a:r>
            <a:r>
              <a:rPr lang="ko-KR" altLang="en-US" dirty="0" smtClean="0"/>
              <a:t> </a:t>
            </a:r>
            <a:r>
              <a:rPr lang="en-US" altLang="ko-KR" dirty="0" smtClean="0"/>
              <a:t>_Type</a:t>
            </a:r>
            <a:r>
              <a:rPr lang="ko-KR" altLang="en-US" dirty="0" smtClean="0"/>
              <a:t>과 연결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Score: </a:t>
            </a:r>
            <a:r>
              <a:rPr lang="ko-KR" altLang="en-US" dirty="0" smtClean="0"/>
              <a:t>이 환자에서 이 약물에 대한 평가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부작용 발생시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가까운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약물이 잘 들으면 </a:t>
            </a:r>
            <a:r>
              <a:rPr lang="en-US" altLang="ko-KR" dirty="0" smtClean="0"/>
              <a:t>1</a:t>
            </a:r>
          </a:p>
          <a:p>
            <a:endParaRPr lang="en-US" altLang="ko-KR" dirty="0"/>
          </a:p>
          <a:p>
            <a:r>
              <a:rPr lang="ko-KR" altLang="en-US" dirty="0" smtClean="0"/>
              <a:t>현재 안 쓰이는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Active: </a:t>
            </a:r>
            <a:r>
              <a:rPr lang="ko-KR" altLang="en-US" dirty="0" smtClean="0"/>
              <a:t>현재 사용중인 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Used: </a:t>
            </a:r>
            <a:r>
              <a:rPr lang="ko-KR" altLang="en-US" dirty="0" smtClean="0"/>
              <a:t>과거 사용한 적이 있는 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Dose: </a:t>
            </a:r>
            <a:r>
              <a:rPr lang="ko-KR" altLang="en-US" dirty="0" smtClean="0"/>
              <a:t>약물 </a:t>
            </a:r>
            <a:r>
              <a:rPr lang="en-US" altLang="ko-KR" dirty="0" smtClean="0"/>
              <a:t>dose</a:t>
            </a:r>
          </a:p>
          <a:p>
            <a:pPr lvl="1"/>
            <a:r>
              <a:rPr lang="en-US" altLang="ko-KR" dirty="0" smtClean="0"/>
              <a:t>Resistance/Date: </a:t>
            </a:r>
            <a:r>
              <a:rPr lang="ko-KR" altLang="en-US" dirty="0" smtClean="0"/>
              <a:t>약물이 잘 듣는지 안 듣는지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SideEffect</a:t>
            </a:r>
            <a:r>
              <a:rPr lang="en-US" altLang="ko-KR" dirty="0" smtClean="0"/>
              <a:t>/Date: </a:t>
            </a:r>
            <a:r>
              <a:rPr lang="ko-KR" altLang="en-US" dirty="0" smtClean="0"/>
              <a:t>부작용이 있는지 없는지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Description: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434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Patient_Disease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37873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62" y="4005064"/>
            <a:ext cx="6834214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4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Patient_Disease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환자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질환 데이터베이스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환자가 여러 질환을 가지고 있을 수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고혈압 관련 질환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무관 질환</a:t>
            </a:r>
            <a:endParaRPr lang="en-US" altLang="ko-KR" dirty="0" smtClean="0"/>
          </a:p>
          <a:p>
            <a:r>
              <a:rPr lang="en-US" altLang="ko-KR" dirty="0" err="1" smtClean="0"/>
              <a:t>Patient_ID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Patient_GeneralInformation</a:t>
            </a:r>
            <a:r>
              <a:rPr lang="ko-KR" altLang="en-US" dirty="0" smtClean="0"/>
              <a:t>과 연결</a:t>
            </a:r>
            <a:endParaRPr lang="en-US" altLang="ko-KR" dirty="0" smtClean="0"/>
          </a:p>
          <a:p>
            <a:r>
              <a:rPr lang="en-US" altLang="ko-KR" dirty="0" err="1" smtClean="0"/>
              <a:t>Disease_ID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Disease_List</a:t>
            </a:r>
            <a:r>
              <a:rPr lang="ko-KR" altLang="en-US" dirty="0" smtClean="0"/>
              <a:t>와 연결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Disease_List</a:t>
            </a:r>
            <a:r>
              <a:rPr lang="ko-KR" altLang="en-US" dirty="0" smtClean="0"/>
              <a:t>에 존재하는 모든 환자가 가지고 있는 질환 저장</a:t>
            </a:r>
            <a:endParaRPr lang="en-US" altLang="ko-KR" dirty="0" smtClean="0"/>
          </a:p>
          <a:p>
            <a:r>
              <a:rPr lang="ko-KR" altLang="en-US" dirty="0" smtClean="0"/>
              <a:t>노인성 고혈압도 질환으로 </a:t>
            </a:r>
            <a:r>
              <a:rPr lang="ko-KR" altLang="en-US" dirty="0" err="1" smtClean="0"/>
              <a:t>저장하는게</a:t>
            </a:r>
            <a:r>
              <a:rPr lang="ko-KR" altLang="en-US" dirty="0" smtClean="0"/>
              <a:t> 바람직함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초기 환자 정보 루틴에서 나이가 어느 정도 이상 시 노인성 고혈압으로 자동으로 입력되도록 하면 됨</a:t>
            </a:r>
            <a:r>
              <a:rPr lang="en-US" altLang="ko-KR" dirty="0" smtClean="0"/>
              <a:t>.)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017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Patient_BP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환자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혈압 데이터베이스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환자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당 여러 혈압 저장 가능</a:t>
            </a:r>
            <a:endParaRPr lang="en-US" altLang="ko-KR" dirty="0" smtClean="0"/>
          </a:p>
          <a:p>
            <a:r>
              <a:rPr lang="en-US" altLang="ko-KR" dirty="0" err="1" smtClean="0"/>
              <a:t>Patient_ID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Patient_GeneralInformation</a:t>
            </a:r>
            <a:r>
              <a:rPr lang="ko-KR" altLang="en-US" dirty="0" smtClean="0"/>
              <a:t>과 연결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현재로서는 저장기능만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19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Drug Database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Key: </a:t>
            </a:r>
            <a:r>
              <a:rPr lang="en-US" altLang="ko-KR" dirty="0" err="1" smtClean="0"/>
              <a:t>DrugType_ID</a:t>
            </a:r>
            <a:r>
              <a:rPr lang="en-US" altLang="ko-KR" dirty="0" smtClean="0"/>
              <a:t> (from </a:t>
            </a:r>
            <a:r>
              <a:rPr lang="en-US" altLang="ko-KR" dirty="0" err="1" smtClean="0"/>
              <a:t>Drug_Type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Key: </a:t>
            </a:r>
            <a:r>
              <a:rPr lang="en-US" altLang="ko-KR" dirty="0" err="1" smtClean="0"/>
              <a:t>Drug_ID</a:t>
            </a:r>
            <a:r>
              <a:rPr lang="en-US" altLang="ko-KR" dirty="0" smtClean="0"/>
              <a:t> (from </a:t>
            </a:r>
            <a:r>
              <a:rPr lang="en-US" altLang="ko-KR" dirty="0" err="1" smtClean="0"/>
              <a:t>Drug_GeneralInformation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Drug_Type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고혈압과 관련된 주요 </a:t>
            </a:r>
            <a:r>
              <a:rPr lang="en-US" altLang="ko-KR" dirty="0" smtClean="0"/>
              <a:t>drug</a:t>
            </a:r>
            <a:r>
              <a:rPr lang="ko-KR" altLang="en-US" dirty="0" smtClean="0"/>
              <a:t> 그룹 </a:t>
            </a:r>
            <a:r>
              <a:rPr lang="en-US" altLang="ko-KR" dirty="0" smtClean="0"/>
              <a:t>(ACEI, ARB, beta blocker, CCB, Diuretics, others)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Drug_GeneralInformation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err="1" smtClean="0"/>
              <a:t>Drug_Type</a:t>
            </a:r>
            <a:r>
              <a:rPr lang="ko-KR" altLang="en-US" dirty="0" smtClean="0"/>
              <a:t>에 속하는 여러 약물들을 저장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en-US" altLang="ko-KR" dirty="0" err="1" smtClean="0">
                <a:solidFill>
                  <a:srgbClr val="FF0000"/>
                </a:solidFill>
              </a:rPr>
              <a:t>Drug_AllEffect</a:t>
            </a:r>
            <a:r>
              <a:rPr lang="en-US" altLang="ko-KR" dirty="0" smtClean="0">
                <a:solidFill>
                  <a:srgbClr val="FF0000"/>
                </a:solidFill>
              </a:rPr>
              <a:t> *</a:t>
            </a:r>
          </a:p>
          <a:p>
            <a:pPr lvl="1"/>
            <a:r>
              <a:rPr lang="en-US" altLang="ko-KR" dirty="0" err="1" smtClean="0"/>
              <a:t>Drug_General</a:t>
            </a:r>
            <a:r>
              <a:rPr lang="en-US" altLang="ko-KR" dirty="0" smtClean="0"/>
              <a:t> (</a:t>
            </a:r>
            <a:r>
              <a:rPr lang="ko-KR" altLang="en-US" dirty="0" smtClean="0"/>
              <a:t>개별 약물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Drug_Type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약물 군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대해 영향을 미치는 </a:t>
            </a:r>
            <a:r>
              <a:rPr lang="en-US" altLang="ko-KR" dirty="0"/>
              <a:t>D</a:t>
            </a:r>
            <a:r>
              <a:rPr lang="en-US" altLang="ko-KR" dirty="0" smtClean="0"/>
              <a:t>isease </a:t>
            </a:r>
            <a:r>
              <a:rPr lang="ko-KR" altLang="en-US" dirty="0" smtClean="0"/>
              <a:t>또는 약물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OtherDrug_Type</a:t>
            </a:r>
            <a:r>
              <a:rPr lang="en-US" altLang="ko-KR" dirty="0" smtClean="0"/>
              <a:t>(</a:t>
            </a:r>
            <a:r>
              <a:rPr lang="ko-KR" altLang="en-US" dirty="0" smtClean="0"/>
              <a:t>약물 군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OtherDrug_General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개별 약</a:t>
            </a:r>
            <a:r>
              <a:rPr lang="en-US" altLang="ko-KR" dirty="0" smtClean="0"/>
              <a:t>))</a:t>
            </a:r>
            <a:r>
              <a:rPr lang="ko-KR" altLang="en-US" dirty="0" smtClean="0"/>
              <a:t>에 관한 </a:t>
            </a:r>
            <a:r>
              <a:rPr lang="en-US" altLang="ko-KR" dirty="0" smtClean="0"/>
              <a:t>score</a:t>
            </a:r>
            <a:r>
              <a:rPr lang="ko-KR" altLang="en-US" dirty="0" smtClean="0"/>
              <a:t>를 가지고 있음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93293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Drug_Type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231" y="1916833"/>
            <a:ext cx="9350464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598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Drug_Type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고혈압과 관련된 주요 </a:t>
            </a:r>
            <a:r>
              <a:rPr lang="en-US" altLang="ko-KR" dirty="0" smtClean="0"/>
              <a:t>drug</a:t>
            </a:r>
            <a:r>
              <a:rPr lang="ko-KR" altLang="en-US" dirty="0" smtClean="0"/>
              <a:t> 그룹 </a:t>
            </a:r>
            <a:r>
              <a:rPr lang="en-US" altLang="ko-KR" dirty="0" smtClean="0"/>
              <a:t>(ACEI, ARB, beta blocker, CCB, Diuretics, others)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ACEI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ARB</a:t>
            </a:r>
            <a:r>
              <a:rPr lang="ko-KR" altLang="en-US" dirty="0" smtClean="0"/>
              <a:t>를 묶으려다가</a:t>
            </a:r>
            <a:r>
              <a:rPr lang="en-US" altLang="ko-KR" dirty="0" smtClean="0"/>
              <a:t>.. </a:t>
            </a:r>
            <a:r>
              <a:rPr lang="ko-KR" altLang="en-US" dirty="0" smtClean="0"/>
              <a:t>그냥 다른 군으로 저장</a:t>
            </a:r>
            <a:endParaRPr lang="en-US" altLang="ko-KR" dirty="0" smtClean="0"/>
          </a:p>
          <a:p>
            <a:r>
              <a:rPr lang="en-US" altLang="ko-KR" dirty="0" err="1" smtClean="0"/>
              <a:t>DrugType_ID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주요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중 하나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여러 데이터베이스에서 쓰임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065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Drug_GeneralInformation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340768"/>
            <a:ext cx="5210849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6824"/>
            <a:ext cx="9584102" cy="185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830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Drug_GeneralInformation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Drug_ID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개별 약물에 대한 </a:t>
            </a:r>
            <a:r>
              <a:rPr lang="en-US" altLang="ko-KR" dirty="0" smtClean="0"/>
              <a:t>ID</a:t>
            </a:r>
          </a:p>
          <a:p>
            <a:r>
              <a:rPr lang="en-US" altLang="ko-KR" dirty="0" err="1" smtClean="0"/>
              <a:t>DrugType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err="1" smtClean="0"/>
              <a:t>DrugType_ID</a:t>
            </a:r>
            <a:r>
              <a:rPr lang="ko-KR" altLang="en-US" dirty="0" smtClean="0"/>
              <a:t>로 변경 예정</a:t>
            </a:r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가지 종류의 이름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Description &amp; </a:t>
            </a:r>
            <a:r>
              <a:rPr lang="en-US" altLang="ko-KR" dirty="0" err="1" smtClean="0"/>
              <a:t>SideEffect</a:t>
            </a:r>
            <a:endParaRPr lang="en-US" altLang="ko-KR" dirty="0"/>
          </a:p>
          <a:p>
            <a:pPr lvl="1"/>
            <a:r>
              <a:rPr lang="ko-KR" altLang="en-US" dirty="0" smtClean="0"/>
              <a:t>의사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환자 제공용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58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22766"/>
            <a:ext cx="7380312" cy="5535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541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66" y="116633"/>
            <a:ext cx="7510068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39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Drug_AllEffect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약물과 질환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약물과 약물과의 상호 작용 정보가 </a:t>
            </a:r>
            <a:r>
              <a:rPr lang="en-US" altLang="ko-KR" dirty="0" smtClean="0"/>
              <a:t>Score</a:t>
            </a:r>
            <a:r>
              <a:rPr lang="ko-KR" altLang="en-US" dirty="0" smtClean="0"/>
              <a:t>로 저장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Drug_General</a:t>
            </a:r>
            <a:r>
              <a:rPr lang="en-US" altLang="ko-KR" dirty="0" smtClean="0"/>
              <a:t> (</a:t>
            </a:r>
            <a:r>
              <a:rPr lang="ko-KR" altLang="en-US" dirty="0" smtClean="0"/>
              <a:t>개별 약물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Drug_Type</a:t>
            </a:r>
            <a:r>
              <a:rPr lang="en-US" altLang="ko-KR" dirty="0" smtClean="0"/>
              <a:t> (</a:t>
            </a:r>
            <a:r>
              <a:rPr lang="ko-KR" altLang="en-US" dirty="0" smtClean="0"/>
              <a:t>약물 종류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해당하는 약물들에게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Disease</a:t>
            </a:r>
            <a:r>
              <a:rPr lang="ko-KR" altLang="en-US" dirty="0" smtClean="0"/>
              <a:t>를 환자가 가지고 있으면 </a:t>
            </a:r>
            <a:r>
              <a:rPr lang="en-US" altLang="ko-KR" dirty="0" smtClean="0"/>
              <a:t>score</a:t>
            </a:r>
            <a:r>
              <a:rPr lang="ko-KR" altLang="en-US" dirty="0" smtClean="0"/>
              <a:t>를 분류 또는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OtherDrug_Type</a:t>
            </a:r>
            <a:r>
              <a:rPr lang="en-US" altLang="ko-KR" dirty="0" smtClean="0"/>
              <a:t> (</a:t>
            </a:r>
            <a:r>
              <a:rPr lang="ko-KR" altLang="en-US" dirty="0" smtClean="0"/>
              <a:t>다른 상호 작용을 일으키는 약물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있으면 </a:t>
            </a:r>
            <a:r>
              <a:rPr lang="en-US" altLang="ko-KR" dirty="0" smtClean="0"/>
              <a:t>score</a:t>
            </a:r>
            <a:r>
              <a:rPr lang="ko-KR" altLang="en-US" dirty="0" smtClean="0"/>
              <a:t>를 부여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알고리즘의 핵심이 되는 데이터베이스 중 하나</a:t>
            </a:r>
            <a:endParaRPr lang="en-US" altLang="ko-KR" dirty="0" smtClean="0"/>
          </a:p>
          <a:p>
            <a:r>
              <a:rPr lang="ko-KR" altLang="en-US" dirty="0" smtClean="0"/>
              <a:t>데이터베이스 분리 고려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59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99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Drug Score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환자 정보와 각종 데이터베이스의 정보를 바탕으로 개별 약물에 대해 </a:t>
            </a:r>
            <a:r>
              <a:rPr lang="en-US" altLang="ko-KR" dirty="0" smtClean="0"/>
              <a:t>score</a:t>
            </a:r>
            <a:r>
              <a:rPr lang="ko-KR" altLang="en-US" dirty="0" smtClean="0"/>
              <a:t>를 부여</a:t>
            </a:r>
            <a:r>
              <a:rPr lang="en-US" altLang="ko-KR" dirty="0" smtClean="0"/>
              <a:t>, score</a:t>
            </a:r>
            <a:r>
              <a:rPr lang="ko-KR" altLang="en-US" dirty="0" smtClean="0"/>
              <a:t>가 높은 순서대로 추천을 하는 알고리즘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기본 점수</a:t>
            </a:r>
            <a:r>
              <a:rPr lang="en-US" altLang="ko-KR" dirty="0" smtClean="0"/>
              <a:t>: 1</a:t>
            </a:r>
          </a:p>
          <a:p>
            <a:r>
              <a:rPr lang="ko-KR" altLang="en-US" dirty="0" smtClean="0"/>
              <a:t>점수 범위</a:t>
            </a:r>
            <a:r>
              <a:rPr lang="en-US" altLang="ko-KR" dirty="0" smtClean="0"/>
              <a:t>: 0 &lt; score &lt; </a:t>
            </a:r>
            <a:r>
              <a:rPr lang="ko-KR" altLang="en-US" dirty="0" smtClean="0"/>
              <a:t>무한대</a:t>
            </a:r>
            <a:endParaRPr lang="en-US" altLang="ko-KR" dirty="0" smtClean="0"/>
          </a:p>
          <a:p>
            <a:r>
              <a:rPr lang="ko-KR" altLang="en-US" dirty="0" smtClean="0"/>
              <a:t>환자 질환</a:t>
            </a:r>
            <a:endParaRPr lang="en-US" altLang="ko-KR" dirty="0"/>
          </a:p>
          <a:p>
            <a:pPr lvl="1"/>
            <a:r>
              <a:rPr lang="ko-KR" altLang="en-US" dirty="0" smtClean="0"/>
              <a:t>환자의 질환과 평가중인 개별 약물간에 상호작용이 있으면 </a:t>
            </a:r>
            <a:r>
              <a:rPr lang="en-US" altLang="ko-KR" dirty="0" smtClean="0"/>
              <a:t>(Ix or </a:t>
            </a:r>
            <a:r>
              <a:rPr lang="en-US" altLang="ko-KR" dirty="0" err="1" smtClean="0"/>
              <a:t>Cix</a:t>
            </a:r>
            <a:r>
              <a:rPr lang="en-US" altLang="ko-KR" dirty="0" smtClean="0"/>
              <a:t>) </a:t>
            </a:r>
            <a:r>
              <a:rPr lang="ko-KR" altLang="en-US" dirty="0" smtClean="0"/>
              <a:t>그거에 따른 점수를 부여</a:t>
            </a:r>
            <a:endParaRPr lang="en-US" altLang="ko-KR" dirty="0" smtClean="0"/>
          </a:p>
          <a:p>
            <a:r>
              <a:rPr lang="ko-KR" altLang="en-US" dirty="0" smtClean="0"/>
              <a:t>약물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평가 약물이 환자가 과거 또는 현재 복용했던 약물일 시 기록되어 있는 </a:t>
            </a:r>
            <a:r>
              <a:rPr lang="en-US" altLang="ko-KR" dirty="0" smtClean="0"/>
              <a:t>Score</a:t>
            </a:r>
            <a:r>
              <a:rPr lang="ko-KR" altLang="en-US" dirty="0" smtClean="0"/>
              <a:t>가 있으면 점수 부여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부작용이 있었으면 </a:t>
            </a:r>
            <a:r>
              <a:rPr lang="en-US" altLang="ko-KR" dirty="0" smtClean="0"/>
              <a:t>0.1, </a:t>
            </a:r>
            <a:r>
              <a:rPr lang="ko-KR" altLang="en-US" dirty="0" smtClean="0"/>
              <a:t>잘 들었으면 </a:t>
            </a:r>
            <a:r>
              <a:rPr lang="en-US" altLang="ko-KR" dirty="0" smtClean="0"/>
              <a:t>1 ..</a:t>
            </a:r>
          </a:p>
          <a:p>
            <a:pPr lvl="1"/>
            <a:r>
              <a:rPr lang="ko-KR" altLang="en-US" dirty="0" smtClean="0"/>
              <a:t>환자가 현재 복용중인 다른 약물과 현재 평가중인 개별 약물간에 상호작용에 따른 </a:t>
            </a:r>
            <a:r>
              <a:rPr lang="en-US" altLang="ko-KR" dirty="0" smtClean="0"/>
              <a:t>score</a:t>
            </a:r>
            <a:r>
              <a:rPr lang="ko-KR" altLang="en-US" dirty="0" smtClean="0"/>
              <a:t>가 데이터베이스에 있을 시 점수 부여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예를 들어</a:t>
            </a:r>
            <a:r>
              <a:rPr lang="en-US" altLang="ko-KR" dirty="0" smtClean="0"/>
              <a:t>, ACEI </a:t>
            </a:r>
            <a:r>
              <a:rPr lang="ko-KR" altLang="en-US" dirty="0" err="1" smtClean="0"/>
              <a:t>복용시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CCB, Diuretics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1.5</a:t>
            </a:r>
            <a:r>
              <a:rPr lang="ko-KR" altLang="en-US" dirty="0" smtClean="0"/>
              <a:t>를 부여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5235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 (SQLite3)</a:t>
            </a:r>
          </a:p>
          <a:p>
            <a:endParaRPr lang="en-US" altLang="ko-KR" dirty="0"/>
          </a:p>
          <a:p>
            <a:r>
              <a:rPr lang="ko-KR" altLang="en-US" dirty="0" smtClean="0"/>
              <a:t>크게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로 구성</a:t>
            </a:r>
            <a:endParaRPr lang="en-US" altLang="ko-KR" dirty="0" smtClean="0"/>
          </a:p>
          <a:p>
            <a:r>
              <a:rPr lang="en-US" altLang="ko-KR" dirty="0" smtClean="0"/>
              <a:t>Patient</a:t>
            </a:r>
          </a:p>
          <a:p>
            <a:r>
              <a:rPr lang="en-US" altLang="ko-KR" dirty="0" smtClean="0"/>
              <a:t>Drug</a:t>
            </a:r>
          </a:p>
          <a:p>
            <a:r>
              <a:rPr lang="en-US" altLang="ko-KR" dirty="0" smtClean="0"/>
              <a:t>Disease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 </a:t>
            </a:r>
            <a:r>
              <a:rPr lang="ko-KR" altLang="en-US" dirty="0" smtClean="0"/>
              <a:t>프로그램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"0: </a:t>
            </a:r>
            <a:r>
              <a:rPr lang="ko-KR" altLang="en-US" dirty="0"/>
              <a:t>종료</a:t>
            </a:r>
            <a:r>
              <a:rPr lang="en-US" altLang="ko-KR" dirty="0"/>
              <a:t>, 1: </a:t>
            </a:r>
            <a:r>
              <a:rPr lang="ko-KR" altLang="en-US" dirty="0"/>
              <a:t>환자</a:t>
            </a:r>
            <a:r>
              <a:rPr lang="en-US" altLang="ko-KR" dirty="0"/>
              <a:t>(</a:t>
            </a:r>
            <a:r>
              <a:rPr lang="ko-KR" altLang="en-US" dirty="0"/>
              <a:t>신규</a:t>
            </a:r>
            <a:r>
              <a:rPr lang="en-US" altLang="ko-KR" dirty="0"/>
              <a:t>) </a:t>
            </a:r>
            <a:r>
              <a:rPr lang="ko-KR" altLang="en-US" dirty="0"/>
              <a:t>선택하기</a:t>
            </a:r>
            <a:r>
              <a:rPr lang="en-US" altLang="ko-KR" dirty="0"/>
              <a:t>, 2: </a:t>
            </a:r>
            <a:r>
              <a:rPr lang="ko-KR" altLang="en-US" dirty="0"/>
              <a:t>환자 정보 입력 </a:t>
            </a:r>
            <a:r>
              <a:rPr lang="en-US" altLang="ko-KR" dirty="0"/>
              <a:t>(</a:t>
            </a:r>
            <a:r>
              <a:rPr lang="ko-KR" altLang="en-US" dirty="0"/>
              <a:t>질환</a:t>
            </a:r>
            <a:r>
              <a:rPr lang="en-US" altLang="ko-KR" dirty="0"/>
              <a:t>, </a:t>
            </a:r>
            <a:r>
              <a:rPr lang="ko-KR" altLang="en-US" dirty="0"/>
              <a:t>약물</a:t>
            </a:r>
            <a:r>
              <a:rPr lang="en-US" altLang="ko-KR" dirty="0"/>
              <a:t>), 3: </a:t>
            </a:r>
            <a:r>
              <a:rPr lang="ko-KR" altLang="en-US" dirty="0"/>
              <a:t>혈압 입력</a:t>
            </a:r>
            <a:r>
              <a:rPr lang="en-US" altLang="ko-KR" dirty="0"/>
              <a:t>, 4: </a:t>
            </a:r>
            <a:r>
              <a:rPr lang="ko-KR" altLang="en-US" dirty="0"/>
              <a:t>약물 </a:t>
            </a:r>
            <a:r>
              <a:rPr lang="ko-KR" altLang="en-US" dirty="0" smtClean="0"/>
              <a:t>추천하기</a:t>
            </a:r>
            <a:r>
              <a:rPr lang="en-US" altLang="ko-KR" dirty="0" smtClean="0"/>
              <a:t>”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은</a:t>
            </a:r>
            <a:r>
              <a:rPr lang="en-US" altLang="ko-KR" dirty="0"/>
              <a:t> </a:t>
            </a:r>
            <a:r>
              <a:rPr lang="ko-KR" altLang="en-US" dirty="0" smtClean="0"/>
              <a:t>데이터베이스를 닫고 프로그램을 종료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은</a:t>
            </a:r>
            <a:r>
              <a:rPr lang="en-US" altLang="ko-KR" dirty="0"/>
              <a:t> </a:t>
            </a:r>
            <a:r>
              <a:rPr lang="ko-KR" altLang="en-US" dirty="0" smtClean="0"/>
              <a:t>새로운 환자를 추가하거나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환자를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선택된 환자에 대해 질환 또는 약물을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은 혈압을 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 입력된 정보를 바탕으로 약물을 추천해줌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67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Test.py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225-295 (line)</a:t>
            </a:r>
          </a:p>
          <a:p>
            <a:pPr lvl="1"/>
            <a:r>
              <a:rPr lang="en-US" altLang="ko-KR" dirty="0" smtClean="0"/>
              <a:t>Main module</a:t>
            </a:r>
          </a:p>
          <a:p>
            <a:pPr lvl="1"/>
            <a:r>
              <a:rPr lang="en-US" altLang="ko-KR" dirty="0" smtClean="0"/>
              <a:t>While</a:t>
            </a:r>
            <a:r>
              <a:rPr lang="ko-KR" altLang="en-US" dirty="0" smtClean="0"/>
              <a:t>로 구성된 </a:t>
            </a:r>
            <a:r>
              <a:rPr lang="en-US" altLang="ko-KR" dirty="0" smtClean="0"/>
              <a:t>loop</a:t>
            </a:r>
            <a:r>
              <a:rPr lang="ko-KR" altLang="en-US" dirty="0" smtClean="0"/>
              <a:t>문을 통해 </a:t>
            </a:r>
            <a:r>
              <a:rPr lang="en-US" altLang="ko-KR" dirty="0" smtClean="0"/>
              <a:t>0-4</a:t>
            </a:r>
            <a:r>
              <a:rPr lang="ko-KR" altLang="en-US" dirty="0" smtClean="0"/>
              <a:t>까지의 선택을 강요함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Sqlite3</a:t>
            </a:r>
            <a:r>
              <a:rPr lang="ko-KR" altLang="en-US" dirty="0" smtClean="0"/>
              <a:t>를 연결하고 </a:t>
            </a:r>
            <a:r>
              <a:rPr lang="en-US" altLang="ko-KR" dirty="0" smtClean="0"/>
              <a:t>1-4</a:t>
            </a:r>
            <a:r>
              <a:rPr lang="ko-KR" altLang="en-US" dirty="0" smtClean="0"/>
              <a:t>까지 선택을 할 경우 적절하게 함수를 호출함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91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PrintAndInput</a:t>
            </a:r>
            <a:r>
              <a:rPr lang="en-US" altLang="ko-KR" dirty="0"/>
              <a:t> (</a:t>
            </a:r>
            <a:r>
              <a:rPr lang="en-US" altLang="ko-KR" dirty="0" err="1"/>
              <a:t>printString</a:t>
            </a:r>
            <a:r>
              <a:rPr lang="en-US" altLang="ko-KR" dirty="0"/>
              <a:t>):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출력과 동시에 입력을 받음</a:t>
            </a:r>
            <a:endParaRPr lang="en-US" altLang="ko-KR" dirty="0" smtClean="0"/>
          </a:p>
          <a:p>
            <a:r>
              <a:rPr lang="en-US" altLang="ko-KR" dirty="0" smtClean="0"/>
              <a:t>Interactive</a:t>
            </a:r>
            <a:r>
              <a:rPr lang="ko-KR" altLang="en-US" dirty="0" smtClean="0"/>
              <a:t>하게 진행되다 보니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이렇게 </a:t>
            </a:r>
            <a:r>
              <a:rPr lang="ko-KR" altLang="en-US" dirty="0" err="1" smtClean="0"/>
              <a:t>해야하는</a:t>
            </a:r>
            <a:r>
              <a:rPr lang="ko-KR" altLang="en-US" dirty="0" smtClean="0"/>
              <a:t> 경우가 많으므로 </a:t>
            </a:r>
            <a:r>
              <a:rPr lang="ko-KR" altLang="en-US" dirty="0" err="1" smtClean="0"/>
              <a:t>두줄을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한줄로</a:t>
            </a:r>
            <a:r>
              <a:rPr lang="ko-KR" altLang="en-US" dirty="0" smtClean="0"/>
              <a:t> 줄이기 위해 함수로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719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926</Words>
  <Application>Microsoft Office PowerPoint</Application>
  <PresentationFormat>화면 슬라이드 쇼(4:3)</PresentationFormat>
  <Paragraphs>167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Hypertension_CDSS  prototype 구조</vt:lpstr>
      <vt:lpstr>Prototype 구성</vt:lpstr>
      <vt:lpstr>기본 알고리즘</vt:lpstr>
      <vt:lpstr>PowerPoint 프레젠테이션</vt:lpstr>
      <vt:lpstr>Drug Score 알고리즘</vt:lpstr>
      <vt:lpstr>Database 구성</vt:lpstr>
      <vt:lpstr>Prototype 프로그램 사용법</vt:lpstr>
      <vt:lpstr>Test.py 구성</vt:lpstr>
      <vt:lpstr>def PrintAndInput (printString):</vt:lpstr>
      <vt:lpstr>def LoadPatientInformation (cursor, patientID):</vt:lpstr>
      <vt:lpstr>def MakeNewPatient (cursor, patientID):</vt:lpstr>
      <vt:lpstr>def ModifyPatientInformation (cursor, patientID):</vt:lpstr>
      <vt:lpstr>def LoadAllDisease (cursor):</vt:lpstr>
      <vt:lpstr>def LoadAllDrug (cursor):</vt:lpstr>
      <vt:lpstr>def GetRecommendDrug (cursor, patientID):</vt:lpstr>
      <vt:lpstr>def ModifyPatientBP (cursor, patientID):</vt:lpstr>
      <vt:lpstr>Patient Database</vt:lpstr>
      <vt:lpstr>Patient_GeneralInformation</vt:lpstr>
      <vt:lpstr>Patient_GeneralInformation</vt:lpstr>
      <vt:lpstr>Patient_Drug</vt:lpstr>
      <vt:lpstr>Patient_Drug</vt:lpstr>
      <vt:lpstr>Patient_Disease</vt:lpstr>
      <vt:lpstr>Patient_Disease</vt:lpstr>
      <vt:lpstr>Patient_BP</vt:lpstr>
      <vt:lpstr>Drug Database</vt:lpstr>
      <vt:lpstr>Drug_Type</vt:lpstr>
      <vt:lpstr>Drug_Type</vt:lpstr>
      <vt:lpstr>Drug_GeneralInformation</vt:lpstr>
      <vt:lpstr>Drug_GeneralInformation</vt:lpstr>
      <vt:lpstr>PowerPoint 프레젠테이션</vt:lpstr>
      <vt:lpstr>Drug_AllEffect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Hypertension_CDSS  prototype 구조</dc:title>
  <dc:creator>Eunsol Lee</dc:creator>
  <cp:lastModifiedBy>Eunsol Lee</cp:lastModifiedBy>
  <cp:revision>9</cp:revision>
  <dcterms:created xsi:type="dcterms:W3CDTF">2016-07-09T09:33:24Z</dcterms:created>
  <dcterms:modified xsi:type="dcterms:W3CDTF">2016-07-09T14:14:56Z</dcterms:modified>
</cp:coreProperties>
</file>