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9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0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8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7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8390-2817-4070-8853-8C86B91A2BFC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279A-23E6-4450-B219-1860DF24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0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800" dirty="0" smtClean="0">
                <a:latin typeface="Times New Roman" pitchFamily="18" charset="0"/>
                <a:cs typeface="Times New Roman" pitchFamily="18" charset="0"/>
              </a:rPr>
              <a:t>Clinical decision support system: Hypertension</a:t>
            </a:r>
            <a:endParaRPr lang="ko-KR" alt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CPBMI 1</a:t>
            </a:r>
            <a:r>
              <a:rPr lang="ko-KR" altLang="en-US" sz="2800" dirty="0" smtClean="0">
                <a:latin typeface="Times New Roman" pitchFamily="18" charset="0"/>
                <a:cs typeface="Times New Roman" pitchFamily="18" charset="0"/>
              </a:rPr>
              <a:t>조</a:t>
            </a:r>
            <a:endParaRPr lang="ko-KR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Drug information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73794"/>
            <a:ext cx="6264696" cy="4715924"/>
          </a:xfrm>
        </p:spPr>
      </p:pic>
    </p:spTree>
    <p:extLst>
      <p:ext uri="{BB962C8B-B14F-4D97-AF65-F5344CB8AC3E}">
        <p14:creationId xmlns:p14="http://schemas.microsoft.com/office/powerpoint/2010/main" val="40209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1. ATHENA DSS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Assessment and Treatment of Hypertension: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-based Automation (ATHENA)</a:t>
            </a:r>
          </a:p>
          <a:p>
            <a:pPr lvl="1">
              <a:buFont typeface="Wingdings" pitchFamily="2" charset="2"/>
              <a:buChar char="ü"/>
            </a:pP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초창기의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decision support system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Developed at Stanford Medical Informatics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Two components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Knowledge Base (KB): risk stratification, BP targets, comorbidity, preferred drug, clinical message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등을 담고 있음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Guideline interpreter: patient-specific treatment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를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recommend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함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Based on JNC6</a:t>
            </a:r>
          </a:p>
          <a:p>
            <a:pPr marL="457200" lvl="1" indent="0">
              <a:buNone/>
            </a:pP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30932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M.K. Goldstein et al.,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AMIA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Symp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 2000:300-4.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ATHENA - DSS architecture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46" y="2060848"/>
            <a:ext cx="5502257" cy="3728590"/>
          </a:xfrm>
        </p:spPr>
      </p:pic>
    </p:spTree>
    <p:extLst>
      <p:ext uri="{BB962C8B-B14F-4D97-AF65-F5344CB8AC3E}">
        <p14:creationId xmlns:p14="http://schemas.microsoft.com/office/powerpoint/2010/main" val="17717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Knowledge Base Screen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344"/>
            <a:ext cx="7488832" cy="532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99992" y="2442922"/>
            <a:ext cx="864096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11009" y="3744972"/>
            <a:ext cx="277015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204" y="4614179"/>
            <a:ext cx="1048907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29367" y="5495198"/>
            <a:ext cx="762714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Guideline Model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632848" cy="551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872447" y="3456940"/>
            <a:ext cx="4320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37558" y="3340069"/>
            <a:ext cx="522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16515" y="5262251"/>
            <a:ext cx="7421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24847" y="5403634"/>
            <a:ext cx="2906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89958" y="5124141"/>
            <a:ext cx="3365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Recommendation Screen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340768"/>
            <a:ext cx="7529292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728" y="3046926"/>
            <a:ext cx="3528392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22736" y="3611973"/>
            <a:ext cx="3629383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2. DSS-HTN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Clinical and Computerized Decision Support System for Management of Hypertension</a:t>
            </a:r>
          </a:p>
          <a:p>
            <a:pPr marL="0" indent="0">
              <a:buNone/>
            </a:pP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Algorithmic approach for</a:t>
            </a:r>
          </a:p>
          <a:p>
            <a:pPr marL="1371600" lvl="2" indent="-457200">
              <a:buAutoNum type="arabicParenR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Evaluation of a patient</a:t>
            </a:r>
          </a:p>
          <a:p>
            <a:pPr marL="1371600" lvl="2" indent="-457200">
              <a:buAutoNum type="arabicParenR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Risk stratification</a:t>
            </a:r>
          </a:p>
          <a:p>
            <a:pPr marL="1371600" lvl="2" indent="-457200">
              <a:buAutoNum type="arabicParenR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Drug management</a:t>
            </a:r>
          </a:p>
          <a:p>
            <a:pPr marL="1371600" lvl="2" indent="-457200">
              <a:buAutoNum type="arabicParenR"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Lifestyle intervention</a:t>
            </a:r>
          </a:p>
          <a:p>
            <a:pPr marL="914400" lvl="2" indent="0">
              <a:buNone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Based on Indian Guidelines for Hypertension II (2007)</a:t>
            </a:r>
            <a:endParaRPr lang="ko-KR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6309320"/>
            <a:ext cx="468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Anchala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et al.,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PLoS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One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 2013 Nov 5;8(11)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Risk staging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8" y="2132856"/>
            <a:ext cx="8296576" cy="3816425"/>
          </a:xfrm>
        </p:spPr>
      </p:pic>
    </p:spTree>
    <p:extLst>
      <p:ext uri="{BB962C8B-B14F-4D97-AF65-F5344CB8AC3E}">
        <p14:creationId xmlns:p14="http://schemas.microsoft.com/office/powerpoint/2010/main" val="31722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ecommendations and Advice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128792" cy="5086527"/>
          </a:xfrm>
        </p:spPr>
      </p:pic>
      <p:sp>
        <p:nvSpPr>
          <p:cNvPr id="5" name="직사각형 4"/>
          <p:cNvSpPr/>
          <p:nvPr/>
        </p:nvSpPr>
        <p:spPr>
          <a:xfrm>
            <a:off x="1259632" y="2642818"/>
            <a:ext cx="360040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7794" y="2813979"/>
            <a:ext cx="360040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44938" y="3235010"/>
            <a:ext cx="568724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43099" y="3501008"/>
            <a:ext cx="1301659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65690" y="2453939"/>
            <a:ext cx="1301659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52279" y="4515026"/>
            <a:ext cx="871450" cy="14401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4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143</Words>
  <Application>Microsoft Office PowerPoint</Application>
  <PresentationFormat>화면 슬라이드 쇼(4:3)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Clinical decision support system: Hypertension</vt:lpstr>
      <vt:lpstr>1. ATHENA DSS</vt:lpstr>
      <vt:lpstr>ATHENA - DSS architecture</vt:lpstr>
      <vt:lpstr>Knowledge Base Screen</vt:lpstr>
      <vt:lpstr>Guideline Model</vt:lpstr>
      <vt:lpstr>Recommendation Screen</vt:lpstr>
      <vt:lpstr>2. DSS-HTN</vt:lpstr>
      <vt:lpstr>Risk staging</vt:lpstr>
      <vt:lpstr>Recommendations and Advice</vt:lpstr>
      <vt:lpstr>Drug information</vt:lpstr>
    </vt:vector>
  </TitlesOfParts>
  <Company>연세의료원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decision support system: Hypertension</dc:title>
  <dc:creator>김혜원</dc:creator>
  <cp:lastModifiedBy>김혜원</cp:lastModifiedBy>
  <cp:revision>23</cp:revision>
  <dcterms:created xsi:type="dcterms:W3CDTF">2016-07-15T11:29:47Z</dcterms:created>
  <dcterms:modified xsi:type="dcterms:W3CDTF">2016-07-16T22:33:01Z</dcterms:modified>
</cp:coreProperties>
</file>