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792A-9698-FA4E-B8D2-3E0A3701D53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F0EE-1C5F-A445-80E4-F7B712C1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03379" y="2857598"/>
            <a:ext cx="5845437" cy="9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9463" y="3438783"/>
            <a:ext cx="10178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α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03379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44637" y="3123745"/>
            <a:ext cx="48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1398" y="3147091"/>
            <a:ext cx="48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2614" y="3763437"/>
            <a:ext cx="80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Sparse</a:t>
            </a:r>
          </a:p>
          <a:p>
            <a:r>
              <a:rPr lang="en-US" dirty="0" smtClean="0"/>
              <a:t>(lasso)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3132" y="3731171"/>
            <a:ext cx="108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Polygenic</a:t>
            </a:r>
          </a:p>
          <a:p>
            <a:r>
              <a:rPr lang="en-US" dirty="0" smtClean="0"/>
              <a:t>(ridge)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95651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87923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80195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72467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64739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57011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49283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41555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33827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26099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18371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10643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02915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95187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87459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9731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2003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64275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56547" y="2591448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348816" y="2572771"/>
            <a:ext cx="0" cy="5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70246" y="3123745"/>
            <a:ext cx="74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0.5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19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Wheeler</dc:creator>
  <cp:lastModifiedBy>Heather Wheeler</cp:lastModifiedBy>
  <cp:revision>2</cp:revision>
  <dcterms:created xsi:type="dcterms:W3CDTF">2015-02-16T14:47:51Z</dcterms:created>
  <dcterms:modified xsi:type="dcterms:W3CDTF">2015-02-16T14:59:45Z</dcterms:modified>
</cp:coreProperties>
</file>