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5BE62C-721D-45AC-B814-970618B967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2BB822-F782-430F-9FE2-45CB6376706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66800"/>
            <a:ext cx="7086600" cy="1905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P2P Communication System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86200"/>
            <a:ext cx="5562600" cy="1295400"/>
          </a:xfrm>
        </p:spPr>
        <p:txBody>
          <a:bodyPr/>
          <a:lstStyle/>
          <a:p>
            <a:r>
              <a:rPr lang="en-US" dirty="0" smtClean="0"/>
              <a:t> - By Halen </a:t>
            </a:r>
            <a:r>
              <a:rPr lang="en-US" dirty="0" err="1" smtClean="0"/>
              <a:t>Whiston</a:t>
            </a:r>
            <a:endParaRPr lang="en-US" dirty="0" smtClean="0"/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Shalini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                            TIMER 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" y="1893332"/>
            <a:ext cx="8098029" cy="4583667"/>
          </a:xfrm>
        </p:spPr>
      </p:pic>
    </p:spTree>
    <p:extLst>
      <p:ext uri="{BB962C8B-B14F-4D97-AF65-F5344CB8AC3E}">
        <p14:creationId xmlns:p14="http://schemas.microsoft.com/office/powerpoint/2010/main" val="18574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 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               USER MESSAGE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4343400"/>
          </a:xfrm>
        </p:spPr>
      </p:pic>
      <p:sp>
        <p:nvSpPr>
          <p:cNvPr id="6" name="TextBox 5"/>
          <p:cNvSpPr txBox="1"/>
          <p:nvPr/>
        </p:nvSpPr>
        <p:spPr>
          <a:xfrm>
            <a:off x="471054" y="1450170"/>
            <a:ext cx="448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Defining the components of a new message</a:t>
            </a:r>
          </a:p>
        </p:txBody>
      </p:sp>
    </p:spTree>
    <p:extLst>
      <p:ext uri="{BB962C8B-B14F-4D97-AF65-F5344CB8AC3E}">
        <p14:creationId xmlns:p14="http://schemas.microsoft.com/office/powerpoint/2010/main" val="1874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1" y="914400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</a:t>
            </a:r>
            <a:r>
              <a:rPr lang="en-US" sz="3600" dirty="0" smtClean="0"/>
              <a:t>       USER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181" y="1537855"/>
            <a:ext cx="313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a new </a:t>
            </a:r>
            <a:r>
              <a:rPr lang="en-US" dirty="0" err="1" smtClean="0"/>
              <a:t>userprocess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4267201"/>
          </a:xfrm>
        </p:spPr>
      </p:pic>
    </p:spTree>
    <p:extLst>
      <p:ext uri="{BB962C8B-B14F-4D97-AF65-F5344CB8AC3E}">
        <p14:creationId xmlns:p14="http://schemas.microsoft.com/office/powerpoint/2010/main" val="5249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738"/>
            <a:ext cx="8229600" cy="438912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                         TCP LISTENER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230868"/>
            <a:ext cx="820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listener compare the last message count to new message in holder, simulates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181" y="1491734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lag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3962399"/>
          </a:xfrm>
        </p:spPr>
      </p:pic>
    </p:spTree>
    <p:extLst>
      <p:ext uri="{BB962C8B-B14F-4D97-AF65-F5344CB8AC3E}">
        <p14:creationId xmlns:p14="http://schemas.microsoft.com/office/powerpoint/2010/main" val="16679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</a:t>
            </a:r>
            <a:r>
              <a:rPr lang="en-US" sz="3600" dirty="0" smtClean="0"/>
              <a:t>OUTPUT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495800"/>
          </a:xfrm>
        </p:spPr>
      </p:pic>
    </p:spTree>
    <p:extLst>
      <p:ext uri="{BB962C8B-B14F-4D97-AF65-F5344CB8AC3E}">
        <p14:creationId xmlns:p14="http://schemas.microsoft.com/office/powerpoint/2010/main" val="70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 HOW MESSAGES ARE DELIVERED?</a:t>
            </a:r>
            <a:endParaRPr lang="en-US" sz="3600" dirty="0"/>
          </a:p>
        </p:txBody>
      </p:sp>
      <p:pic>
        <p:nvPicPr>
          <p:cNvPr id="5" name="Content Placeholder 4" descr="Document1 - Microsoft Wor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924800" cy="4495801"/>
          </a:xfrm>
        </p:spPr>
      </p:pic>
    </p:spTree>
    <p:extLst>
      <p:ext uri="{BB962C8B-B14F-4D97-AF65-F5344CB8AC3E}">
        <p14:creationId xmlns:p14="http://schemas.microsoft.com/office/powerpoint/2010/main" val="34197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3600" dirty="0" smtClean="0"/>
              <a:t>  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Broadcast- based:  Even when a process P1 needs to send a message only to P0, the message has to be sent to all other processes in the system</a:t>
            </a:r>
          </a:p>
          <a:p>
            <a:r>
              <a:rPr lang="en-US" dirty="0"/>
              <a:t>s</a:t>
            </a:r>
            <a:r>
              <a:rPr lang="en-US" dirty="0" smtClean="0"/>
              <a:t>end (P0)-&gt; send (P1)-&gt; receive (P1)-&gt; send(P2)</a:t>
            </a:r>
          </a:p>
          <a:p>
            <a:pPr marL="0" indent="0">
              <a:buNone/>
            </a:pPr>
            <a:r>
              <a:rPr lang="en-US" dirty="0" smtClean="0"/>
              <a:t>So send(P0) and send (P2) are causally related. When two messages sent to a process are causally related, they should be in the same order.</a:t>
            </a:r>
          </a:p>
          <a:p>
            <a:r>
              <a:rPr lang="en-US" dirty="0" smtClean="0"/>
              <a:t>There is no increment on receiving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305800" cy="1066800"/>
          </a:xfrm>
        </p:spPr>
        <p:txBody>
          <a:bodyPr/>
          <a:lstStyle/>
          <a:p>
            <a:r>
              <a:rPr lang="en-US" dirty="0" smtClean="0"/>
              <a:t>              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sz="3600" dirty="0" smtClean="0"/>
              <a:t>           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To build up an </a:t>
            </a:r>
            <a:r>
              <a:rPr lang="en-US" sz="2400" dirty="0"/>
              <a:t>application </a:t>
            </a:r>
            <a:r>
              <a:rPr lang="en-US" sz="2400" dirty="0" smtClean="0"/>
              <a:t>which can </a:t>
            </a:r>
            <a:r>
              <a:rPr lang="en-US" sz="2400" dirty="0"/>
              <a:t>handle </a:t>
            </a:r>
            <a:r>
              <a:rPr lang="en-US" sz="2400" i="1" u="sng" dirty="0"/>
              <a:t>peer-to-peer </a:t>
            </a:r>
            <a:r>
              <a:rPr lang="en-US" sz="2400" i="1" u="sng" dirty="0" smtClean="0"/>
              <a:t>   communication</a:t>
            </a:r>
            <a:r>
              <a:rPr lang="en-US" sz="2400" dirty="0" smtClean="0"/>
              <a:t> </a:t>
            </a:r>
            <a:r>
              <a:rPr lang="en-US" sz="2400" dirty="0"/>
              <a:t>using </a:t>
            </a:r>
            <a:r>
              <a:rPr lang="en-US" sz="2400" i="1" u="sng" dirty="0"/>
              <a:t>causal </a:t>
            </a:r>
            <a:r>
              <a:rPr lang="en-US" sz="2400" i="1" u="sng" dirty="0" smtClean="0"/>
              <a:t>ordering</a:t>
            </a:r>
            <a:r>
              <a:rPr lang="en-US" sz="2400" dirty="0" smtClean="0"/>
              <a:t>, assuming </a:t>
            </a:r>
            <a:r>
              <a:rPr lang="en-US" sz="2400" dirty="0"/>
              <a:t>that the communication is reliable, no fault tolerance and no process can join or leave the communication.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3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       </a:t>
            </a:r>
            <a:r>
              <a:rPr lang="en-US" sz="3600" dirty="0" smtClean="0"/>
              <a:t>APPLICATION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main thread generates and acts as different </a:t>
            </a:r>
            <a:r>
              <a:rPr lang="en-US" sz="2400" dirty="0"/>
              <a:t>processes (P0, P1, P2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The main thread works on vector clock, sender and the GUI.</a:t>
            </a:r>
          </a:p>
          <a:p>
            <a:r>
              <a:rPr lang="en-US" sz="2400" dirty="0" smtClean="0"/>
              <a:t>Each process has two threads-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Listener thread-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Receiver thread- </a:t>
            </a:r>
          </a:p>
          <a:p>
            <a:r>
              <a:rPr lang="en-US" sz="2400" dirty="0" smtClean="0"/>
              <a:t>A holder queue – attached to listener where messages get delivered and the listener retrieves those when it wakes up from its sleep period.</a:t>
            </a:r>
          </a:p>
          <a:p>
            <a:r>
              <a:rPr lang="en-US" sz="2400" dirty="0" smtClean="0"/>
              <a:t>A vector clock- attached to sender, upon sending a message it gets incremented by 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3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3600" dirty="0" smtClean="0"/>
              <a:t>         DIAGRAMMATIC LAYOUT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1"/>
            <a:ext cx="8153399" cy="4800600"/>
          </a:xfrm>
        </p:spPr>
      </p:pic>
    </p:spTree>
    <p:extLst>
      <p:ext uri="{BB962C8B-B14F-4D97-AF65-F5344CB8AC3E}">
        <p14:creationId xmlns:p14="http://schemas.microsoft.com/office/powerpoint/2010/main" val="10889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</a:t>
            </a:r>
            <a:r>
              <a:rPr lang="en-US" sz="4000" dirty="0" smtClean="0"/>
              <a:t>MAIN THREAD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9" y="1828800"/>
            <a:ext cx="8116701" cy="4724399"/>
          </a:xfrm>
        </p:spPr>
      </p:pic>
      <p:sp>
        <p:nvSpPr>
          <p:cNvPr id="5" name="TextBox 4"/>
          <p:cNvSpPr txBox="1"/>
          <p:nvPr/>
        </p:nvSpPr>
        <p:spPr>
          <a:xfrm>
            <a:off x="593434" y="1415534"/>
            <a:ext cx="518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connections among processes are established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                  LISTENER       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4" y="1935163"/>
            <a:ext cx="8151811" cy="4389437"/>
          </a:xfrm>
        </p:spPr>
      </p:pic>
      <p:sp>
        <p:nvSpPr>
          <p:cNvPr id="5" name="TextBox 4"/>
          <p:cNvSpPr txBox="1"/>
          <p:nvPr/>
        </p:nvSpPr>
        <p:spPr>
          <a:xfrm>
            <a:off x="508001" y="1565564"/>
            <a:ext cx="736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listener  thread created listens for connection and assign  a valid 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                   RECEIVER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6507" y="1514886"/>
            <a:ext cx="597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receiver receives the message  from different processes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4218"/>
            <a:ext cx="8229600" cy="4592781"/>
          </a:xfrm>
        </p:spPr>
      </p:pic>
    </p:spTree>
    <p:extLst>
      <p:ext uri="{BB962C8B-B14F-4D97-AF65-F5344CB8AC3E}">
        <p14:creationId xmlns:p14="http://schemas.microsoft.com/office/powerpoint/2010/main" val="20017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</a:t>
            </a:r>
            <a:r>
              <a:rPr lang="en-US" sz="3600" dirty="0" smtClean="0"/>
              <a:t>CAUSAL ORDERING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6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Updating the vector clock and the message queues after a message is sent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2852"/>
            <a:ext cx="8229600" cy="4570348"/>
          </a:xfrm>
        </p:spPr>
      </p:pic>
    </p:spTree>
    <p:extLst>
      <p:ext uri="{BB962C8B-B14F-4D97-AF65-F5344CB8AC3E}">
        <p14:creationId xmlns:p14="http://schemas.microsoft.com/office/powerpoint/2010/main" val="2353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                      SEND BUTTON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1816" y="1491734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structure as who said what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6" y="1861067"/>
            <a:ext cx="8166601" cy="4692134"/>
          </a:xfrm>
        </p:spPr>
      </p:pic>
    </p:spTree>
    <p:extLst>
      <p:ext uri="{BB962C8B-B14F-4D97-AF65-F5344CB8AC3E}">
        <p14:creationId xmlns:p14="http://schemas.microsoft.com/office/powerpoint/2010/main" val="14734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622</TotalTime>
  <Words>323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P2P Communication System</vt:lpstr>
      <vt:lpstr>                         OBJECTIVE</vt:lpstr>
      <vt:lpstr>                         APPLICATION OVERVIEW</vt:lpstr>
      <vt:lpstr>               DIAGRAMMATIC LAYOUT</vt:lpstr>
      <vt:lpstr>                   MAIN THREAD</vt:lpstr>
      <vt:lpstr>                             LISTENER        </vt:lpstr>
      <vt:lpstr>                              RECEIVER </vt:lpstr>
      <vt:lpstr>                 CAUSAL ORDERING</vt:lpstr>
      <vt:lpstr>                         SEND BUTTON</vt:lpstr>
      <vt:lpstr>                               TIMER </vt:lpstr>
      <vt:lpstr>                                                          USER MESSAGE</vt:lpstr>
      <vt:lpstr>                        USER PROCESS</vt:lpstr>
      <vt:lpstr>                            TCP LISTENER</vt:lpstr>
      <vt:lpstr>                         OUTPUT</vt:lpstr>
      <vt:lpstr>            HOW MESSAGES ARE DELIVERED?</vt:lpstr>
      <vt:lpstr>                       RESULTS</vt:lpstr>
      <vt:lpstr>      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Communication System</dc:title>
  <dc:creator>Shalini</dc:creator>
  <cp:lastModifiedBy>Shalini</cp:lastModifiedBy>
  <cp:revision>30</cp:revision>
  <dcterms:created xsi:type="dcterms:W3CDTF">2016-02-28T23:05:05Z</dcterms:created>
  <dcterms:modified xsi:type="dcterms:W3CDTF">2016-03-10T14:26:54Z</dcterms:modified>
</cp:coreProperties>
</file>