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400800" cx="10058400"/>
  <p:notesSz cx="6858000" cy="9144000"/>
  <p:embeddedFontLst>
    <p:embeddedFont>
      <p:font typeface="Roboto Slab"/>
      <p:regular r:id="rId20"/>
      <p:bold r:id="rId21"/>
    </p:embeddedFont>
    <p:embeddedFont>
      <p:font typeface="Titillium Web"/>
      <p:regular r:id="rId22"/>
      <p:bold r:id="rId23"/>
      <p:italic r:id="rId24"/>
      <p:boldItalic r:id="rId25"/>
    </p:embeddedFont>
    <p:embeddedFont>
      <p:font typeface="Source Sans Pro"/>
      <p:regular r:id="rId26"/>
      <p:bold r:id="rId27"/>
      <p:italic r:id="rId28"/>
      <p:boldItalic r:id="rId29"/>
    </p:embeddedFont>
    <p:embeddedFont>
      <p:font typeface="Titillium Web Light"/>
      <p:regular r:id="rId30"/>
      <p:bold r:id="rId31"/>
      <p:italic r:id="rId32"/>
      <p:boldItalic r:id="rId33"/>
    </p:embeddedFont>
    <p:embeddedFont>
      <p:font typeface="Titillium Web ExtraLight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regular.fntdata"/><Relationship Id="rId22" Type="http://schemas.openxmlformats.org/officeDocument/2006/relationships/font" Target="fonts/TitilliumWeb-regular.fntdata"/><Relationship Id="rId21" Type="http://schemas.openxmlformats.org/officeDocument/2006/relationships/font" Target="fonts/RobotoSlab-bold.fntdata"/><Relationship Id="rId24" Type="http://schemas.openxmlformats.org/officeDocument/2006/relationships/font" Target="fonts/TitilliumWeb-italic.fntdata"/><Relationship Id="rId23" Type="http://schemas.openxmlformats.org/officeDocument/2006/relationships/font" Target="fonts/TitilliumWeb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ourceSansPro-regular.fntdata"/><Relationship Id="rId25" Type="http://schemas.openxmlformats.org/officeDocument/2006/relationships/font" Target="fonts/TitilliumWeb-boldItalic.fntdata"/><Relationship Id="rId28" Type="http://schemas.openxmlformats.org/officeDocument/2006/relationships/font" Target="fonts/SourceSansPro-italic.fntdata"/><Relationship Id="rId27" Type="http://schemas.openxmlformats.org/officeDocument/2006/relationships/font" Target="fonts/SourceSansPr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SourceSansPr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TitilliumWebLight-bold.fntdata"/><Relationship Id="rId30" Type="http://schemas.openxmlformats.org/officeDocument/2006/relationships/font" Target="fonts/TitilliumWebLight-regular.fntdata"/><Relationship Id="rId11" Type="http://schemas.openxmlformats.org/officeDocument/2006/relationships/slide" Target="slides/slide7.xml"/><Relationship Id="rId33" Type="http://schemas.openxmlformats.org/officeDocument/2006/relationships/font" Target="fonts/TitilliumWebLight-boldItalic.fntdata"/><Relationship Id="rId10" Type="http://schemas.openxmlformats.org/officeDocument/2006/relationships/slide" Target="slides/slide6.xml"/><Relationship Id="rId32" Type="http://schemas.openxmlformats.org/officeDocument/2006/relationships/font" Target="fonts/TitilliumWebLight-italic.fntdata"/><Relationship Id="rId13" Type="http://schemas.openxmlformats.org/officeDocument/2006/relationships/slide" Target="slides/slide9.xml"/><Relationship Id="rId35" Type="http://schemas.openxmlformats.org/officeDocument/2006/relationships/font" Target="fonts/TitilliumWebExtraLight-bold.fntdata"/><Relationship Id="rId12" Type="http://schemas.openxmlformats.org/officeDocument/2006/relationships/slide" Target="slides/slide8.xml"/><Relationship Id="rId34" Type="http://schemas.openxmlformats.org/officeDocument/2006/relationships/font" Target="fonts/TitilliumWebExtraLight-regular.fntdata"/><Relationship Id="rId15" Type="http://schemas.openxmlformats.org/officeDocument/2006/relationships/slide" Target="slides/slide11.xml"/><Relationship Id="rId37" Type="http://schemas.openxmlformats.org/officeDocument/2006/relationships/font" Target="fonts/TitilliumWebExtraLight-boldItalic.fntdata"/><Relationship Id="rId14" Type="http://schemas.openxmlformats.org/officeDocument/2006/relationships/slide" Target="slides/slide10.xml"/><Relationship Id="rId36" Type="http://schemas.openxmlformats.org/officeDocument/2006/relationships/font" Target="fonts/TitilliumWebExtraLight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734985" y="685800"/>
            <a:ext cx="5388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f391192_00:notes"/>
          <p:cNvSpPr/>
          <p:nvPr>
            <p:ph idx="2" type="sldImg"/>
          </p:nvPr>
        </p:nvSpPr>
        <p:spPr>
          <a:xfrm>
            <a:off x="734985" y="685800"/>
            <a:ext cx="5388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e855aea02_0_158:notes"/>
          <p:cNvSpPr/>
          <p:nvPr>
            <p:ph idx="2" type="sldImg"/>
          </p:nvPr>
        </p:nvSpPr>
        <p:spPr>
          <a:xfrm>
            <a:off x="734985" y="685800"/>
            <a:ext cx="5388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e855aea02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e855aea02_0_168:notes"/>
          <p:cNvSpPr/>
          <p:nvPr>
            <p:ph idx="2" type="sldImg"/>
          </p:nvPr>
        </p:nvSpPr>
        <p:spPr>
          <a:xfrm>
            <a:off x="734985" y="685800"/>
            <a:ext cx="5388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e855aea02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1a3660c11_0_20:notes"/>
          <p:cNvSpPr/>
          <p:nvPr>
            <p:ph idx="2" type="sldImg"/>
          </p:nvPr>
        </p:nvSpPr>
        <p:spPr>
          <a:xfrm>
            <a:off x="734985" y="685800"/>
            <a:ext cx="5388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1a3660c1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1a3660c11_0_32:notes"/>
          <p:cNvSpPr/>
          <p:nvPr>
            <p:ph idx="2" type="sldImg"/>
          </p:nvPr>
        </p:nvSpPr>
        <p:spPr>
          <a:xfrm>
            <a:off x="734985" y="685800"/>
            <a:ext cx="5388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1a3660c1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1a3660c11_0_38:notes"/>
          <p:cNvSpPr/>
          <p:nvPr>
            <p:ph idx="2" type="sldImg"/>
          </p:nvPr>
        </p:nvSpPr>
        <p:spPr>
          <a:xfrm>
            <a:off x="734985" y="685800"/>
            <a:ext cx="5388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1a3660c1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1a3660c11_0_45:notes"/>
          <p:cNvSpPr/>
          <p:nvPr>
            <p:ph idx="2" type="sldImg"/>
          </p:nvPr>
        </p:nvSpPr>
        <p:spPr>
          <a:xfrm>
            <a:off x="734985" y="685800"/>
            <a:ext cx="5388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1a3660c1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e855aea02_0_2:notes"/>
          <p:cNvSpPr/>
          <p:nvPr>
            <p:ph idx="2" type="sldImg"/>
          </p:nvPr>
        </p:nvSpPr>
        <p:spPr>
          <a:xfrm>
            <a:off x="734985" y="685800"/>
            <a:ext cx="5388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e855aea0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e855aea02_0_266:notes"/>
          <p:cNvSpPr/>
          <p:nvPr>
            <p:ph idx="2" type="sldImg"/>
          </p:nvPr>
        </p:nvSpPr>
        <p:spPr>
          <a:xfrm>
            <a:off x="734985" y="685800"/>
            <a:ext cx="5388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e855aea02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e855aea02_0_272:notes"/>
          <p:cNvSpPr/>
          <p:nvPr>
            <p:ph idx="2" type="sldImg"/>
          </p:nvPr>
        </p:nvSpPr>
        <p:spPr>
          <a:xfrm>
            <a:off x="734985" y="685800"/>
            <a:ext cx="5388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e855aea02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e855aea02_0_278:notes"/>
          <p:cNvSpPr/>
          <p:nvPr>
            <p:ph idx="2" type="sldImg"/>
          </p:nvPr>
        </p:nvSpPr>
        <p:spPr>
          <a:xfrm>
            <a:off x="734985" y="685800"/>
            <a:ext cx="5388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e855aea02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e855aea02_0_284:notes"/>
          <p:cNvSpPr/>
          <p:nvPr>
            <p:ph idx="2" type="sldImg"/>
          </p:nvPr>
        </p:nvSpPr>
        <p:spPr>
          <a:xfrm>
            <a:off x="734985" y="685800"/>
            <a:ext cx="5388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e855aea02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e855aea02_0_290:notes"/>
          <p:cNvSpPr/>
          <p:nvPr>
            <p:ph idx="2" type="sldImg"/>
          </p:nvPr>
        </p:nvSpPr>
        <p:spPr>
          <a:xfrm>
            <a:off x="734985" y="685800"/>
            <a:ext cx="5388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e855aea02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e855aea02_0_296:notes"/>
          <p:cNvSpPr/>
          <p:nvPr>
            <p:ph idx="2" type="sldImg"/>
          </p:nvPr>
        </p:nvSpPr>
        <p:spPr>
          <a:xfrm>
            <a:off x="734985" y="685800"/>
            <a:ext cx="5388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e855aea02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e855aea02_0_302:notes"/>
          <p:cNvSpPr/>
          <p:nvPr>
            <p:ph idx="2" type="sldImg"/>
          </p:nvPr>
        </p:nvSpPr>
        <p:spPr>
          <a:xfrm>
            <a:off x="734985" y="685800"/>
            <a:ext cx="5388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e855aea02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870203" y="1269660"/>
            <a:ext cx="6388200" cy="1443300"/>
          </a:xfrm>
          <a:prstGeom prst="rect">
            <a:avLst/>
          </a:prstGeom>
        </p:spPr>
        <p:txBody>
          <a:bodyPr anchorCtr="0" anchor="t" bIns="105175" lIns="105175" spcFirstLastPara="1" rIns="105175" wrap="square" tIns="1051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900"/>
              <a:buNone/>
              <a:defRPr b="1" sz="6900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900"/>
              <a:buNone/>
              <a:defRPr b="1" sz="6900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900"/>
              <a:buNone/>
              <a:defRPr b="1" sz="6900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900"/>
              <a:buNone/>
              <a:defRPr b="1" sz="6900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900"/>
              <a:buNone/>
              <a:defRPr b="1" sz="6900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900"/>
              <a:buNone/>
              <a:defRPr b="1" sz="6900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900"/>
              <a:buNone/>
              <a:defRPr b="1" sz="6900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900"/>
              <a:buNone/>
              <a:defRPr b="1" sz="6900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900"/>
              <a:buNone/>
              <a:defRPr b="1" sz="6900">
                <a:solidFill>
                  <a:srgbClr val="0091EA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587388" y="5786620"/>
            <a:ext cx="139500" cy="1185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105175" lIns="105175" spcFirstLastPara="1" rIns="105175" wrap="square" tIns="105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199813" y="5262880"/>
            <a:ext cx="139500" cy="1185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105175" lIns="105175" spcFirstLastPara="1" rIns="105175" wrap="square" tIns="105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9710500" y="4291050"/>
            <a:ext cx="83400" cy="708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105175" lIns="105175" spcFirstLastPara="1" rIns="105175" wrap="square" tIns="105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9544755" y="6139350"/>
            <a:ext cx="139500" cy="1185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105175" lIns="105175" spcFirstLastPara="1" rIns="105175" wrap="square" tIns="105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3269448" y="591173"/>
            <a:ext cx="139500" cy="1185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105175" lIns="105175" spcFirstLastPara="1" rIns="105175" wrap="square" tIns="105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37598" y="3148580"/>
            <a:ext cx="139500" cy="1185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105175" lIns="105175" spcFirstLastPara="1" rIns="105175" wrap="square" tIns="105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43028" y="738750"/>
            <a:ext cx="139500" cy="1185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105175" lIns="105175" spcFirstLastPara="1" rIns="105175" wrap="square" tIns="105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88954" y="1250547"/>
            <a:ext cx="279300" cy="2367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5175" lIns="105175" spcFirstLastPara="1" rIns="105175" wrap="square" tIns="105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914950" y="4632227"/>
            <a:ext cx="209100" cy="1779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5175" lIns="105175" spcFirstLastPara="1" rIns="105175" wrap="square" tIns="105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9684345" y="5277680"/>
            <a:ext cx="209100" cy="1779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5175" lIns="105175" spcFirstLastPara="1" rIns="105175" wrap="square" tIns="105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215941" y="1858164"/>
            <a:ext cx="83400" cy="708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105175" lIns="105175" spcFirstLastPara="1" rIns="105175" wrap="square" tIns="105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911855" y="253234"/>
            <a:ext cx="279300" cy="2367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5175" lIns="105175" spcFirstLastPara="1" rIns="105175" wrap="square" tIns="105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848825" y="2337520"/>
            <a:ext cx="83400" cy="708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105175" lIns="105175" spcFirstLastPara="1" rIns="105175" wrap="square" tIns="105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698742" y="443170"/>
            <a:ext cx="83400" cy="708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105175" lIns="105175" spcFirstLastPara="1" rIns="105175" wrap="square" tIns="105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502135" y="5718942"/>
            <a:ext cx="279300" cy="2370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5175" lIns="105175" spcFirstLastPara="1" rIns="105175" wrap="square" tIns="105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9244822" y="5910925"/>
            <a:ext cx="603600" cy="489900"/>
          </a:xfrm>
          <a:prstGeom prst="rect">
            <a:avLst/>
          </a:prstGeom>
        </p:spPr>
        <p:txBody>
          <a:bodyPr anchorCtr="0" anchor="t" bIns="105175" lIns="105175" spcFirstLastPara="1" rIns="105175" wrap="square" tIns="1051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-29205" y="-18480"/>
            <a:ext cx="10116900" cy="64377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105175" lIns="105175" spcFirstLastPara="1" rIns="105175" wrap="square" tIns="105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9244822" y="5910925"/>
            <a:ext cx="603600" cy="489900"/>
          </a:xfrm>
          <a:prstGeom prst="rect">
            <a:avLst/>
          </a:prstGeom>
        </p:spPr>
        <p:txBody>
          <a:bodyPr anchorCtr="0" anchor="t" bIns="105175" lIns="105175" spcFirstLastPara="1" rIns="105175" wrap="square" tIns="1051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ctrTitle"/>
          </p:nvPr>
        </p:nvSpPr>
        <p:spPr>
          <a:xfrm>
            <a:off x="1700627" y="1899263"/>
            <a:ext cx="6415800" cy="1443300"/>
          </a:xfrm>
          <a:prstGeom prst="rect">
            <a:avLst/>
          </a:prstGeom>
        </p:spPr>
        <p:txBody>
          <a:bodyPr anchorCtr="0" anchor="b" bIns="105175" lIns="105175" spcFirstLastPara="1" rIns="105175" wrap="square" tIns="1051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None/>
              <a:defRPr b="1" sz="5600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 b="1" sz="5600"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 b="1" sz="5600"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 b="1" sz="5600"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 b="1" sz="5600"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 b="1" sz="5600"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 b="1" sz="5600"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 b="1" sz="5600"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 b="1" sz="5600"/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1700627" y="3463179"/>
            <a:ext cx="6415800" cy="976800"/>
          </a:xfrm>
          <a:prstGeom prst="rect">
            <a:avLst/>
          </a:prstGeom>
        </p:spPr>
        <p:txBody>
          <a:bodyPr anchorCtr="0" anchor="t" bIns="105175" lIns="105175" spcFirstLastPara="1" rIns="105175" wrap="square" tIns="1051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5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500"/>
              <a:buNone/>
              <a:defRPr sz="35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500"/>
              <a:buNone/>
              <a:defRPr sz="35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500"/>
              <a:buNone/>
              <a:defRPr sz="35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500"/>
              <a:buNone/>
              <a:defRPr sz="35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500"/>
              <a:buNone/>
              <a:defRPr sz="35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500"/>
              <a:buNone/>
              <a:defRPr sz="35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500"/>
              <a:buNone/>
              <a:defRPr sz="35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500"/>
              <a:buNone/>
              <a:defRPr sz="3500">
                <a:solidFill>
                  <a:srgbClr val="607D8B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ons-05.png" id="30" name="Google Shape;3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6540" y="2293621"/>
            <a:ext cx="5469117" cy="4107179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336830" y="2334640"/>
            <a:ext cx="7384800" cy="1020300"/>
          </a:xfrm>
          <a:prstGeom prst="rect">
            <a:avLst/>
          </a:prstGeom>
        </p:spPr>
        <p:txBody>
          <a:bodyPr anchorCtr="0" anchor="t" bIns="105175" lIns="105175" spcFirstLastPara="1" rIns="105175" wrap="square" tIns="105175">
            <a:noAutofit/>
          </a:bodyPr>
          <a:lstStyle>
            <a:lvl1pPr indent="-495300" lvl="0" marL="457200" rtl="0" algn="ctr">
              <a:spcBef>
                <a:spcPts val="700"/>
              </a:spcBef>
              <a:spcAft>
                <a:spcPts val="0"/>
              </a:spcAft>
              <a:buClr>
                <a:srgbClr val="263238"/>
              </a:buClr>
              <a:buSzPts val="4200"/>
              <a:buChar char="◎"/>
              <a:defRPr i="1" sz="4200"/>
            </a:lvl1pPr>
            <a:lvl2pPr indent="-495300" lvl="1" marL="914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4200"/>
              <a:buChar char="○"/>
              <a:defRPr i="1" sz="4200"/>
            </a:lvl2pPr>
            <a:lvl3pPr indent="-495300" lvl="2" marL="1371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4200"/>
              <a:buChar char="◉"/>
              <a:defRPr i="1" sz="4200"/>
            </a:lvl3pPr>
            <a:lvl4pPr indent="-495300" lvl="3" marL="18288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4200"/>
              <a:buChar char="●"/>
              <a:defRPr i="1" sz="4200"/>
            </a:lvl4pPr>
            <a:lvl5pPr indent="-495300" lvl="4" marL="22860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4200"/>
              <a:buChar char="○"/>
              <a:defRPr i="1" sz="4200"/>
            </a:lvl5pPr>
            <a:lvl6pPr indent="-495300" lvl="5" marL="27432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4200"/>
              <a:buChar char="■"/>
              <a:defRPr i="1" sz="4200"/>
            </a:lvl6pPr>
            <a:lvl7pPr indent="-495300" lvl="6" marL="3200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4200"/>
              <a:buChar char="●"/>
              <a:defRPr i="1" sz="4200"/>
            </a:lvl7pPr>
            <a:lvl8pPr indent="-495300" lvl="7" marL="3657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4200"/>
              <a:buChar char="○"/>
              <a:defRPr i="1" sz="4200"/>
            </a:lvl8pPr>
            <a:lvl9pPr indent="-495300" lvl="8" marL="411480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4200"/>
              <a:buChar char="■"/>
              <a:defRPr i="1" sz="4200"/>
            </a:lvl9pPr>
          </a:lstStyle>
          <a:p/>
        </p:txBody>
      </p:sp>
      <p:grpSp>
        <p:nvGrpSpPr>
          <p:cNvPr id="32" name="Google Shape;32;p4"/>
          <p:cNvGrpSpPr/>
          <p:nvPr/>
        </p:nvGrpSpPr>
        <p:grpSpPr>
          <a:xfrm>
            <a:off x="3952740" y="1002607"/>
            <a:ext cx="2152920" cy="1020284"/>
            <a:chOff x="3593400" y="1760085"/>
            <a:chExt cx="1957200" cy="109320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5175" lIns="105175" spcFirstLastPara="1" rIns="105175" wrap="square" tIns="1051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900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9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105175" lIns="105175" spcFirstLastPara="1" rIns="105175" wrap="square" tIns="105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5175" lIns="105175" spcFirstLastPara="1" rIns="105175" wrap="square" tIns="105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4116245" y="813624"/>
            <a:ext cx="487800" cy="3384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526400" y="251466"/>
            <a:ext cx="502800" cy="7512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" name="Google Shape;38;p4"/>
          <p:cNvCxnSpPr/>
          <p:nvPr/>
        </p:nvCxnSpPr>
        <p:spPr>
          <a:xfrm flipH="1" rot="10800000">
            <a:off x="5223983" y="702457"/>
            <a:ext cx="104700" cy="326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-96" y="5910917"/>
            <a:ext cx="10058400" cy="489900"/>
          </a:xfrm>
          <a:prstGeom prst="rect">
            <a:avLst/>
          </a:prstGeom>
        </p:spPr>
        <p:txBody>
          <a:bodyPr anchorCtr="0" anchor="t" bIns="105175" lIns="105175" spcFirstLastPara="1" rIns="105175" wrap="square" tIns="10517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864765" y="383438"/>
            <a:ext cx="8328900" cy="874500"/>
          </a:xfrm>
          <a:prstGeom prst="rect">
            <a:avLst/>
          </a:prstGeom>
        </p:spPr>
        <p:txBody>
          <a:bodyPr anchorCtr="0" anchor="b" bIns="105175" lIns="105175" spcFirstLastPara="1" rIns="105175" wrap="square" tIns="1051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864765" y="1570116"/>
            <a:ext cx="8328900" cy="4447200"/>
          </a:xfrm>
          <a:prstGeom prst="rect">
            <a:avLst/>
          </a:prstGeom>
        </p:spPr>
        <p:txBody>
          <a:bodyPr anchorCtr="0" anchor="t" bIns="105175" lIns="105175" spcFirstLastPara="1" rIns="105175" wrap="square" tIns="105175">
            <a:noAutofit/>
          </a:bodyPr>
          <a:lstStyle>
            <a:lvl1pPr indent="-450850" lvl="0" marL="457200">
              <a:spcBef>
                <a:spcPts val="700"/>
              </a:spcBef>
              <a:spcAft>
                <a:spcPts val="0"/>
              </a:spcAft>
              <a:buSzPts val="3500"/>
              <a:buChar char="◎"/>
              <a:defRPr/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SzPts val="2800"/>
              <a:buChar char="◉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9244822" y="5910925"/>
            <a:ext cx="603600" cy="489900"/>
          </a:xfrm>
          <a:prstGeom prst="rect">
            <a:avLst/>
          </a:prstGeom>
        </p:spPr>
        <p:txBody>
          <a:bodyPr anchorCtr="0" anchor="t" bIns="105175" lIns="105175" spcFirstLastPara="1" rIns="105175" wrap="square" tIns="1051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864765" y="383438"/>
            <a:ext cx="8328900" cy="874500"/>
          </a:xfrm>
          <a:prstGeom prst="rect">
            <a:avLst/>
          </a:prstGeom>
        </p:spPr>
        <p:txBody>
          <a:bodyPr anchorCtr="0" anchor="b" bIns="105175" lIns="105175" spcFirstLastPara="1" rIns="105175" wrap="square" tIns="1051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864751" y="1493520"/>
            <a:ext cx="4042800" cy="4636500"/>
          </a:xfrm>
          <a:prstGeom prst="rect">
            <a:avLst/>
          </a:prstGeom>
        </p:spPr>
        <p:txBody>
          <a:bodyPr anchorCtr="0" anchor="t" bIns="105175" lIns="105175" spcFirstLastPara="1" rIns="105175" wrap="square" tIns="105175">
            <a:noAutofit/>
          </a:bodyPr>
          <a:lstStyle>
            <a:lvl1pPr indent="-425450" lvl="0" marL="457200">
              <a:spcBef>
                <a:spcPts val="700"/>
              </a:spcBef>
              <a:spcAft>
                <a:spcPts val="0"/>
              </a:spcAft>
              <a:buSzPts val="3100"/>
              <a:buChar char="◎"/>
              <a:defRPr sz="3100"/>
            </a:lvl1pPr>
            <a:lvl2pPr indent="-425450" lvl="1" marL="914400">
              <a:spcBef>
                <a:spcPts val="0"/>
              </a:spcBef>
              <a:spcAft>
                <a:spcPts val="0"/>
              </a:spcAft>
              <a:buSzPts val="3100"/>
              <a:buChar char="○"/>
              <a:defRPr sz="3100"/>
            </a:lvl2pPr>
            <a:lvl3pPr indent="-425450" lvl="2" marL="1371600">
              <a:spcBef>
                <a:spcPts val="0"/>
              </a:spcBef>
              <a:spcAft>
                <a:spcPts val="0"/>
              </a:spcAft>
              <a:buSzPts val="3100"/>
              <a:buChar char="◉"/>
              <a:defRPr sz="3100"/>
            </a:lvl3pPr>
            <a:lvl4pPr indent="-425450" lvl="3" marL="1828800">
              <a:spcBef>
                <a:spcPts val="0"/>
              </a:spcBef>
              <a:spcAft>
                <a:spcPts val="0"/>
              </a:spcAft>
              <a:buSzPts val="3100"/>
              <a:buChar char="●"/>
              <a:defRPr sz="3100"/>
            </a:lvl4pPr>
            <a:lvl5pPr indent="-425450" lvl="4" marL="2286000">
              <a:spcBef>
                <a:spcPts val="0"/>
              </a:spcBef>
              <a:spcAft>
                <a:spcPts val="0"/>
              </a:spcAft>
              <a:buSzPts val="3100"/>
              <a:buChar char="○"/>
              <a:defRPr sz="3100"/>
            </a:lvl5pPr>
            <a:lvl6pPr indent="-425450" lvl="5" marL="2743200">
              <a:spcBef>
                <a:spcPts val="0"/>
              </a:spcBef>
              <a:spcAft>
                <a:spcPts val="0"/>
              </a:spcAft>
              <a:buSzPts val="3100"/>
              <a:buChar char="■"/>
              <a:defRPr sz="3100"/>
            </a:lvl6pPr>
            <a:lvl7pPr indent="-425450" lvl="6" marL="3200400">
              <a:spcBef>
                <a:spcPts val="0"/>
              </a:spcBef>
              <a:spcAft>
                <a:spcPts val="0"/>
              </a:spcAft>
              <a:buSzPts val="3100"/>
              <a:buChar char="●"/>
              <a:defRPr sz="3100"/>
            </a:lvl7pPr>
            <a:lvl8pPr indent="-425450" lvl="7" marL="3657600">
              <a:spcBef>
                <a:spcPts val="0"/>
              </a:spcBef>
              <a:spcAft>
                <a:spcPts val="0"/>
              </a:spcAft>
              <a:buSzPts val="3100"/>
              <a:buChar char="○"/>
              <a:defRPr sz="3100"/>
            </a:lvl8pPr>
            <a:lvl9pPr indent="-425450" lvl="8" marL="4114800">
              <a:spcBef>
                <a:spcPts val="0"/>
              </a:spcBef>
              <a:spcAft>
                <a:spcPts val="0"/>
              </a:spcAft>
              <a:buSzPts val="3100"/>
              <a:buChar char="■"/>
              <a:defRPr sz="31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5150924" y="1493520"/>
            <a:ext cx="4042800" cy="4636500"/>
          </a:xfrm>
          <a:prstGeom prst="rect">
            <a:avLst/>
          </a:prstGeom>
        </p:spPr>
        <p:txBody>
          <a:bodyPr anchorCtr="0" anchor="t" bIns="105175" lIns="105175" spcFirstLastPara="1" rIns="105175" wrap="square" tIns="105175">
            <a:noAutofit/>
          </a:bodyPr>
          <a:lstStyle>
            <a:lvl1pPr indent="-425450" lvl="0" marL="457200">
              <a:spcBef>
                <a:spcPts val="700"/>
              </a:spcBef>
              <a:spcAft>
                <a:spcPts val="0"/>
              </a:spcAft>
              <a:buSzPts val="3100"/>
              <a:buChar char="◎"/>
              <a:defRPr sz="3100"/>
            </a:lvl1pPr>
            <a:lvl2pPr indent="-425450" lvl="1" marL="914400">
              <a:spcBef>
                <a:spcPts val="0"/>
              </a:spcBef>
              <a:spcAft>
                <a:spcPts val="0"/>
              </a:spcAft>
              <a:buSzPts val="3100"/>
              <a:buChar char="○"/>
              <a:defRPr sz="3100"/>
            </a:lvl2pPr>
            <a:lvl3pPr indent="-425450" lvl="2" marL="1371600">
              <a:spcBef>
                <a:spcPts val="0"/>
              </a:spcBef>
              <a:spcAft>
                <a:spcPts val="0"/>
              </a:spcAft>
              <a:buSzPts val="3100"/>
              <a:buChar char="◉"/>
              <a:defRPr sz="3100"/>
            </a:lvl3pPr>
            <a:lvl4pPr indent="-425450" lvl="3" marL="1828800">
              <a:spcBef>
                <a:spcPts val="0"/>
              </a:spcBef>
              <a:spcAft>
                <a:spcPts val="0"/>
              </a:spcAft>
              <a:buSzPts val="3100"/>
              <a:buChar char="●"/>
              <a:defRPr sz="3100"/>
            </a:lvl4pPr>
            <a:lvl5pPr indent="-425450" lvl="4" marL="2286000">
              <a:spcBef>
                <a:spcPts val="0"/>
              </a:spcBef>
              <a:spcAft>
                <a:spcPts val="0"/>
              </a:spcAft>
              <a:buSzPts val="3100"/>
              <a:buChar char="○"/>
              <a:defRPr sz="3100"/>
            </a:lvl5pPr>
            <a:lvl6pPr indent="-425450" lvl="5" marL="2743200">
              <a:spcBef>
                <a:spcPts val="0"/>
              </a:spcBef>
              <a:spcAft>
                <a:spcPts val="0"/>
              </a:spcAft>
              <a:buSzPts val="3100"/>
              <a:buChar char="■"/>
              <a:defRPr sz="3100"/>
            </a:lvl6pPr>
            <a:lvl7pPr indent="-425450" lvl="6" marL="3200400">
              <a:spcBef>
                <a:spcPts val="0"/>
              </a:spcBef>
              <a:spcAft>
                <a:spcPts val="0"/>
              </a:spcAft>
              <a:buSzPts val="3100"/>
              <a:buChar char="●"/>
              <a:defRPr sz="3100"/>
            </a:lvl7pPr>
            <a:lvl8pPr indent="-425450" lvl="7" marL="3657600">
              <a:spcBef>
                <a:spcPts val="0"/>
              </a:spcBef>
              <a:spcAft>
                <a:spcPts val="0"/>
              </a:spcAft>
              <a:buSzPts val="3100"/>
              <a:buChar char="○"/>
              <a:defRPr sz="3100"/>
            </a:lvl8pPr>
            <a:lvl9pPr indent="-425450" lvl="8" marL="4114800">
              <a:spcBef>
                <a:spcPts val="0"/>
              </a:spcBef>
              <a:spcAft>
                <a:spcPts val="0"/>
              </a:spcAft>
              <a:buSzPts val="3100"/>
              <a:buChar char="■"/>
              <a:defRPr sz="31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9244822" y="5910925"/>
            <a:ext cx="603600" cy="489900"/>
          </a:xfrm>
          <a:prstGeom prst="rect">
            <a:avLst/>
          </a:prstGeom>
        </p:spPr>
        <p:txBody>
          <a:bodyPr anchorCtr="0" anchor="t" bIns="105175" lIns="105175" spcFirstLastPara="1" rIns="105175" wrap="square" tIns="1051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64765" y="383438"/>
            <a:ext cx="8328900" cy="874500"/>
          </a:xfrm>
          <a:prstGeom prst="rect">
            <a:avLst/>
          </a:prstGeom>
        </p:spPr>
        <p:txBody>
          <a:bodyPr anchorCtr="0" anchor="b" bIns="105175" lIns="105175" spcFirstLastPara="1" rIns="105175" wrap="square" tIns="1051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864765" y="1493520"/>
            <a:ext cx="2661900" cy="4636500"/>
          </a:xfrm>
          <a:prstGeom prst="rect">
            <a:avLst/>
          </a:prstGeom>
        </p:spPr>
        <p:txBody>
          <a:bodyPr anchorCtr="0" anchor="t" bIns="105175" lIns="105175" spcFirstLastPara="1" rIns="105175" wrap="square" tIns="105175">
            <a:noAutofit/>
          </a:bodyPr>
          <a:lstStyle>
            <a:lvl1pPr indent="-374650" lvl="0" marL="457200" rtl="0">
              <a:spcBef>
                <a:spcPts val="700"/>
              </a:spcBef>
              <a:spcAft>
                <a:spcPts val="0"/>
              </a:spcAft>
              <a:buSzPts val="2300"/>
              <a:buChar char="◎"/>
              <a:defRPr sz="2300"/>
            </a:lvl1pPr>
            <a:lvl2pPr indent="-374650" lvl="1" marL="914400" rtl="0"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2pPr>
            <a:lvl3pPr indent="-374650" lvl="2" marL="1371600" rtl="0">
              <a:spcBef>
                <a:spcPts val="0"/>
              </a:spcBef>
              <a:spcAft>
                <a:spcPts val="0"/>
              </a:spcAft>
              <a:buSzPts val="2300"/>
              <a:buChar char="◉"/>
              <a:defRPr sz="2300"/>
            </a:lvl3pPr>
            <a:lvl4pPr indent="-374650" lvl="3" marL="1828800" rtl="0"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4pPr>
            <a:lvl5pPr indent="-374650" lvl="4" marL="2286000" rtl="0"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5pPr>
            <a:lvl6pPr indent="-374650" lvl="5" marL="2743200" rtl="0"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6pPr>
            <a:lvl7pPr indent="-374650" lvl="6" marL="3200400" rtl="0"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7pPr>
            <a:lvl8pPr indent="-374650" lvl="7" marL="3657600" rtl="0"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8pPr>
            <a:lvl9pPr indent="-374650" lvl="8" marL="4114800" rtl="0"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3662991" y="1493520"/>
            <a:ext cx="2661900" cy="4636500"/>
          </a:xfrm>
          <a:prstGeom prst="rect">
            <a:avLst/>
          </a:prstGeom>
        </p:spPr>
        <p:txBody>
          <a:bodyPr anchorCtr="0" anchor="t" bIns="105175" lIns="105175" spcFirstLastPara="1" rIns="105175" wrap="square" tIns="105175">
            <a:noAutofit/>
          </a:bodyPr>
          <a:lstStyle>
            <a:lvl1pPr indent="-374650" lvl="0" marL="457200" rtl="0">
              <a:spcBef>
                <a:spcPts val="700"/>
              </a:spcBef>
              <a:spcAft>
                <a:spcPts val="0"/>
              </a:spcAft>
              <a:buSzPts val="2300"/>
              <a:buChar char="◎"/>
              <a:defRPr sz="2300"/>
            </a:lvl1pPr>
            <a:lvl2pPr indent="-374650" lvl="1" marL="914400" rtl="0"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2pPr>
            <a:lvl3pPr indent="-374650" lvl="2" marL="1371600" rtl="0">
              <a:spcBef>
                <a:spcPts val="0"/>
              </a:spcBef>
              <a:spcAft>
                <a:spcPts val="0"/>
              </a:spcAft>
              <a:buSzPts val="2300"/>
              <a:buChar char="◉"/>
              <a:defRPr sz="2300"/>
            </a:lvl3pPr>
            <a:lvl4pPr indent="-374650" lvl="3" marL="1828800" rtl="0"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4pPr>
            <a:lvl5pPr indent="-374650" lvl="4" marL="2286000" rtl="0"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5pPr>
            <a:lvl6pPr indent="-374650" lvl="5" marL="2743200" rtl="0"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6pPr>
            <a:lvl7pPr indent="-374650" lvl="6" marL="3200400" rtl="0"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7pPr>
            <a:lvl8pPr indent="-374650" lvl="7" marL="3657600" rtl="0"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8pPr>
            <a:lvl9pPr indent="-374650" lvl="8" marL="4114800" rtl="0"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6461217" y="1493520"/>
            <a:ext cx="2661900" cy="4636500"/>
          </a:xfrm>
          <a:prstGeom prst="rect">
            <a:avLst/>
          </a:prstGeom>
        </p:spPr>
        <p:txBody>
          <a:bodyPr anchorCtr="0" anchor="t" bIns="105175" lIns="105175" spcFirstLastPara="1" rIns="105175" wrap="square" tIns="105175">
            <a:noAutofit/>
          </a:bodyPr>
          <a:lstStyle>
            <a:lvl1pPr indent="-374650" lvl="0" marL="457200" rtl="0">
              <a:spcBef>
                <a:spcPts val="700"/>
              </a:spcBef>
              <a:spcAft>
                <a:spcPts val="0"/>
              </a:spcAft>
              <a:buSzPts val="2300"/>
              <a:buChar char="◎"/>
              <a:defRPr sz="2300"/>
            </a:lvl1pPr>
            <a:lvl2pPr indent="-374650" lvl="1" marL="914400" rtl="0"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2pPr>
            <a:lvl3pPr indent="-374650" lvl="2" marL="1371600" rtl="0">
              <a:spcBef>
                <a:spcPts val="0"/>
              </a:spcBef>
              <a:spcAft>
                <a:spcPts val="0"/>
              </a:spcAft>
              <a:buSzPts val="2300"/>
              <a:buChar char="◉"/>
              <a:defRPr sz="2300"/>
            </a:lvl3pPr>
            <a:lvl4pPr indent="-374650" lvl="3" marL="1828800" rtl="0"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4pPr>
            <a:lvl5pPr indent="-374650" lvl="4" marL="2286000" rtl="0"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5pPr>
            <a:lvl6pPr indent="-374650" lvl="5" marL="2743200" rtl="0"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6pPr>
            <a:lvl7pPr indent="-374650" lvl="6" marL="3200400" rtl="0"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7pPr>
            <a:lvl8pPr indent="-374650" lvl="7" marL="3657600" rtl="0"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8pPr>
            <a:lvl9pPr indent="-374650" lvl="8" marL="4114800" rtl="0"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9244822" y="5910925"/>
            <a:ext cx="603600" cy="489900"/>
          </a:xfrm>
          <a:prstGeom prst="rect">
            <a:avLst/>
          </a:prstGeom>
        </p:spPr>
        <p:txBody>
          <a:bodyPr anchorCtr="0" anchor="t" bIns="105175" lIns="105175" spcFirstLastPara="1" rIns="105175" wrap="square" tIns="1051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864765" y="383438"/>
            <a:ext cx="8328900" cy="874500"/>
          </a:xfrm>
          <a:prstGeom prst="rect">
            <a:avLst/>
          </a:prstGeom>
        </p:spPr>
        <p:txBody>
          <a:bodyPr anchorCtr="0" anchor="b" bIns="105175" lIns="105175" spcFirstLastPara="1" rIns="105175" wrap="square" tIns="1051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9244822" y="5910925"/>
            <a:ext cx="603600" cy="489900"/>
          </a:xfrm>
          <a:prstGeom prst="rect">
            <a:avLst/>
          </a:prstGeom>
        </p:spPr>
        <p:txBody>
          <a:bodyPr anchorCtr="0" anchor="t" bIns="105175" lIns="105175" spcFirstLastPara="1" rIns="105175" wrap="square" tIns="1051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" type="body"/>
          </p:nvPr>
        </p:nvSpPr>
        <p:spPr>
          <a:xfrm>
            <a:off x="502920" y="5046649"/>
            <a:ext cx="9052500" cy="458400"/>
          </a:xfrm>
          <a:prstGeom prst="rect">
            <a:avLst/>
          </a:prstGeom>
        </p:spPr>
        <p:txBody>
          <a:bodyPr anchorCtr="0" anchor="t" bIns="105175" lIns="105175" spcFirstLastPara="1" rIns="105175" wrap="square" tIns="105175">
            <a:noAutofit/>
          </a:bodyPr>
          <a:lstStyle>
            <a:lvl1pPr indent="-228600" lvl="0" marL="457200" algn="ctr">
              <a:spcBef>
                <a:spcPts val="500"/>
              </a:spcBef>
              <a:spcAft>
                <a:spcPts val="0"/>
              </a:spcAft>
              <a:buSzPts val="2200"/>
              <a:buNone/>
              <a:defRPr sz="2200"/>
            </a:lvl1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-101" y="5910917"/>
            <a:ext cx="10058400" cy="489900"/>
          </a:xfrm>
          <a:prstGeom prst="rect">
            <a:avLst/>
          </a:prstGeom>
        </p:spPr>
        <p:txBody>
          <a:bodyPr anchorCtr="0" anchor="t" bIns="105175" lIns="105175" spcFirstLastPara="1" rIns="105175" wrap="square" tIns="10517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CUSTOM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64765" y="383438"/>
            <a:ext cx="8328900" cy="874500"/>
          </a:xfrm>
          <a:prstGeom prst="rect">
            <a:avLst/>
          </a:prstGeom>
        </p:spPr>
        <p:txBody>
          <a:bodyPr anchorCtr="0" anchor="t" bIns="105175" lIns="105175" spcFirstLastPara="1" rIns="105175" wrap="square" tIns="1051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9244822" y="5910925"/>
            <a:ext cx="603600" cy="489900"/>
          </a:xfrm>
          <a:prstGeom prst="rect">
            <a:avLst/>
          </a:prstGeom>
        </p:spPr>
        <p:txBody>
          <a:bodyPr anchorCtr="0" anchor="t" bIns="105175" lIns="105175" spcFirstLastPara="1" rIns="105175" wrap="square" tIns="1051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64765" y="383438"/>
            <a:ext cx="8328900" cy="8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105175" lIns="105175" spcFirstLastPara="1" rIns="105175" wrap="square" tIns="1051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300"/>
              <a:buFont typeface="Roboto Slab"/>
              <a:buNone/>
              <a:defRPr sz="23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300"/>
              <a:buFont typeface="Roboto Slab"/>
              <a:buNone/>
              <a:defRPr sz="23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300"/>
              <a:buFont typeface="Roboto Slab"/>
              <a:buNone/>
              <a:defRPr sz="23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300"/>
              <a:buFont typeface="Roboto Slab"/>
              <a:buNone/>
              <a:defRPr sz="23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300"/>
              <a:buFont typeface="Roboto Slab"/>
              <a:buNone/>
              <a:defRPr sz="23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300"/>
              <a:buFont typeface="Roboto Slab"/>
              <a:buNone/>
              <a:defRPr sz="23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300"/>
              <a:buFont typeface="Roboto Slab"/>
              <a:buNone/>
              <a:defRPr sz="23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300"/>
              <a:buFont typeface="Roboto Slab"/>
              <a:buNone/>
              <a:defRPr sz="23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300"/>
              <a:buFont typeface="Roboto Slab"/>
              <a:buNone/>
              <a:defRPr sz="23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64765" y="1570116"/>
            <a:ext cx="8328900" cy="44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05175" lIns="105175" spcFirstLastPara="1" rIns="105175" wrap="square" tIns="105175">
            <a:noAutofit/>
          </a:bodyPr>
          <a:lstStyle>
            <a:lvl1pPr indent="-450850" lvl="0" marL="457200">
              <a:spcBef>
                <a:spcPts val="700"/>
              </a:spcBef>
              <a:spcAft>
                <a:spcPts val="0"/>
              </a:spcAft>
              <a:buClr>
                <a:srgbClr val="CFD8DC"/>
              </a:buClr>
              <a:buSzPts val="3500"/>
              <a:buFont typeface="Source Sans Pro"/>
              <a:buChar char="◎"/>
              <a:defRPr sz="35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800"/>
              <a:buFont typeface="Source Sans Pro"/>
              <a:buChar char="○"/>
              <a:defRPr sz="2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800"/>
              <a:buFont typeface="Source Sans Pro"/>
              <a:buChar char="◉"/>
              <a:defRPr sz="2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200"/>
              <a:buFont typeface="Source Sans Pro"/>
              <a:buChar char="●"/>
              <a:defRPr sz="2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200"/>
              <a:buFont typeface="Source Sans Pro"/>
              <a:buChar char="○"/>
              <a:defRPr sz="2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200"/>
              <a:buFont typeface="Source Sans Pro"/>
              <a:buChar char="■"/>
              <a:defRPr sz="2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200"/>
              <a:buFont typeface="Source Sans Pro"/>
              <a:buChar char="●"/>
              <a:defRPr sz="2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200"/>
              <a:buFont typeface="Source Sans Pro"/>
              <a:buChar char="○"/>
              <a:defRPr sz="2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200"/>
              <a:buFont typeface="Source Sans Pro"/>
              <a:buChar char="■"/>
              <a:defRPr sz="2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244822" y="5910925"/>
            <a:ext cx="6036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05175" lIns="105175" spcFirstLastPara="1" rIns="105175" wrap="square" tIns="105175">
            <a:noAutofit/>
          </a:bodyPr>
          <a:lstStyle>
            <a:lvl1pPr lvl="0" algn="r">
              <a:buNone/>
              <a:defRPr b="1" sz="15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b="1" sz="15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b="1" sz="15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b="1" sz="15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b="1" sz="15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b="1" sz="15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b="1" sz="15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b="1" sz="15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b="1" sz="15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ctrTitle"/>
          </p:nvPr>
        </p:nvSpPr>
        <p:spPr>
          <a:xfrm>
            <a:off x="1835100" y="2143875"/>
            <a:ext cx="6836700" cy="1249800"/>
          </a:xfrm>
          <a:prstGeom prst="rect">
            <a:avLst/>
          </a:prstGeom>
        </p:spPr>
        <p:txBody>
          <a:bodyPr anchorCtr="0" anchor="t" bIns="105175" lIns="105175" spcFirstLastPara="1" rIns="105175" wrap="square" tIns="105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5800">
                <a:latin typeface="Titillium Web Light"/>
                <a:ea typeface="Titillium Web Light"/>
                <a:cs typeface="Titillium Web Light"/>
                <a:sym typeface="Titillium Web Light"/>
              </a:rPr>
              <a:t>Decision Trees</a:t>
            </a:r>
            <a:r>
              <a:rPr b="0" lang="en" sz="5800">
                <a:latin typeface="Titillium Web Light"/>
                <a:ea typeface="Titillium Web Light"/>
                <a:cs typeface="Titillium Web Light"/>
                <a:sym typeface="Titillium Web Light"/>
              </a:rPr>
              <a:t> and Random Forests</a:t>
            </a:r>
            <a:endParaRPr b="0" sz="58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24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3000">
                <a:latin typeface="Titillium Web Light"/>
                <a:ea typeface="Titillium Web Light"/>
                <a:cs typeface="Titillium Web Light"/>
                <a:sym typeface="Titillium Web Light"/>
              </a:rPr>
              <a:t>Materials: ://bit.ly/2ot4q</a:t>
            </a:r>
            <a:r>
              <a:rPr b="0" lang="en" sz="3000">
                <a:latin typeface="Titillium Web Light"/>
                <a:ea typeface="Titillium Web Light"/>
                <a:cs typeface="Titillium Web Light"/>
                <a:sym typeface="Titillium Web Light"/>
              </a:rPr>
              <a:t>https</a:t>
            </a:r>
            <a:r>
              <a:rPr b="0" lang="en" sz="3000">
                <a:latin typeface="Titillium Web Light"/>
                <a:ea typeface="Titillium Web Light"/>
                <a:cs typeface="Titillium Web Light"/>
                <a:sym typeface="Titillium Web Light"/>
              </a:rPr>
              <a:t>p7</a:t>
            </a:r>
            <a:endParaRPr b="0" sz="30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3000">
                <a:latin typeface="Titillium Web Light"/>
                <a:ea typeface="Titillium Web Light"/>
                <a:cs typeface="Titillium Web Light"/>
                <a:sym typeface="Titillium Web Light"/>
              </a:rPr>
              <a:t>Check in: http://bit.ly/2mfZkf2</a:t>
            </a:r>
            <a:endParaRPr b="0" sz="30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2600">
                <a:latin typeface="Titillium Web Light"/>
                <a:ea typeface="Titillium Web Light"/>
                <a:cs typeface="Titillium Web Light"/>
                <a:sym typeface="Titillium Web Light"/>
              </a:rPr>
              <a:t>302316</a:t>
            </a:r>
            <a:endParaRPr b="0" sz="26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98BA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864765" y="383438"/>
            <a:ext cx="8328900" cy="874500"/>
          </a:xfrm>
          <a:prstGeom prst="rect">
            <a:avLst/>
          </a:prstGeom>
        </p:spPr>
        <p:txBody>
          <a:bodyPr anchorCtr="0" anchor="b" bIns="105175" lIns="105175" spcFirstLastPara="1" rIns="105175" wrap="square" tIns="105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tillium Web"/>
                <a:ea typeface="Titillium Web"/>
                <a:cs typeface="Titillium Web"/>
                <a:sym typeface="Titillium Web"/>
              </a:rPr>
              <a:t>An Example of Pruning</a:t>
            </a:r>
            <a:endParaRPr sz="30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44" name="Google Shape;144;p22"/>
          <p:cNvSpPr txBox="1"/>
          <p:nvPr>
            <p:ph idx="12" type="sldNum"/>
          </p:nvPr>
        </p:nvSpPr>
        <p:spPr>
          <a:xfrm>
            <a:off x="9244822" y="5910925"/>
            <a:ext cx="603600" cy="489900"/>
          </a:xfrm>
          <a:prstGeom prst="rect">
            <a:avLst/>
          </a:prstGeom>
        </p:spPr>
        <p:txBody>
          <a:bodyPr anchorCtr="0" anchor="t" bIns="105175" lIns="105175" spcFirstLastPara="1" rIns="105175" wrap="square" tIns="1051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25" y="1732838"/>
            <a:ext cx="9753599" cy="2935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idx="12" type="sldNum"/>
          </p:nvPr>
        </p:nvSpPr>
        <p:spPr>
          <a:xfrm>
            <a:off x="9244822" y="6368125"/>
            <a:ext cx="603600" cy="489900"/>
          </a:xfrm>
          <a:prstGeom prst="rect">
            <a:avLst/>
          </a:prstGeom>
        </p:spPr>
        <p:txBody>
          <a:bodyPr anchorCtr="0" anchor="t" bIns="105175" lIns="105175" spcFirstLastPara="1" rIns="105175" wrap="square" tIns="1051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91EA"/>
                </a:solidFill>
              </a:rPr>
              <a:t>‹#›</a:t>
            </a:fld>
            <a:endParaRPr>
              <a:solidFill>
                <a:srgbClr val="0091EA"/>
              </a:solidFill>
            </a:endParaRPr>
          </a:p>
        </p:txBody>
      </p:sp>
      <p:sp>
        <p:nvSpPr>
          <p:cNvPr id="151" name="Google Shape;151;p23"/>
          <p:cNvSpPr txBox="1"/>
          <p:nvPr/>
        </p:nvSpPr>
        <p:spPr>
          <a:xfrm>
            <a:off x="736650" y="457200"/>
            <a:ext cx="85851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91E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Ensemble Learning: is one tree the best we can do? </a:t>
            </a:r>
            <a:endParaRPr sz="3000">
              <a:solidFill>
                <a:srgbClr val="0091E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52" name="Google Shape;152;p23"/>
          <p:cNvSpPr txBox="1"/>
          <p:nvPr/>
        </p:nvSpPr>
        <p:spPr>
          <a:xfrm>
            <a:off x="926550" y="1609725"/>
            <a:ext cx="82053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Titillium Web Light"/>
              <a:buChar char="-"/>
            </a:pPr>
            <a:r>
              <a:rPr lang="en" sz="2000">
                <a:solidFill>
                  <a:srgbClr val="0091E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Model that makes predictions based on a number of different models.</a:t>
            </a:r>
            <a:endParaRPr sz="2000">
              <a:solidFill>
                <a:srgbClr val="0091E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91E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Titillium Web"/>
              <a:buChar char="-"/>
            </a:pPr>
            <a:r>
              <a:rPr b="1" lang="en" sz="2000">
                <a:solidFill>
                  <a:srgbClr val="0091EA"/>
                </a:solidFill>
                <a:latin typeface="Titillium Web"/>
                <a:ea typeface="Titillium Web"/>
                <a:cs typeface="Titillium Web"/>
                <a:sym typeface="Titillium Web"/>
              </a:rPr>
              <a:t>Bragging: </a:t>
            </a:r>
            <a:r>
              <a:rPr lang="en" sz="2000">
                <a:solidFill>
                  <a:srgbClr val="0091E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Training a bunch of models in a parallel way. Each model uses random subset of data!</a:t>
            </a:r>
            <a:endParaRPr sz="2000">
              <a:solidFill>
                <a:srgbClr val="0091E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idx="12" type="sldNum"/>
          </p:nvPr>
        </p:nvSpPr>
        <p:spPr>
          <a:xfrm>
            <a:off x="9244822" y="6368125"/>
            <a:ext cx="603600" cy="489900"/>
          </a:xfrm>
          <a:prstGeom prst="rect">
            <a:avLst/>
          </a:prstGeom>
        </p:spPr>
        <p:txBody>
          <a:bodyPr anchorCtr="0" anchor="t" bIns="105175" lIns="105175" spcFirstLastPara="1" rIns="105175" wrap="square" tIns="1051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91EA"/>
                </a:solidFill>
              </a:rPr>
              <a:t>‹#›</a:t>
            </a:fld>
            <a:endParaRPr>
              <a:solidFill>
                <a:srgbClr val="0091EA"/>
              </a:solidFill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736650" y="457200"/>
            <a:ext cx="85851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91E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Bagging Visualized</a:t>
            </a:r>
            <a:endParaRPr sz="3000">
              <a:solidFill>
                <a:srgbClr val="0091E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59" name="Google Shape;159;p24"/>
          <p:cNvSpPr txBox="1"/>
          <p:nvPr/>
        </p:nvSpPr>
        <p:spPr>
          <a:xfrm>
            <a:off x="926550" y="1609725"/>
            <a:ext cx="82053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91E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55204"/>
            <a:ext cx="10058399" cy="2690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864765" y="383438"/>
            <a:ext cx="8328900" cy="874500"/>
          </a:xfrm>
          <a:prstGeom prst="rect">
            <a:avLst/>
          </a:prstGeom>
        </p:spPr>
        <p:txBody>
          <a:bodyPr anchorCtr="0" anchor="b" bIns="105175" lIns="105175" spcFirstLastPara="1" rIns="105175" wrap="square" tIns="105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tillium Web Light"/>
                <a:ea typeface="Titillium Web Light"/>
                <a:cs typeface="Titillium Web Light"/>
                <a:sym typeface="Titillium Web Light"/>
              </a:rPr>
              <a:t>Let’s grow some trees: Random Forests</a:t>
            </a:r>
            <a:endParaRPr sz="3000"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66" name="Google Shape;166;p25"/>
          <p:cNvSpPr txBox="1"/>
          <p:nvPr>
            <p:ph idx="12" type="sldNum"/>
          </p:nvPr>
        </p:nvSpPr>
        <p:spPr>
          <a:xfrm>
            <a:off x="9244822" y="5910925"/>
            <a:ext cx="603600" cy="489900"/>
          </a:xfrm>
          <a:prstGeom prst="rect">
            <a:avLst/>
          </a:prstGeom>
        </p:spPr>
        <p:txBody>
          <a:bodyPr anchorCtr="0" anchor="t" bIns="105175" lIns="105175" spcFirstLastPara="1" rIns="105175" wrap="square" tIns="1051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25"/>
          <p:cNvSpPr txBox="1"/>
          <p:nvPr/>
        </p:nvSpPr>
        <p:spPr>
          <a:xfrm>
            <a:off x="1065925" y="1609725"/>
            <a:ext cx="86124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Titillium Web Light"/>
              <a:buChar char="-"/>
            </a:pPr>
            <a:r>
              <a:rPr lang="en" sz="2000">
                <a:solidFill>
                  <a:srgbClr val="0091E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Ensemble method that uses </a:t>
            </a:r>
            <a:r>
              <a:rPr b="1" lang="en" sz="2000">
                <a:solidFill>
                  <a:srgbClr val="0091EA"/>
                </a:solidFill>
                <a:latin typeface="Titillium Web"/>
                <a:ea typeface="Titillium Web"/>
                <a:cs typeface="Titillium Web"/>
                <a:sym typeface="Titillium Web"/>
              </a:rPr>
              <a:t>bragging as the ensemble method</a:t>
            </a:r>
            <a:r>
              <a:rPr lang="en" sz="2000">
                <a:solidFill>
                  <a:srgbClr val="0091E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and </a:t>
            </a:r>
            <a:r>
              <a:rPr b="1" lang="en" sz="2000">
                <a:solidFill>
                  <a:srgbClr val="0091EA"/>
                </a:solidFill>
                <a:latin typeface="Titillium Web"/>
                <a:ea typeface="Titillium Web"/>
                <a:cs typeface="Titillium Web"/>
                <a:sym typeface="Titillium Web"/>
              </a:rPr>
              <a:t>decision tree as the individual model.</a:t>
            </a:r>
            <a:endParaRPr b="1" sz="2000">
              <a:solidFill>
                <a:srgbClr val="0091EA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91EA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Titillium Web Light"/>
              <a:buAutoNum type="arabicPeriod"/>
            </a:pPr>
            <a:r>
              <a:rPr lang="en" sz="2000">
                <a:solidFill>
                  <a:srgbClr val="0091E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Select </a:t>
            </a:r>
            <a:r>
              <a:rPr b="1" i="1" lang="en" sz="2000">
                <a:solidFill>
                  <a:srgbClr val="0091EA"/>
                </a:solidFill>
                <a:latin typeface="Titillium Web"/>
                <a:ea typeface="Titillium Web"/>
                <a:cs typeface="Titillium Web"/>
                <a:sym typeface="Titillium Web"/>
              </a:rPr>
              <a:t>n  </a:t>
            </a:r>
            <a:r>
              <a:rPr lang="en" sz="2000">
                <a:solidFill>
                  <a:srgbClr val="0091E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random subsets of the data.</a:t>
            </a:r>
            <a:endParaRPr sz="2000">
              <a:solidFill>
                <a:srgbClr val="0091E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Titillium Web Light"/>
              <a:buAutoNum type="arabicPeriod"/>
            </a:pPr>
            <a:r>
              <a:rPr lang="en" sz="2000">
                <a:solidFill>
                  <a:srgbClr val="0091E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Train </a:t>
            </a:r>
            <a:r>
              <a:rPr b="1" i="1" lang="en" sz="2000">
                <a:solidFill>
                  <a:srgbClr val="0091EA"/>
                </a:solidFill>
                <a:latin typeface="Titillium Web"/>
                <a:ea typeface="Titillium Web"/>
                <a:cs typeface="Titillium Web"/>
                <a:sym typeface="Titillium Web"/>
              </a:rPr>
              <a:t>n </a:t>
            </a:r>
            <a:r>
              <a:rPr lang="en" sz="2000">
                <a:solidFill>
                  <a:srgbClr val="0091E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decision trees.</a:t>
            </a:r>
            <a:endParaRPr sz="2000">
              <a:solidFill>
                <a:srgbClr val="0091E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Titillium Web Light"/>
              <a:buAutoNum type="arabicPeriod"/>
            </a:pPr>
            <a:r>
              <a:rPr lang="en" sz="2000">
                <a:solidFill>
                  <a:srgbClr val="0091E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Obtain prediction from each tree.</a:t>
            </a:r>
            <a:endParaRPr sz="2000">
              <a:solidFill>
                <a:srgbClr val="0091E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Titillium Web Light"/>
              <a:buAutoNum type="arabicPeriod"/>
            </a:pPr>
            <a:r>
              <a:rPr lang="en" sz="2000">
                <a:solidFill>
                  <a:srgbClr val="0091E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Make final prediction based on the majority vote!</a:t>
            </a:r>
            <a:endParaRPr sz="2000">
              <a:solidFill>
                <a:srgbClr val="0091E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864765" y="383438"/>
            <a:ext cx="8328900" cy="874500"/>
          </a:xfrm>
          <a:prstGeom prst="rect">
            <a:avLst/>
          </a:prstGeom>
        </p:spPr>
        <p:txBody>
          <a:bodyPr anchorCtr="0" anchor="b" bIns="105175" lIns="105175" spcFirstLastPara="1" rIns="105175" wrap="square" tIns="105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tillium Web Light"/>
                <a:ea typeface="Titillium Web Light"/>
                <a:cs typeface="Titillium Web Light"/>
                <a:sym typeface="Titillium Web Light"/>
              </a:rPr>
              <a:t>Visualizing the Forest</a:t>
            </a:r>
            <a:endParaRPr sz="3000"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73" name="Google Shape;173;p26"/>
          <p:cNvSpPr txBox="1"/>
          <p:nvPr>
            <p:ph idx="12" type="sldNum"/>
          </p:nvPr>
        </p:nvSpPr>
        <p:spPr>
          <a:xfrm>
            <a:off x="9244822" y="5910925"/>
            <a:ext cx="603600" cy="489900"/>
          </a:xfrm>
          <a:prstGeom prst="rect">
            <a:avLst/>
          </a:prstGeom>
        </p:spPr>
        <p:txBody>
          <a:bodyPr anchorCtr="0" anchor="t" bIns="105175" lIns="105175" spcFirstLastPara="1" rIns="105175" wrap="square" tIns="1051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26"/>
          <p:cNvSpPr txBox="1"/>
          <p:nvPr/>
        </p:nvSpPr>
        <p:spPr>
          <a:xfrm>
            <a:off x="1065925" y="1609725"/>
            <a:ext cx="86124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91E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450" y="1257962"/>
            <a:ext cx="8493551" cy="413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126002" y="854804"/>
            <a:ext cx="9806400" cy="2925300"/>
          </a:xfrm>
          <a:prstGeom prst="rect">
            <a:avLst/>
          </a:prstGeom>
        </p:spPr>
        <p:txBody>
          <a:bodyPr anchorCtr="0" anchor="b" bIns="105175" lIns="105175" spcFirstLastPara="1" rIns="105175" wrap="square" tIns="105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Titillium Web"/>
                <a:ea typeface="Titillium Web"/>
                <a:cs typeface="Titillium Web"/>
                <a:sym typeface="Titillium Web"/>
              </a:rPr>
              <a:t>GET YOU’RE CODE ON! </a:t>
            </a:r>
            <a:endParaRPr sz="42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1" name="Google Shape;181;p27"/>
          <p:cNvSpPr txBox="1"/>
          <p:nvPr>
            <p:ph idx="12" type="sldNum"/>
          </p:nvPr>
        </p:nvSpPr>
        <p:spPr>
          <a:xfrm>
            <a:off x="9244822" y="5910925"/>
            <a:ext cx="603600" cy="489900"/>
          </a:xfrm>
          <a:prstGeom prst="rect">
            <a:avLst/>
          </a:prstGeom>
        </p:spPr>
        <p:txBody>
          <a:bodyPr anchorCtr="0" anchor="t" bIns="105175" lIns="105175" spcFirstLastPara="1" rIns="105175" wrap="square" tIns="1051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9244822" y="5910925"/>
            <a:ext cx="603600" cy="489900"/>
          </a:xfrm>
          <a:prstGeom prst="rect">
            <a:avLst/>
          </a:prstGeom>
        </p:spPr>
        <p:txBody>
          <a:bodyPr anchorCtr="0" anchor="t" bIns="105175" lIns="105175" spcFirstLastPara="1" rIns="105175" wrap="square" tIns="1051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709394" y="724200"/>
            <a:ext cx="77724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91EA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1) Decision Trees</a:t>
            </a:r>
            <a:endParaRPr sz="4800">
              <a:solidFill>
                <a:srgbClr val="0091EA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746271" y="1358703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91EA"/>
                </a:solidFill>
                <a:latin typeface="Titillium Web"/>
                <a:ea typeface="Titillium Web"/>
                <a:cs typeface="Titillium Web"/>
                <a:sym typeface="Titillium Web"/>
              </a:rPr>
              <a:t>What are they and where can they be applied?</a:t>
            </a:r>
            <a:endParaRPr sz="1800">
              <a:solidFill>
                <a:srgbClr val="0091EA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709394" y="3353100"/>
            <a:ext cx="77724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91EA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3) Case Study</a:t>
            </a:r>
            <a:endParaRPr sz="4800">
              <a:solidFill>
                <a:srgbClr val="0091EA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746271" y="3987603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91EA"/>
                </a:solidFill>
                <a:latin typeface="Titillium Web"/>
                <a:ea typeface="Titillium Web"/>
                <a:cs typeface="Titillium Web"/>
                <a:sym typeface="Titillium Web"/>
              </a:rPr>
              <a:t>Applying what we learnt to a real world dataset!</a:t>
            </a:r>
            <a:endParaRPr sz="1800">
              <a:solidFill>
                <a:srgbClr val="0091EA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709394" y="2038650"/>
            <a:ext cx="77724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91EA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2) Ensemble Learning</a:t>
            </a:r>
            <a:endParaRPr sz="4800">
              <a:solidFill>
                <a:srgbClr val="0091EA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746271" y="2673153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91EA"/>
                </a:solidFill>
                <a:latin typeface="Titillium Web"/>
                <a:ea typeface="Titillium Web"/>
                <a:cs typeface="Titillium Web"/>
                <a:sym typeface="Titillium Web"/>
              </a:rPr>
              <a:t>General Concepts and Random Forests</a:t>
            </a:r>
            <a:endParaRPr sz="1800">
              <a:solidFill>
                <a:srgbClr val="0091EA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idx="12" type="sldNum"/>
          </p:nvPr>
        </p:nvSpPr>
        <p:spPr>
          <a:xfrm>
            <a:off x="9244822" y="6368125"/>
            <a:ext cx="603600" cy="489900"/>
          </a:xfrm>
          <a:prstGeom prst="rect">
            <a:avLst/>
          </a:prstGeom>
        </p:spPr>
        <p:txBody>
          <a:bodyPr anchorCtr="0" anchor="t" bIns="105175" lIns="105175" spcFirstLastPara="1" rIns="105175" wrap="square" tIns="1051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91EA"/>
                </a:solidFill>
              </a:rPr>
              <a:t>‹#›</a:t>
            </a:fld>
            <a:endParaRPr>
              <a:solidFill>
                <a:srgbClr val="0091EA"/>
              </a:solidFill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926550" y="457200"/>
            <a:ext cx="74991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91E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So, what are these trees you speak of?</a:t>
            </a:r>
            <a:endParaRPr sz="3000">
              <a:solidFill>
                <a:srgbClr val="0091E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926550" y="1609725"/>
            <a:ext cx="82053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Titillium Web Light"/>
              <a:buChar char="-"/>
            </a:pPr>
            <a:r>
              <a:rPr lang="en" sz="2000">
                <a:solidFill>
                  <a:srgbClr val="0091E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An abstraction of data</a:t>
            </a:r>
            <a:endParaRPr sz="2000">
              <a:solidFill>
                <a:srgbClr val="0091E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91E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Titillium Web Light"/>
              <a:buChar char="-"/>
            </a:pPr>
            <a:r>
              <a:rPr lang="en" sz="2000">
                <a:solidFill>
                  <a:srgbClr val="0091E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Mostly represent hierarchical relationships.</a:t>
            </a:r>
            <a:endParaRPr sz="2000">
              <a:solidFill>
                <a:srgbClr val="0091E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91E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Titillium Web Light"/>
              <a:buChar char="-"/>
            </a:pPr>
            <a:r>
              <a:rPr lang="en" sz="2000">
                <a:solidFill>
                  <a:srgbClr val="0091E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Applications in multiple fields!</a:t>
            </a:r>
            <a:endParaRPr sz="2000">
              <a:solidFill>
                <a:srgbClr val="0091E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6475" y="2233250"/>
            <a:ext cx="3907950" cy="2637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9244822" y="6368125"/>
            <a:ext cx="603600" cy="489900"/>
          </a:xfrm>
          <a:prstGeom prst="rect">
            <a:avLst/>
          </a:prstGeom>
        </p:spPr>
        <p:txBody>
          <a:bodyPr anchorCtr="0" anchor="t" bIns="105175" lIns="105175" spcFirstLastPara="1" rIns="105175" wrap="square" tIns="1051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91EA"/>
                </a:solidFill>
              </a:rPr>
              <a:t>‹#›</a:t>
            </a:fld>
            <a:endParaRPr>
              <a:solidFill>
                <a:srgbClr val="0091EA"/>
              </a:solidFill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926550" y="457200"/>
            <a:ext cx="74991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91E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Enter </a:t>
            </a:r>
            <a:r>
              <a:rPr lang="en" sz="3000">
                <a:solidFill>
                  <a:srgbClr val="0091E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Decision </a:t>
            </a:r>
            <a:r>
              <a:rPr lang="en" sz="3000">
                <a:solidFill>
                  <a:srgbClr val="0091E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Trees </a:t>
            </a:r>
            <a:endParaRPr sz="3000">
              <a:solidFill>
                <a:srgbClr val="0091E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926550" y="1609725"/>
            <a:ext cx="82053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Titillium Web Light"/>
              <a:buChar char="-"/>
            </a:pPr>
            <a:r>
              <a:rPr lang="en" sz="2000">
                <a:solidFill>
                  <a:srgbClr val="0091E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Simple, but extremely versatile supervised learning algorithm.</a:t>
            </a:r>
            <a:endParaRPr sz="2000">
              <a:solidFill>
                <a:srgbClr val="0091E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91E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Titillium Web Light"/>
              <a:buChar char="-"/>
            </a:pPr>
            <a:r>
              <a:rPr lang="en" sz="2000">
                <a:solidFill>
                  <a:srgbClr val="0091E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Able to perform classification and regression!</a:t>
            </a:r>
            <a:endParaRPr sz="2000">
              <a:solidFill>
                <a:srgbClr val="0091E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91E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Titillium Web Light"/>
              <a:buChar char="-"/>
            </a:pPr>
            <a:r>
              <a:rPr lang="en" sz="2000">
                <a:solidFill>
                  <a:srgbClr val="0091E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Building blocks for many powerful models.</a:t>
            </a:r>
            <a:endParaRPr sz="2000">
              <a:solidFill>
                <a:srgbClr val="0091E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100" name="Google Shape;1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7650" y="2834228"/>
            <a:ext cx="3253867" cy="201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idx="12" type="sldNum"/>
          </p:nvPr>
        </p:nvSpPr>
        <p:spPr>
          <a:xfrm>
            <a:off x="9244822" y="6368125"/>
            <a:ext cx="603600" cy="489900"/>
          </a:xfrm>
          <a:prstGeom prst="rect">
            <a:avLst/>
          </a:prstGeom>
        </p:spPr>
        <p:txBody>
          <a:bodyPr anchorCtr="0" anchor="t" bIns="105175" lIns="105175" spcFirstLastPara="1" rIns="105175" wrap="square" tIns="1051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91EA"/>
                </a:solidFill>
              </a:rPr>
              <a:t>‹#›</a:t>
            </a:fld>
            <a:endParaRPr>
              <a:solidFill>
                <a:srgbClr val="0091EA"/>
              </a:solidFill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926550" y="457200"/>
            <a:ext cx="74991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91E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Jumping into the algorithm: Splitting </a:t>
            </a:r>
            <a:endParaRPr sz="3000">
              <a:solidFill>
                <a:srgbClr val="0091E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926550" y="1609725"/>
            <a:ext cx="82053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Titillium Web Light"/>
              <a:buChar char="-"/>
            </a:pPr>
            <a:r>
              <a:rPr lang="en" sz="2000">
                <a:solidFill>
                  <a:srgbClr val="0091E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Dataset is broken down into smaller and smaller subsets via </a:t>
            </a:r>
            <a:r>
              <a:rPr b="1" lang="en" sz="2000">
                <a:solidFill>
                  <a:srgbClr val="0091EA"/>
                </a:solidFill>
                <a:latin typeface="Titillium Web"/>
                <a:ea typeface="Titillium Web"/>
                <a:cs typeface="Titillium Web"/>
                <a:sym typeface="Titillium Web"/>
              </a:rPr>
              <a:t>splitting!</a:t>
            </a:r>
            <a:endParaRPr b="1" sz="2000">
              <a:solidFill>
                <a:srgbClr val="0091EA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91EA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Titillium Web Light"/>
              <a:buChar char="-"/>
            </a:pPr>
            <a:r>
              <a:rPr lang="en" sz="2000">
                <a:solidFill>
                  <a:srgbClr val="0091E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Each </a:t>
            </a:r>
            <a:r>
              <a:rPr b="1" lang="en" sz="2000">
                <a:solidFill>
                  <a:srgbClr val="0091EA"/>
                </a:solidFill>
                <a:latin typeface="Titillium Web"/>
                <a:ea typeface="Titillium Web"/>
                <a:cs typeface="Titillium Web"/>
                <a:sym typeface="Titillium Web"/>
              </a:rPr>
              <a:t>split </a:t>
            </a:r>
            <a:r>
              <a:rPr lang="en" sz="2000">
                <a:solidFill>
                  <a:srgbClr val="0091E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represents a binary decision being made on a </a:t>
            </a:r>
            <a:r>
              <a:rPr i="1" lang="en" sz="2000">
                <a:solidFill>
                  <a:srgbClr val="0091E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specific</a:t>
            </a:r>
            <a:r>
              <a:rPr lang="en" sz="2000">
                <a:solidFill>
                  <a:srgbClr val="0091E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</a:t>
            </a:r>
            <a:r>
              <a:rPr i="1" lang="en" sz="2000">
                <a:solidFill>
                  <a:srgbClr val="0091E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attribute</a:t>
            </a:r>
            <a:r>
              <a:rPr lang="en" sz="2000">
                <a:solidFill>
                  <a:srgbClr val="0091E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of the data.</a:t>
            </a:r>
            <a:endParaRPr sz="2000">
              <a:solidFill>
                <a:srgbClr val="0091E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5025" y="3121225"/>
            <a:ext cx="2948349" cy="237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idx="12" type="sldNum"/>
          </p:nvPr>
        </p:nvSpPr>
        <p:spPr>
          <a:xfrm>
            <a:off x="9244822" y="6368125"/>
            <a:ext cx="603600" cy="489900"/>
          </a:xfrm>
          <a:prstGeom prst="rect">
            <a:avLst/>
          </a:prstGeom>
        </p:spPr>
        <p:txBody>
          <a:bodyPr anchorCtr="0" anchor="t" bIns="105175" lIns="105175" spcFirstLastPara="1" rIns="105175" wrap="square" tIns="1051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91EA"/>
                </a:solidFill>
              </a:rPr>
              <a:t>‹#›</a:t>
            </a:fld>
            <a:endParaRPr>
              <a:solidFill>
                <a:srgbClr val="0091EA"/>
              </a:solidFill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470650" y="466000"/>
            <a:ext cx="91245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91E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Jumping into the algorithm: What makes a good split?</a:t>
            </a:r>
            <a:endParaRPr sz="3000">
              <a:solidFill>
                <a:srgbClr val="0091E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926550" y="1609725"/>
            <a:ext cx="8205300" cy="38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Titillium Web Light"/>
              <a:buChar char="-"/>
            </a:pPr>
            <a:r>
              <a:rPr lang="en" sz="2000">
                <a:solidFill>
                  <a:srgbClr val="0091E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Need to divide the data into subsets of similar values.</a:t>
            </a:r>
            <a:endParaRPr sz="2000">
              <a:solidFill>
                <a:srgbClr val="0091E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91E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Titillium Web"/>
              <a:buChar char="-"/>
            </a:pPr>
            <a:r>
              <a:rPr b="1" lang="en" sz="2000">
                <a:solidFill>
                  <a:srgbClr val="0091EA"/>
                </a:solidFill>
                <a:latin typeface="Titillium Web"/>
                <a:ea typeface="Titillium Web"/>
                <a:cs typeface="Titillium Web"/>
                <a:sym typeface="Titillium Web"/>
              </a:rPr>
              <a:t>Entropy: </a:t>
            </a:r>
            <a:r>
              <a:rPr lang="en" sz="2000">
                <a:solidFill>
                  <a:srgbClr val="0091E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Measure of disorder amongst a sample.</a:t>
            </a:r>
            <a:endParaRPr sz="2000">
              <a:solidFill>
                <a:srgbClr val="0091E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91E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Titillium Web"/>
              <a:buChar char="-"/>
            </a:pPr>
            <a:r>
              <a:rPr b="1" lang="en" sz="2000">
                <a:solidFill>
                  <a:srgbClr val="0091EA"/>
                </a:solidFill>
                <a:latin typeface="Titillium Web"/>
                <a:ea typeface="Titillium Web"/>
                <a:cs typeface="Titillium Web"/>
                <a:sym typeface="Titillium Web"/>
              </a:rPr>
              <a:t>Information Gain: </a:t>
            </a:r>
            <a:r>
              <a:rPr lang="en" sz="2000">
                <a:solidFill>
                  <a:srgbClr val="0091E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Decrease in entropy after dataset is split on an attribute. </a:t>
            </a:r>
            <a:endParaRPr sz="2000">
              <a:solidFill>
                <a:srgbClr val="0091E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91E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Titillium Web Light"/>
              <a:buChar char="-"/>
            </a:pPr>
            <a:r>
              <a:rPr lang="en" sz="2000">
                <a:solidFill>
                  <a:srgbClr val="0091E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Goal is to </a:t>
            </a:r>
            <a:r>
              <a:rPr i="1" lang="en" sz="2000">
                <a:solidFill>
                  <a:srgbClr val="0091E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perform a split that returns the highest information gain.</a:t>
            </a:r>
            <a:endParaRPr i="1" sz="2000">
              <a:solidFill>
                <a:srgbClr val="0091E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1600" y="2451450"/>
            <a:ext cx="2388575" cy="7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/>
        </p:nvSpPr>
        <p:spPr>
          <a:xfrm>
            <a:off x="926550" y="1609725"/>
            <a:ext cx="82053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Titillium Web Light"/>
              <a:buAutoNum type="arabicPeriod"/>
            </a:pPr>
            <a:r>
              <a:rPr lang="en" sz="2000">
                <a:solidFill>
                  <a:srgbClr val="0091E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Calculate </a:t>
            </a:r>
            <a:r>
              <a:rPr b="1" lang="en" sz="2000">
                <a:solidFill>
                  <a:srgbClr val="0091EA"/>
                </a:solidFill>
                <a:latin typeface="Titillium Web"/>
                <a:ea typeface="Titillium Web"/>
                <a:cs typeface="Titillium Web"/>
                <a:sym typeface="Titillium Web"/>
              </a:rPr>
              <a:t>entropy of target.</a:t>
            </a:r>
            <a:endParaRPr b="1" sz="2000">
              <a:solidFill>
                <a:srgbClr val="0091EA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91EA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Titillium Web Light"/>
              <a:buAutoNum type="arabicPeriod"/>
            </a:pPr>
            <a:r>
              <a:rPr lang="en" sz="2000">
                <a:solidFill>
                  <a:srgbClr val="0091E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Calculate </a:t>
            </a:r>
            <a:r>
              <a:rPr b="1" lang="en" sz="2000">
                <a:solidFill>
                  <a:srgbClr val="0091EA"/>
                </a:solidFill>
                <a:latin typeface="Titillium Web"/>
                <a:ea typeface="Titillium Web"/>
                <a:cs typeface="Titillium Web"/>
                <a:sym typeface="Titillium Web"/>
              </a:rPr>
              <a:t>entropy for each branch.</a:t>
            </a:r>
            <a:endParaRPr b="1" sz="2000">
              <a:solidFill>
                <a:srgbClr val="0091EA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91EA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Titillium Web Light"/>
              <a:buAutoNum type="arabicPeriod"/>
            </a:pPr>
            <a:r>
              <a:rPr lang="en" sz="2000">
                <a:solidFill>
                  <a:srgbClr val="0091E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Choose </a:t>
            </a:r>
            <a:r>
              <a:rPr b="1" lang="en" sz="2000">
                <a:solidFill>
                  <a:srgbClr val="0091EA"/>
                </a:solidFill>
                <a:latin typeface="Titillium Web"/>
                <a:ea typeface="Titillium Web"/>
                <a:cs typeface="Titillium Web"/>
                <a:sym typeface="Titillium Web"/>
              </a:rPr>
              <a:t>attribute with largest information gain.</a:t>
            </a:r>
            <a:endParaRPr b="1" sz="2000">
              <a:solidFill>
                <a:srgbClr val="0091EA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91EA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Titillium Web Light"/>
              <a:buAutoNum type="arabicPeriod"/>
            </a:pPr>
            <a:r>
              <a:rPr lang="en" sz="2000">
                <a:solidFill>
                  <a:srgbClr val="0091E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Repeat</a:t>
            </a:r>
            <a:endParaRPr sz="2000">
              <a:solidFill>
                <a:srgbClr val="0091E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22" name="Google Shape;122;p19"/>
          <p:cNvSpPr txBox="1"/>
          <p:nvPr>
            <p:ph idx="12" type="sldNum"/>
          </p:nvPr>
        </p:nvSpPr>
        <p:spPr>
          <a:xfrm>
            <a:off x="9244822" y="6368125"/>
            <a:ext cx="603600" cy="489900"/>
          </a:xfrm>
          <a:prstGeom prst="rect">
            <a:avLst/>
          </a:prstGeom>
        </p:spPr>
        <p:txBody>
          <a:bodyPr anchorCtr="0" anchor="t" bIns="105175" lIns="105175" spcFirstLastPara="1" rIns="105175" wrap="square" tIns="1051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91EA"/>
                </a:solidFill>
              </a:rPr>
              <a:t>‹#›</a:t>
            </a:fld>
            <a:endParaRPr>
              <a:solidFill>
                <a:srgbClr val="0091EA"/>
              </a:solidFill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926550" y="457200"/>
            <a:ext cx="74991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91E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Actually jumping into the algorithm….</a:t>
            </a:r>
            <a:endParaRPr sz="3000">
              <a:solidFill>
                <a:srgbClr val="0091E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idx="12" type="sldNum"/>
          </p:nvPr>
        </p:nvSpPr>
        <p:spPr>
          <a:xfrm>
            <a:off x="9244822" y="6368125"/>
            <a:ext cx="603600" cy="489900"/>
          </a:xfrm>
          <a:prstGeom prst="rect">
            <a:avLst/>
          </a:prstGeom>
        </p:spPr>
        <p:txBody>
          <a:bodyPr anchorCtr="0" anchor="t" bIns="105175" lIns="105175" spcFirstLastPara="1" rIns="105175" wrap="square" tIns="1051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91EA"/>
                </a:solidFill>
              </a:rPr>
              <a:t>‹#›</a:t>
            </a:fld>
            <a:endParaRPr>
              <a:solidFill>
                <a:srgbClr val="0091EA"/>
              </a:solidFill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926550" y="457200"/>
            <a:ext cx="74991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91E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An example</a:t>
            </a:r>
            <a:endParaRPr sz="3000">
              <a:solidFill>
                <a:srgbClr val="0091E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926550" y="1609725"/>
            <a:ext cx="82053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91EA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525" y="1384445"/>
            <a:ext cx="9144001" cy="3925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idx="12" type="sldNum"/>
          </p:nvPr>
        </p:nvSpPr>
        <p:spPr>
          <a:xfrm>
            <a:off x="9244822" y="6368125"/>
            <a:ext cx="603600" cy="489900"/>
          </a:xfrm>
          <a:prstGeom prst="rect">
            <a:avLst/>
          </a:prstGeom>
        </p:spPr>
        <p:txBody>
          <a:bodyPr anchorCtr="0" anchor="t" bIns="105175" lIns="105175" spcFirstLastPara="1" rIns="105175" wrap="square" tIns="1051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91EA"/>
                </a:solidFill>
              </a:rPr>
              <a:t>‹#›</a:t>
            </a:fld>
            <a:endParaRPr>
              <a:solidFill>
                <a:srgbClr val="0091EA"/>
              </a:solidFill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926550" y="457200"/>
            <a:ext cx="74991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91E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Preventing Overfitting: </a:t>
            </a:r>
            <a:r>
              <a:rPr b="1" lang="en" sz="3000">
                <a:solidFill>
                  <a:srgbClr val="0091EA"/>
                </a:solidFill>
                <a:latin typeface="Titillium Web"/>
                <a:ea typeface="Titillium Web"/>
                <a:cs typeface="Titillium Web"/>
                <a:sym typeface="Titillium Web"/>
              </a:rPr>
              <a:t>Pruning</a:t>
            </a:r>
            <a:endParaRPr b="1" sz="3000">
              <a:solidFill>
                <a:srgbClr val="0091EA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926550" y="1609725"/>
            <a:ext cx="82053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Titillium Web Light"/>
              <a:buChar char="-"/>
            </a:pPr>
            <a:r>
              <a:rPr lang="en" sz="2000">
                <a:solidFill>
                  <a:srgbClr val="0091E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Algorithm is extremely prone to </a:t>
            </a:r>
            <a:r>
              <a:rPr b="1" lang="en" sz="2000">
                <a:solidFill>
                  <a:srgbClr val="0091EA"/>
                </a:solidFill>
                <a:latin typeface="Titillium Web"/>
                <a:ea typeface="Titillium Web"/>
                <a:cs typeface="Titillium Web"/>
                <a:sym typeface="Titillium Web"/>
              </a:rPr>
              <a:t>overfitting.</a:t>
            </a:r>
            <a:endParaRPr b="1" sz="2000">
              <a:solidFill>
                <a:srgbClr val="0091EA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91EA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Titillium Web Light"/>
              <a:buChar char="-"/>
            </a:pPr>
            <a:r>
              <a:rPr lang="en" sz="2000">
                <a:solidFill>
                  <a:srgbClr val="0091E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Reducing the size of the tree by converting decision nodes into leaf nodes.</a:t>
            </a:r>
            <a:endParaRPr sz="2000">
              <a:solidFill>
                <a:srgbClr val="0091E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91E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Titillium Web Light"/>
              <a:buChar char="-"/>
            </a:pPr>
            <a:r>
              <a:rPr lang="en" sz="2000">
                <a:solidFill>
                  <a:srgbClr val="0091E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Results in models that generalize well.</a:t>
            </a:r>
            <a:endParaRPr sz="2000">
              <a:solidFill>
                <a:srgbClr val="0091E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