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uli"/>
      <p:regular r:id="rId29"/>
      <p:bold r:id="rId30"/>
      <p:italic r:id="rId31"/>
      <p:boldItalic r:id="rId32"/>
    </p:embeddedFont>
    <p:embeddedFont>
      <p:font typeface="Nixie One"/>
      <p:regular r:id="rId33"/>
    </p:embeddedFont>
    <p:embeddedFont>
      <p:font typeface="Titillium Web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  <p:embeddedFont>
      <p:font typeface="Titillium Web Light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FB7257-82CA-4EE3-A78A-8D700EDB57FF}">
  <a:tblStyle styleId="{02FB7257-82CA-4EE3-A78A-8D700EDB57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42" Type="http://schemas.openxmlformats.org/officeDocument/2006/relationships/font" Target="fonts/TitilliumWebLight-regular.fntdata"/><Relationship Id="rId41" Type="http://schemas.openxmlformats.org/officeDocument/2006/relationships/font" Target="fonts/HelveticaNeue-boldItalic.fntdata"/><Relationship Id="rId44" Type="http://schemas.openxmlformats.org/officeDocument/2006/relationships/font" Target="fonts/TitilliumWebLight-italic.fntdata"/><Relationship Id="rId43" Type="http://schemas.openxmlformats.org/officeDocument/2006/relationships/font" Target="fonts/TitilliumWebLight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TitilliumWeb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uli-italic.fntdata"/><Relationship Id="rId30" Type="http://schemas.openxmlformats.org/officeDocument/2006/relationships/font" Target="fonts/Muli-bold.fntdata"/><Relationship Id="rId33" Type="http://schemas.openxmlformats.org/officeDocument/2006/relationships/font" Target="fonts/NixieOne-regular.fntdata"/><Relationship Id="rId32" Type="http://schemas.openxmlformats.org/officeDocument/2006/relationships/font" Target="fonts/Muli-boldItalic.fntdata"/><Relationship Id="rId35" Type="http://schemas.openxmlformats.org/officeDocument/2006/relationships/font" Target="fonts/TitilliumWeb-bold.fntdata"/><Relationship Id="rId34" Type="http://schemas.openxmlformats.org/officeDocument/2006/relationships/font" Target="fonts/TitilliumWeb-regular.fntdata"/><Relationship Id="rId37" Type="http://schemas.openxmlformats.org/officeDocument/2006/relationships/font" Target="fonts/TitilliumWeb-boldItalic.fntdata"/><Relationship Id="rId36" Type="http://schemas.openxmlformats.org/officeDocument/2006/relationships/font" Target="fonts/TitilliumWeb-italic.fntdata"/><Relationship Id="rId39" Type="http://schemas.openxmlformats.org/officeDocument/2006/relationships/font" Target="fonts/HelveticaNeue-bold.fntdata"/><Relationship Id="rId38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font" Target="fonts/Muli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c64df17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c64df1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18b71d590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18b71d59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c715be2f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c715be2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19de36cc1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19de36cc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19de36cc1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19de36c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19de36cc1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19de36c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19de36cc1_0_1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19de36cc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19de36cc1_0_2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19de36cc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618b71d590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618b71d5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1a3ca7727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1a3ca77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1a3ca7727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1a3ca772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c693a21fb_0_6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c693a21fb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618b71d590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618b71d59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61a3ca7727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61a3ca77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619de36cc1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619de36c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61a3ca772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61a3ca77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693a21fb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c693a21f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ef64a313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ef64a313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linear and nonlinear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195244632_0_3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19524463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19de36cc1_0_3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19de36cc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18b71d59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18b71d59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18b71d590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18b71d5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19524463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195244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ML</a:t>
            </a:r>
            <a:endParaRPr/>
          </a:p>
        </p:txBody>
      </p:sp>
      <p:sp>
        <p:nvSpPr>
          <p:cNvPr id="338" name="Google Shape;338;p1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DSGT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20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pic>
        <p:nvPicPr>
          <p:cNvPr id="585" name="Google Shape;5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650" y="1613025"/>
            <a:ext cx="2768774" cy="276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893" y="1248700"/>
            <a:ext cx="1816182" cy="35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1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Classification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592" name="Google Shape;592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8" name="Google Shape;598;p22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cxnSp>
        <p:nvCxnSpPr>
          <p:cNvPr id="599" name="Google Shape;599;p22"/>
          <p:cNvCxnSpPr/>
          <p:nvPr/>
        </p:nvCxnSpPr>
        <p:spPr>
          <a:xfrm flipH="1">
            <a:off x="1781975" y="2080088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22"/>
          <p:cNvCxnSpPr/>
          <p:nvPr/>
        </p:nvCxnSpPr>
        <p:spPr>
          <a:xfrm rot="10800000">
            <a:off x="1791625" y="3493688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22"/>
          <p:cNvSpPr/>
          <p:nvPr/>
        </p:nvSpPr>
        <p:spPr>
          <a:xfrm>
            <a:off x="2945475" y="2322738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2"/>
          <p:cNvSpPr/>
          <p:nvPr/>
        </p:nvSpPr>
        <p:spPr>
          <a:xfrm>
            <a:off x="3230350" y="26968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2"/>
          <p:cNvSpPr/>
          <p:nvPr/>
        </p:nvSpPr>
        <p:spPr>
          <a:xfrm>
            <a:off x="2214575" y="2769413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2"/>
          <p:cNvSpPr/>
          <p:nvPr/>
        </p:nvSpPr>
        <p:spPr>
          <a:xfrm>
            <a:off x="2421800" y="2322738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2"/>
          <p:cNvSpPr/>
          <p:nvPr/>
        </p:nvSpPr>
        <p:spPr>
          <a:xfrm>
            <a:off x="2722463" y="2696888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2"/>
          <p:cNvSpPr/>
          <p:nvPr/>
        </p:nvSpPr>
        <p:spPr>
          <a:xfrm>
            <a:off x="2945463" y="2050363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3541300" y="24380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2"/>
          <p:cNvSpPr/>
          <p:nvPr/>
        </p:nvSpPr>
        <p:spPr>
          <a:xfrm>
            <a:off x="2662650" y="31704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2"/>
          <p:cNvSpPr/>
          <p:nvPr/>
        </p:nvSpPr>
        <p:spPr>
          <a:xfrm>
            <a:off x="3005700" y="31704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2"/>
          <p:cNvSpPr/>
          <p:nvPr/>
        </p:nvSpPr>
        <p:spPr>
          <a:xfrm>
            <a:off x="3367450" y="29731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2"/>
          <p:cNvSpPr txBox="1"/>
          <p:nvPr/>
        </p:nvSpPr>
        <p:spPr>
          <a:xfrm>
            <a:off x="5516900" y="1811275"/>
            <a:ext cx="2352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Hyperplane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Maximum Margin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Multidimensional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Kernel for nonlinearity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3"/>
          <p:cNvSpPr/>
          <p:nvPr/>
        </p:nvSpPr>
        <p:spPr>
          <a:xfrm>
            <a:off x="1048725" y="1597150"/>
            <a:ext cx="4005600" cy="2868900"/>
          </a:xfrm>
          <a:prstGeom prst="rect">
            <a:avLst/>
          </a:prstGeom>
          <a:gradFill>
            <a:gsLst>
              <a:gs pos="0">
                <a:srgbClr val="FFFFFF"/>
              </a:gs>
              <a:gs pos="83000">
                <a:srgbClr val="D9D9D9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8" name="Google Shape;618;p23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619" name="Google Shape;6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654" y="1827699"/>
            <a:ext cx="2666177" cy="259070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3"/>
          <p:cNvSpPr txBox="1"/>
          <p:nvPr/>
        </p:nvSpPr>
        <p:spPr>
          <a:xfrm>
            <a:off x="5516900" y="1811275"/>
            <a:ext cx="2352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Hyperplane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Maximum Margin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Multidimensional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Kernel for nonlinearity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6" name="Google Shape;6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00" y="1952153"/>
            <a:ext cx="3253867" cy="201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7" name="Google Shape;627;p24"/>
          <p:cNvCxnSpPr/>
          <p:nvPr/>
        </p:nvCxnSpPr>
        <p:spPr>
          <a:xfrm flipH="1">
            <a:off x="5685250" y="2043775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24"/>
          <p:cNvCxnSpPr/>
          <p:nvPr/>
        </p:nvCxnSpPr>
        <p:spPr>
          <a:xfrm rot="10800000">
            <a:off x="5694900" y="3457375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24"/>
          <p:cNvSpPr/>
          <p:nvPr/>
        </p:nvSpPr>
        <p:spPr>
          <a:xfrm>
            <a:off x="6030200" y="2182613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4"/>
          <p:cNvSpPr/>
          <p:nvPr/>
        </p:nvSpPr>
        <p:spPr>
          <a:xfrm>
            <a:off x="6374525" y="22490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4"/>
          <p:cNvSpPr/>
          <p:nvPr/>
        </p:nvSpPr>
        <p:spPr>
          <a:xfrm>
            <a:off x="5844275" y="23861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4"/>
          <p:cNvSpPr/>
          <p:nvPr/>
        </p:nvSpPr>
        <p:spPr>
          <a:xfrm>
            <a:off x="5844275" y="3246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4"/>
          <p:cNvSpPr/>
          <p:nvPr/>
        </p:nvSpPr>
        <p:spPr>
          <a:xfrm>
            <a:off x="6130800" y="3246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6417325" y="31451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4"/>
          <p:cNvSpPr/>
          <p:nvPr/>
        </p:nvSpPr>
        <p:spPr>
          <a:xfrm>
            <a:off x="5844275" y="28051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6246575" y="27477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6109475" y="26821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4"/>
          <p:cNvSpPr/>
          <p:nvPr/>
        </p:nvSpPr>
        <p:spPr>
          <a:xfrm>
            <a:off x="6661200" y="264741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"/>
          <p:cNvSpPr/>
          <p:nvPr/>
        </p:nvSpPr>
        <p:spPr>
          <a:xfrm>
            <a:off x="6885850" y="21046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4"/>
          <p:cNvSpPr/>
          <p:nvPr/>
        </p:nvSpPr>
        <p:spPr>
          <a:xfrm>
            <a:off x="6809588" y="27809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7022950" y="23808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4"/>
          <p:cNvSpPr/>
          <p:nvPr/>
        </p:nvSpPr>
        <p:spPr>
          <a:xfrm>
            <a:off x="7075813" y="27255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7678725" y="21046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/>
          <p:nvPr/>
        </p:nvSpPr>
        <p:spPr>
          <a:xfrm>
            <a:off x="7580813" y="236082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7648438" y="27430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4"/>
          <p:cNvSpPr/>
          <p:nvPr/>
        </p:nvSpPr>
        <p:spPr>
          <a:xfrm>
            <a:off x="7608813" y="32465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4"/>
          <p:cNvSpPr/>
          <p:nvPr/>
        </p:nvSpPr>
        <p:spPr>
          <a:xfrm>
            <a:off x="7064263" y="3179988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4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4" name="Google Shape;6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000" y="1952153"/>
            <a:ext cx="3253867" cy="201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5" name="Google Shape;655;p25"/>
          <p:cNvCxnSpPr/>
          <p:nvPr/>
        </p:nvCxnSpPr>
        <p:spPr>
          <a:xfrm flipH="1">
            <a:off x="5685250" y="2043775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5"/>
          <p:cNvCxnSpPr/>
          <p:nvPr/>
        </p:nvCxnSpPr>
        <p:spPr>
          <a:xfrm rot="10800000">
            <a:off x="5694900" y="3457375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25"/>
          <p:cNvSpPr/>
          <p:nvPr/>
        </p:nvSpPr>
        <p:spPr>
          <a:xfrm>
            <a:off x="6030200" y="2182613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>
            <a:off x="6374525" y="22490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/>
          <p:nvPr/>
        </p:nvSpPr>
        <p:spPr>
          <a:xfrm>
            <a:off x="5844275" y="23861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5"/>
          <p:cNvSpPr/>
          <p:nvPr/>
        </p:nvSpPr>
        <p:spPr>
          <a:xfrm>
            <a:off x="5844275" y="3246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6130800" y="3246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5"/>
          <p:cNvSpPr/>
          <p:nvPr/>
        </p:nvSpPr>
        <p:spPr>
          <a:xfrm>
            <a:off x="6417325" y="31451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5"/>
          <p:cNvSpPr/>
          <p:nvPr/>
        </p:nvSpPr>
        <p:spPr>
          <a:xfrm>
            <a:off x="5844275" y="28051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5"/>
          <p:cNvSpPr/>
          <p:nvPr/>
        </p:nvSpPr>
        <p:spPr>
          <a:xfrm>
            <a:off x="6246575" y="27477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6109475" y="26821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6661200" y="264741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6885850" y="21046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6809588" y="27809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7022950" y="23808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7075813" y="27255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7678725" y="21046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7580813" y="236082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7648438" y="27430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25"/>
          <p:cNvCxnSpPr/>
          <p:nvPr/>
        </p:nvCxnSpPr>
        <p:spPr>
          <a:xfrm flipH="1">
            <a:off x="6588063" y="2054000"/>
            <a:ext cx="14100" cy="527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25"/>
          <p:cNvCxnSpPr/>
          <p:nvPr/>
        </p:nvCxnSpPr>
        <p:spPr>
          <a:xfrm rot="10800000">
            <a:off x="5719575" y="2582450"/>
            <a:ext cx="870600" cy="5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25"/>
          <p:cNvCxnSpPr/>
          <p:nvPr/>
        </p:nvCxnSpPr>
        <p:spPr>
          <a:xfrm flipH="1">
            <a:off x="7435375" y="2148100"/>
            <a:ext cx="16800" cy="12930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25"/>
          <p:cNvCxnSpPr/>
          <p:nvPr/>
        </p:nvCxnSpPr>
        <p:spPr>
          <a:xfrm flipH="1">
            <a:off x="6598938" y="2552800"/>
            <a:ext cx="11700" cy="482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25"/>
          <p:cNvCxnSpPr/>
          <p:nvPr/>
        </p:nvCxnSpPr>
        <p:spPr>
          <a:xfrm rot="10800000">
            <a:off x="5710563" y="3023500"/>
            <a:ext cx="1709100" cy="162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9" name="Google Shape;679;p25"/>
          <p:cNvSpPr/>
          <p:nvPr/>
        </p:nvSpPr>
        <p:spPr>
          <a:xfrm>
            <a:off x="7608813" y="32465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0" name="Google Shape;680;p25"/>
          <p:cNvCxnSpPr/>
          <p:nvPr/>
        </p:nvCxnSpPr>
        <p:spPr>
          <a:xfrm flipH="1">
            <a:off x="7435750" y="3196025"/>
            <a:ext cx="523500" cy="2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25"/>
          <p:cNvSpPr/>
          <p:nvPr/>
        </p:nvSpPr>
        <p:spPr>
          <a:xfrm>
            <a:off x="7064263" y="3179988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683" name="Google Shape;683;p25"/>
          <p:cNvSpPr txBox="1"/>
          <p:nvPr/>
        </p:nvSpPr>
        <p:spPr>
          <a:xfrm>
            <a:off x="4906225" y="3839750"/>
            <a:ext cx="2674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Leafs, branches</a:t>
            </a: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Information Gain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9" name="Google Shape;6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0" y="1839475"/>
            <a:ext cx="3450175" cy="20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6"/>
          <p:cNvSpPr/>
          <p:nvPr/>
        </p:nvSpPr>
        <p:spPr>
          <a:xfrm>
            <a:off x="5541750" y="2205475"/>
            <a:ext cx="1414646" cy="1293048"/>
          </a:xfrm>
          <a:custGeom>
            <a:rect b="b" l="l" r="r" t="t"/>
            <a:pathLst>
              <a:path extrusionOk="0" h="51144" w="61333">
                <a:moveTo>
                  <a:pt x="12669" y="11212"/>
                </a:moveTo>
                <a:cubicBezTo>
                  <a:pt x="10979" y="13635"/>
                  <a:pt x="13627" y="19156"/>
                  <a:pt x="11993" y="22029"/>
                </a:cubicBezTo>
                <a:cubicBezTo>
                  <a:pt x="10359" y="24902"/>
                  <a:pt x="4782" y="25241"/>
                  <a:pt x="2866" y="28452"/>
                </a:cubicBezTo>
                <a:cubicBezTo>
                  <a:pt x="951" y="31663"/>
                  <a:pt x="-908" y="37579"/>
                  <a:pt x="500" y="41297"/>
                </a:cubicBezTo>
                <a:cubicBezTo>
                  <a:pt x="1909" y="45016"/>
                  <a:pt x="8049" y="49918"/>
                  <a:pt x="11317" y="50763"/>
                </a:cubicBezTo>
                <a:cubicBezTo>
                  <a:pt x="14585" y="51608"/>
                  <a:pt x="16613" y="46312"/>
                  <a:pt x="20106" y="46368"/>
                </a:cubicBezTo>
                <a:cubicBezTo>
                  <a:pt x="23599" y="46424"/>
                  <a:pt x="28107" y="51270"/>
                  <a:pt x="32276" y="51101"/>
                </a:cubicBezTo>
                <a:cubicBezTo>
                  <a:pt x="36445" y="50932"/>
                  <a:pt x="40558" y="45692"/>
                  <a:pt x="45121" y="45354"/>
                </a:cubicBezTo>
                <a:cubicBezTo>
                  <a:pt x="49685" y="45016"/>
                  <a:pt x="57234" y="51269"/>
                  <a:pt x="59657" y="49072"/>
                </a:cubicBezTo>
                <a:cubicBezTo>
                  <a:pt x="62080" y="46875"/>
                  <a:pt x="61629" y="36057"/>
                  <a:pt x="59657" y="32170"/>
                </a:cubicBezTo>
                <a:cubicBezTo>
                  <a:pt x="57685" y="28283"/>
                  <a:pt x="49515" y="29128"/>
                  <a:pt x="47825" y="25748"/>
                </a:cubicBezTo>
                <a:cubicBezTo>
                  <a:pt x="46135" y="22368"/>
                  <a:pt x="50925" y="14705"/>
                  <a:pt x="49516" y="11888"/>
                </a:cubicBezTo>
                <a:cubicBezTo>
                  <a:pt x="48108" y="9071"/>
                  <a:pt x="42698" y="10817"/>
                  <a:pt x="39374" y="8845"/>
                </a:cubicBezTo>
                <a:cubicBezTo>
                  <a:pt x="36050" y="6873"/>
                  <a:pt x="32444" y="281"/>
                  <a:pt x="29571" y="56"/>
                </a:cubicBezTo>
                <a:cubicBezTo>
                  <a:pt x="26698" y="-169"/>
                  <a:pt x="24951" y="5634"/>
                  <a:pt x="22134" y="7493"/>
                </a:cubicBezTo>
                <a:cubicBezTo>
                  <a:pt x="19317" y="9352"/>
                  <a:pt x="14359" y="8789"/>
                  <a:pt x="12669" y="11212"/>
                </a:cubicBezTo>
                <a:close/>
              </a:path>
            </a:pathLst>
          </a:cu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91" name="Google Shape;691;p26"/>
          <p:cNvCxnSpPr/>
          <p:nvPr/>
        </p:nvCxnSpPr>
        <p:spPr>
          <a:xfrm flipH="1">
            <a:off x="4990025" y="2274850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26"/>
          <p:cNvCxnSpPr/>
          <p:nvPr/>
        </p:nvCxnSpPr>
        <p:spPr>
          <a:xfrm rot="10800000">
            <a:off x="4999675" y="3688450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26"/>
          <p:cNvSpPr/>
          <p:nvPr/>
        </p:nvSpPr>
        <p:spPr>
          <a:xfrm>
            <a:off x="6374325" y="27386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>
            <a:off x="5705225" y="31333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6"/>
          <p:cNvSpPr/>
          <p:nvPr/>
        </p:nvSpPr>
        <p:spPr>
          <a:xfrm>
            <a:off x="6213063" y="321221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6"/>
          <p:cNvSpPr/>
          <p:nvPr/>
        </p:nvSpPr>
        <p:spPr>
          <a:xfrm>
            <a:off x="5977038" y="30329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6"/>
          <p:cNvSpPr/>
          <p:nvPr/>
        </p:nvSpPr>
        <p:spPr>
          <a:xfrm>
            <a:off x="5957000" y="276725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"/>
          <p:cNvSpPr/>
          <p:nvPr/>
        </p:nvSpPr>
        <p:spPr>
          <a:xfrm>
            <a:off x="6619500" y="31333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6"/>
          <p:cNvSpPr/>
          <p:nvPr/>
        </p:nvSpPr>
        <p:spPr>
          <a:xfrm>
            <a:off x="6144513" y="23528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6"/>
          <p:cNvSpPr/>
          <p:nvPr/>
        </p:nvSpPr>
        <p:spPr>
          <a:xfrm>
            <a:off x="6791638" y="2747775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6"/>
          <p:cNvSpPr/>
          <p:nvPr/>
        </p:nvSpPr>
        <p:spPr>
          <a:xfrm>
            <a:off x="5409763" y="260152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6"/>
          <p:cNvSpPr/>
          <p:nvPr/>
        </p:nvSpPr>
        <p:spPr>
          <a:xfrm>
            <a:off x="5334575" y="3088338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6"/>
          <p:cNvSpPr/>
          <p:nvPr/>
        </p:nvSpPr>
        <p:spPr>
          <a:xfrm>
            <a:off x="5334575" y="34873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6"/>
          <p:cNvSpPr/>
          <p:nvPr/>
        </p:nvSpPr>
        <p:spPr>
          <a:xfrm>
            <a:off x="6511425" y="34873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6"/>
          <p:cNvSpPr/>
          <p:nvPr/>
        </p:nvSpPr>
        <p:spPr>
          <a:xfrm>
            <a:off x="5669525" y="22748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6"/>
          <p:cNvSpPr/>
          <p:nvPr/>
        </p:nvSpPr>
        <p:spPr>
          <a:xfrm>
            <a:off x="7089325" y="321222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"/>
          <p:cNvSpPr/>
          <p:nvPr/>
        </p:nvSpPr>
        <p:spPr>
          <a:xfrm>
            <a:off x="6619500" y="22748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6"/>
          <p:cNvSpPr/>
          <p:nvPr/>
        </p:nvSpPr>
        <p:spPr>
          <a:xfrm>
            <a:off x="6180525" y="26015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6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Feed-Forward Neural Net</a:t>
            </a:r>
            <a:endParaRPr/>
          </a:p>
        </p:txBody>
      </p:sp>
      <p:sp>
        <p:nvSpPr>
          <p:cNvPr id="710" name="Google Shape;710;p26"/>
          <p:cNvSpPr txBox="1"/>
          <p:nvPr/>
        </p:nvSpPr>
        <p:spPr>
          <a:xfrm>
            <a:off x="1830850" y="4064750"/>
            <a:ext cx="2965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Forward Propagation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Char char="-"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Weights/Biases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4713075" y="4039875"/>
            <a:ext cx="30000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-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Activations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-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Nonlinear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7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Regression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717" name="Google Shape;717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28"/>
          <p:cNvSpPr txBox="1"/>
          <p:nvPr>
            <p:ph idx="4294967295" type="title"/>
          </p:nvPr>
        </p:nvSpPr>
        <p:spPr>
          <a:xfrm>
            <a:off x="1988875" y="354600"/>
            <a:ext cx="6843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cxnSp>
        <p:nvCxnSpPr>
          <p:cNvPr id="724" name="Google Shape;724;p28"/>
          <p:cNvCxnSpPr/>
          <p:nvPr/>
        </p:nvCxnSpPr>
        <p:spPr>
          <a:xfrm rot="10800000">
            <a:off x="2526200" y="1819025"/>
            <a:ext cx="4500" cy="2154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8"/>
          <p:cNvCxnSpPr/>
          <p:nvPr/>
        </p:nvCxnSpPr>
        <p:spPr>
          <a:xfrm>
            <a:off x="2530700" y="3973025"/>
            <a:ext cx="3715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28"/>
          <p:cNvSpPr/>
          <p:nvPr/>
        </p:nvSpPr>
        <p:spPr>
          <a:xfrm>
            <a:off x="4248498" y="2114598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8"/>
          <p:cNvSpPr/>
          <p:nvPr/>
        </p:nvSpPr>
        <p:spPr>
          <a:xfrm flipH="1" rot="10800000">
            <a:off x="4248503" y="2809112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8"/>
          <p:cNvSpPr/>
          <p:nvPr/>
        </p:nvSpPr>
        <p:spPr>
          <a:xfrm>
            <a:off x="4455603" y="2446126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8"/>
          <p:cNvSpPr/>
          <p:nvPr/>
        </p:nvSpPr>
        <p:spPr>
          <a:xfrm>
            <a:off x="4103815" y="2577438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8"/>
          <p:cNvSpPr/>
          <p:nvPr/>
        </p:nvSpPr>
        <p:spPr>
          <a:xfrm>
            <a:off x="3302595" y="2708793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8"/>
          <p:cNvSpPr/>
          <p:nvPr/>
        </p:nvSpPr>
        <p:spPr>
          <a:xfrm>
            <a:off x="3313645" y="2939104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8"/>
          <p:cNvSpPr/>
          <p:nvPr/>
        </p:nvSpPr>
        <p:spPr>
          <a:xfrm>
            <a:off x="3241678" y="3351065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8"/>
          <p:cNvSpPr/>
          <p:nvPr/>
        </p:nvSpPr>
        <p:spPr>
          <a:xfrm>
            <a:off x="3068108" y="2939113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8"/>
          <p:cNvSpPr/>
          <p:nvPr/>
        </p:nvSpPr>
        <p:spPr>
          <a:xfrm>
            <a:off x="3712022" y="2708770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8"/>
          <p:cNvSpPr/>
          <p:nvPr/>
        </p:nvSpPr>
        <p:spPr>
          <a:xfrm>
            <a:off x="5322705" y="1835685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8"/>
          <p:cNvSpPr/>
          <p:nvPr/>
        </p:nvSpPr>
        <p:spPr>
          <a:xfrm>
            <a:off x="4248498" y="2346026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8"/>
          <p:cNvSpPr/>
          <p:nvPr/>
        </p:nvSpPr>
        <p:spPr>
          <a:xfrm>
            <a:off x="5544369" y="2048455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8"/>
          <p:cNvSpPr/>
          <p:nvPr/>
        </p:nvSpPr>
        <p:spPr>
          <a:xfrm>
            <a:off x="4701382" y="1835685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8"/>
          <p:cNvSpPr/>
          <p:nvPr/>
        </p:nvSpPr>
        <p:spPr>
          <a:xfrm>
            <a:off x="2923432" y="3351044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8"/>
          <p:cNvSpPr/>
          <p:nvPr/>
        </p:nvSpPr>
        <p:spPr>
          <a:xfrm>
            <a:off x="2778754" y="3613689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8"/>
          <p:cNvSpPr/>
          <p:nvPr/>
        </p:nvSpPr>
        <p:spPr>
          <a:xfrm>
            <a:off x="2634077" y="3482387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8"/>
          <p:cNvSpPr/>
          <p:nvPr/>
        </p:nvSpPr>
        <p:spPr>
          <a:xfrm>
            <a:off x="4977996" y="2114582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8"/>
          <p:cNvSpPr/>
          <p:nvPr/>
        </p:nvSpPr>
        <p:spPr>
          <a:xfrm>
            <a:off x="4103820" y="3066873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8"/>
          <p:cNvSpPr/>
          <p:nvPr/>
        </p:nvSpPr>
        <p:spPr>
          <a:xfrm>
            <a:off x="5111625" y="1858982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8"/>
          <p:cNvSpPr/>
          <p:nvPr/>
        </p:nvSpPr>
        <p:spPr>
          <a:xfrm>
            <a:off x="3508938" y="2839847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8"/>
          <p:cNvSpPr/>
          <p:nvPr/>
        </p:nvSpPr>
        <p:spPr>
          <a:xfrm>
            <a:off x="3949761" y="2884439"/>
            <a:ext cx="144600" cy="1314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8"/>
          <p:cNvSpPr txBox="1"/>
          <p:nvPr/>
        </p:nvSpPr>
        <p:spPr>
          <a:xfrm>
            <a:off x="6825050" y="1704950"/>
            <a:ext cx="7077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48" name="Google Shape;748;p28"/>
          <p:cNvSpPr txBox="1"/>
          <p:nvPr/>
        </p:nvSpPr>
        <p:spPr>
          <a:xfrm>
            <a:off x="7076125" y="1948100"/>
            <a:ext cx="372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?</a:t>
            </a:r>
            <a:endParaRPr sz="4800"/>
          </a:p>
        </p:txBody>
      </p:sp>
      <p:cxnSp>
        <p:nvCxnSpPr>
          <p:cNvPr id="749" name="Google Shape;749;p28"/>
          <p:cNvCxnSpPr/>
          <p:nvPr/>
        </p:nvCxnSpPr>
        <p:spPr>
          <a:xfrm flipH="1">
            <a:off x="6292500" y="2466225"/>
            <a:ext cx="677100" cy="91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0" name="Google Shape;750;p28"/>
          <p:cNvSpPr txBox="1"/>
          <p:nvPr/>
        </p:nvSpPr>
        <p:spPr>
          <a:xfrm>
            <a:off x="1871675" y="4124750"/>
            <a:ext cx="59427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How can we fit this data to make a prediction? 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6" name="Google Shape;756;p29"/>
          <p:cNvCxnSpPr/>
          <p:nvPr/>
        </p:nvCxnSpPr>
        <p:spPr>
          <a:xfrm flipH="1" rot="10800000">
            <a:off x="835875" y="2649601"/>
            <a:ext cx="7500" cy="1864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9"/>
          <p:cNvCxnSpPr/>
          <p:nvPr/>
        </p:nvCxnSpPr>
        <p:spPr>
          <a:xfrm>
            <a:off x="835875" y="4513801"/>
            <a:ext cx="3014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8" name="Google Shape;758;p29"/>
          <p:cNvSpPr/>
          <p:nvPr/>
        </p:nvSpPr>
        <p:spPr>
          <a:xfrm>
            <a:off x="2229437" y="296049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9"/>
          <p:cNvSpPr/>
          <p:nvPr/>
        </p:nvSpPr>
        <p:spPr>
          <a:xfrm flipH="1" rot="10800000">
            <a:off x="2229442" y="354100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"/>
          <p:cNvSpPr/>
          <p:nvPr/>
        </p:nvSpPr>
        <p:spPr>
          <a:xfrm>
            <a:off x="2397451" y="3237587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9"/>
          <p:cNvSpPr/>
          <p:nvPr/>
        </p:nvSpPr>
        <p:spPr>
          <a:xfrm>
            <a:off x="2112064" y="3347341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9"/>
          <p:cNvSpPr/>
          <p:nvPr/>
        </p:nvSpPr>
        <p:spPr>
          <a:xfrm>
            <a:off x="1462074" y="345713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9"/>
          <p:cNvSpPr/>
          <p:nvPr/>
        </p:nvSpPr>
        <p:spPr>
          <a:xfrm>
            <a:off x="1471039" y="364962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9"/>
          <p:cNvSpPr/>
          <p:nvPr/>
        </p:nvSpPr>
        <p:spPr>
          <a:xfrm>
            <a:off x="1412656" y="3993954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9"/>
          <p:cNvSpPr/>
          <p:nvPr/>
        </p:nvSpPr>
        <p:spPr>
          <a:xfrm>
            <a:off x="1271847" y="364963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9"/>
          <p:cNvSpPr/>
          <p:nvPr/>
        </p:nvSpPr>
        <p:spPr>
          <a:xfrm>
            <a:off x="1794222" y="3457111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9"/>
          <p:cNvSpPr/>
          <p:nvPr/>
        </p:nvSpPr>
        <p:spPr>
          <a:xfrm>
            <a:off x="3100888" y="272736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9"/>
          <p:cNvSpPr/>
          <p:nvPr/>
        </p:nvSpPr>
        <p:spPr>
          <a:xfrm>
            <a:off x="2229437" y="3153922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9"/>
          <p:cNvSpPr/>
          <p:nvPr/>
        </p:nvSpPr>
        <p:spPr>
          <a:xfrm>
            <a:off x="3280712" y="290520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9"/>
          <p:cNvSpPr/>
          <p:nvPr/>
        </p:nvSpPr>
        <p:spPr>
          <a:xfrm>
            <a:off x="2596839" y="272736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9"/>
          <p:cNvSpPr/>
          <p:nvPr/>
        </p:nvSpPr>
        <p:spPr>
          <a:xfrm>
            <a:off x="1154478" y="3993937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1037109" y="421346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>
            <a:off x="919739" y="410371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9"/>
          <p:cNvSpPr/>
          <p:nvPr/>
        </p:nvSpPr>
        <p:spPr>
          <a:xfrm>
            <a:off x="2821242" y="296047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9"/>
          <p:cNvSpPr/>
          <p:nvPr/>
        </p:nvSpPr>
        <p:spPr>
          <a:xfrm>
            <a:off x="2112068" y="375642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9"/>
          <p:cNvSpPr/>
          <p:nvPr/>
        </p:nvSpPr>
        <p:spPr>
          <a:xfrm>
            <a:off x="2929649" y="274684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9"/>
          <p:cNvSpPr/>
          <p:nvPr/>
        </p:nvSpPr>
        <p:spPr>
          <a:xfrm>
            <a:off x="1629470" y="3566668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9"/>
          <p:cNvSpPr/>
          <p:nvPr/>
        </p:nvSpPr>
        <p:spPr>
          <a:xfrm>
            <a:off x="1987087" y="3603938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29"/>
          <p:cNvCxnSpPr/>
          <p:nvPr/>
        </p:nvCxnSpPr>
        <p:spPr>
          <a:xfrm flipH="1" rot="10800000">
            <a:off x="870017" y="2694596"/>
            <a:ext cx="2518200" cy="162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9"/>
          <p:cNvCxnSpPr/>
          <p:nvPr/>
        </p:nvCxnSpPr>
        <p:spPr>
          <a:xfrm flipH="1" rot="10800000">
            <a:off x="4617525" y="2650551"/>
            <a:ext cx="7500" cy="1864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9"/>
          <p:cNvCxnSpPr/>
          <p:nvPr/>
        </p:nvCxnSpPr>
        <p:spPr>
          <a:xfrm>
            <a:off x="4617525" y="4514751"/>
            <a:ext cx="3014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29"/>
          <p:cNvSpPr/>
          <p:nvPr/>
        </p:nvSpPr>
        <p:spPr>
          <a:xfrm>
            <a:off x="6011087" y="296144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9"/>
          <p:cNvSpPr/>
          <p:nvPr/>
        </p:nvSpPr>
        <p:spPr>
          <a:xfrm flipH="1" rot="10800000">
            <a:off x="6011092" y="354195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9"/>
          <p:cNvSpPr/>
          <p:nvPr/>
        </p:nvSpPr>
        <p:spPr>
          <a:xfrm>
            <a:off x="6179101" y="3238537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9"/>
          <p:cNvSpPr/>
          <p:nvPr/>
        </p:nvSpPr>
        <p:spPr>
          <a:xfrm>
            <a:off x="5893714" y="3348291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9"/>
          <p:cNvSpPr/>
          <p:nvPr/>
        </p:nvSpPr>
        <p:spPr>
          <a:xfrm>
            <a:off x="5243724" y="345808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9"/>
          <p:cNvSpPr/>
          <p:nvPr/>
        </p:nvSpPr>
        <p:spPr>
          <a:xfrm>
            <a:off x="5252689" y="365057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9"/>
          <p:cNvSpPr/>
          <p:nvPr/>
        </p:nvSpPr>
        <p:spPr>
          <a:xfrm>
            <a:off x="5194306" y="3994904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9"/>
          <p:cNvSpPr/>
          <p:nvPr/>
        </p:nvSpPr>
        <p:spPr>
          <a:xfrm>
            <a:off x="5053497" y="365058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5575872" y="3458061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9"/>
          <p:cNvSpPr/>
          <p:nvPr/>
        </p:nvSpPr>
        <p:spPr>
          <a:xfrm>
            <a:off x="6882538" y="272831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9"/>
          <p:cNvSpPr/>
          <p:nvPr/>
        </p:nvSpPr>
        <p:spPr>
          <a:xfrm>
            <a:off x="6011087" y="3154872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9"/>
          <p:cNvSpPr/>
          <p:nvPr/>
        </p:nvSpPr>
        <p:spPr>
          <a:xfrm>
            <a:off x="7062362" y="290615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9"/>
          <p:cNvSpPr/>
          <p:nvPr/>
        </p:nvSpPr>
        <p:spPr>
          <a:xfrm>
            <a:off x="6378489" y="2728319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9"/>
          <p:cNvSpPr/>
          <p:nvPr/>
        </p:nvSpPr>
        <p:spPr>
          <a:xfrm>
            <a:off x="4936128" y="3994887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9"/>
          <p:cNvSpPr/>
          <p:nvPr/>
        </p:nvSpPr>
        <p:spPr>
          <a:xfrm>
            <a:off x="4818759" y="421441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9"/>
          <p:cNvSpPr/>
          <p:nvPr/>
        </p:nvSpPr>
        <p:spPr>
          <a:xfrm>
            <a:off x="4701389" y="410466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9"/>
          <p:cNvSpPr/>
          <p:nvPr/>
        </p:nvSpPr>
        <p:spPr>
          <a:xfrm>
            <a:off x="6602892" y="2961426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9"/>
          <p:cNvSpPr/>
          <p:nvPr/>
        </p:nvSpPr>
        <p:spPr>
          <a:xfrm>
            <a:off x="5893718" y="375737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9"/>
          <p:cNvSpPr/>
          <p:nvPr/>
        </p:nvSpPr>
        <p:spPr>
          <a:xfrm>
            <a:off x="6711299" y="2747790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9"/>
          <p:cNvSpPr/>
          <p:nvPr/>
        </p:nvSpPr>
        <p:spPr>
          <a:xfrm>
            <a:off x="5411120" y="3567618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9"/>
          <p:cNvSpPr/>
          <p:nvPr/>
        </p:nvSpPr>
        <p:spPr>
          <a:xfrm>
            <a:off x="5768737" y="3604888"/>
            <a:ext cx="117300" cy="1098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9"/>
          <p:cNvSpPr/>
          <p:nvPr/>
        </p:nvSpPr>
        <p:spPr>
          <a:xfrm>
            <a:off x="4633750" y="2836638"/>
            <a:ext cx="2396750" cy="1555450"/>
          </a:xfrm>
          <a:custGeom>
            <a:rect b="b" l="l" r="r" t="t"/>
            <a:pathLst>
              <a:path extrusionOk="0" h="62218" w="95870">
                <a:moveTo>
                  <a:pt x="0" y="62218"/>
                </a:moveTo>
                <a:cubicBezTo>
                  <a:pt x="2993" y="60291"/>
                  <a:pt x="13645" y="55878"/>
                  <a:pt x="17956" y="50653"/>
                </a:cubicBezTo>
                <a:cubicBezTo>
                  <a:pt x="22268" y="45428"/>
                  <a:pt x="22826" y="34877"/>
                  <a:pt x="25869" y="30870"/>
                </a:cubicBezTo>
                <a:cubicBezTo>
                  <a:pt x="28913" y="26863"/>
                  <a:pt x="31956" y="25595"/>
                  <a:pt x="36217" y="26609"/>
                </a:cubicBezTo>
                <a:cubicBezTo>
                  <a:pt x="40478" y="27624"/>
                  <a:pt x="47225" y="38935"/>
                  <a:pt x="51435" y="36957"/>
                </a:cubicBezTo>
                <a:cubicBezTo>
                  <a:pt x="55645" y="34979"/>
                  <a:pt x="56558" y="20775"/>
                  <a:pt x="61478" y="14739"/>
                </a:cubicBezTo>
                <a:cubicBezTo>
                  <a:pt x="66398" y="8703"/>
                  <a:pt x="75225" y="2869"/>
                  <a:pt x="80957" y="739"/>
                </a:cubicBezTo>
                <a:cubicBezTo>
                  <a:pt x="86689" y="-1391"/>
                  <a:pt x="93385" y="1754"/>
                  <a:pt x="95870" y="1957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04" name="Google Shape;8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00" y="1930609"/>
            <a:ext cx="2601851" cy="2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03" y="1498549"/>
            <a:ext cx="1314133" cy="2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362" y="1714200"/>
            <a:ext cx="4016973" cy="3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29"/>
          <p:cNvSpPr txBox="1"/>
          <p:nvPr>
            <p:ph idx="4294967295" type="title"/>
          </p:nvPr>
        </p:nvSpPr>
        <p:spPr>
          <a:xfrm>
            <a:off x="1988875" y="354600"/>
            <a:ext cx="6843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Polynomial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Decision Boundaries</a:t>
            </a:r>
            <a:endParaRPr b="1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>
            <p:ph idx="4294967295" type="title"/>
          </p:nvPr>
        </p:nvSpPr>
        <p:spPr>
          <a:xfrm>
            <a:off x="1587500" y="1202200"/>
            <a:ext cx="6467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Three Ways to Consider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Models  and Computation</a:t>
            </a:r>
            <a:endParaRPr sz="3000"/>
          </a:p>
        </p:txBody>
      </p:sp>
      <p:sp>
        <p:nvSpPr>
          <p:cNvPr id="345" name="Google Shape;345;p1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Picture Representation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Mathematical Formulation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7" name="Google Shape;347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0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</a:rPr>
              <a:t>Clustering</a:t>
            </a:r>
            <a:endParaRPr b="1" sz="3000">
              <a:solidFill>
                <a:srgbClr val="FFFFFF"/>
              </a:solidFill>
            </a:endParaRPr>
          </a:p>
        </p:txBody>
      </p:sp>
      <p:sp>
        <p:nvSpPr>
          <p:cNvPr id="813" name="Google Shape;813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9" name="Google Shape;8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50" y="1727801"/>
            <a:ext cx="2930425" cy="27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31"/>
          <p:cNvPicPr preferRelativeResize="0"/>
          <p:nvPr/>
        </p:nvPicPr>
        <p:blipFill rotWithShape="1">
          <a:blip r:embed="rId4">
            <a:alphaModFix/>
          </a:blip>
          <a:srcRect b="11916" l="15708" r="11701" t="14020"/>
          <a:stretch/>
        </p:blipFill>
        <p:spPr>
          <a:xfrm>
            <a:off x="5402650" y="1948075"/>
            <a:ext cx="2596826" cy="1987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31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32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Agglomerative</a:t>
            </a:r>
            <a:r>
              <a:rPr lang="en"/>
              <a:t> Clustering</a:t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4875712" y="1805895"/>
            <a:ext cx="3270900" cy="24612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2"/>
          <p:cNvSpPr/>
          <p:nvPr/>
        </p:nvSpPr>
        <p:spPr>
          <a:xfrm rot="-605046">
            <a:off x="5275849" y="2438116"/>
            <a:ext cx="2472394" cy="1627955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0" name="Google Shape;830;p32"/>
          <p:cNvCxnSpPr/>
          <p:nvPr/>
        </p:nvCxnSpPr>
        <p:spPr>
          <a:xfrm rot="10800000">
            <a:off x="1087692" y="2341818"/>
            <a:ext cx="9600" cy="192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32"/>
          <p:cNvCxnSpPr/>
          <p:nvPr/>
        </p:nvCxnSpPr>
        <p:spPr>
          <a:xfrm rot="10800000">
            <a:off x="1882806" y="3613218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2"/>
          <p:cNvCxnSpPr/>
          <p:nvPr/>
        </p:nvCxnSpPr>
        <p:spPr>
          <a:xfrm rot="10800000">
            <a:off x="2288022" y="3613218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2"/>
          <p:cNvCxnSpPr/>
          <p:nvPr/>
        </p:nvCxnSpPr>
        <p:spPr>
          <a:xfrm flipH="1" rot="10800000">
            <a:off x="3058018" y="3292225"/>
            <a:ext cx="900" cy="102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2"/>
          <p:cNvCxnSpPr/>
          <p:nvPr/>
        </p:nvCxnSpPr>
        <p:spPr>
          <a:xfrm rot="10800000">
            <a:off x="3517378" y="3613218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2"/>
          <p:cNvCxnSpPr/>
          <p:nvPr/>
        </p:nvCxnSpPr>
        <p:spPr>
          <a:xfrm rot="10800000">
            <a:off x="4025587" y="3613218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32"/>
          <p:cNvCxnSpPr/>
          <p:nvPr/>
        </p:nvCxnSpPr>
        <p:spPr>
          <a:xfrm rot="10800000">
            <a:off x="2069924" y="1699790"/>
            <a:ext cx="6000" cy="654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32"/>
          <p:cNvCxnSpPr/>
          <p:nvPr/>
        </p:nvCxnSpPr>
        <p:spPr>
          <a:xfrm rot="10800000">
            <a:off x="1873261" y="3626009"/>
            <a:ext cx="399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32"/>
          <p:cNvCxnSpPr/>
          <p:nvPr/>
        </p:nvCxnSpPr>
        <p:spPr>
          <a:xfrm rot="10800000">
            <a:off x="3518179" y="3626009"/>
            <a:ext cx="540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32"/>
          <p:cNvCxnSpPr/>
          <p:nvPr/>
        </p:nvCxnSpPr>
        <p:spPr>
          <a:xfrm rot="10800000">
            <a:off x="2091414" y="3292109"/>
            <a:ext cx="0" cy="33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2"/>
          <p:cNvCxnSpPr/>
          <p:nvPr/>
        </p:nvCxnSpPr>
        <p:spPr>
          <a:xfrm rot="10800000">
            <a:off x="2079153" y="3292128"/>
            <a:ext cx="991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2"/>
          <p:cNvCxnSpPr/>
          <p:nvPr/>
        </p:nvCxnSpPr>
        <p:spPr>
          <a:xfrm rot="10800000">
            <a:off x="3788665" y="2842709"/>
            <a:ext cx="3000" cy="78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2"/>
          <p:cNvCxnSpPr/>
          <p:nvPr/>
        </p:nvCxnSpPr>
        <p:spPr>
          <a:xfrm rot="10800000">
            <a:off x="1074470" y="2341790"/>
            <a:ext cx="21120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2"/>
          <p:cNvCxnSpPr/>
          <p:nvPr/>
        </p:nvCxnSpPr>
        <p:spPr>
          <a:xfrm flipH="1">
            <a:off x="2571133" y="2842782"/>
            <a:ext cx="1236300" cy="12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2"/>
          <p:cNvCxnSpPr/>
          <p:nvPr/>
        </p:nvCxnSpPr>
        <p:spPr>
          <a:xfrm rot="10800000">
            <a:off x="3183170" y="2341839"/>
            <a:ext cx="3300" cy="52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2"/>
          <p:cNvCxnSpPr/>
          <p:nvPr/>
        </p:nvCxnSpPr>
        <p:spPr>
          <a:xfrm flipH="1" rot="10800000">
            <a:off x="2577774" y="2868228"/>
            <a:ext cx="300" cy="42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32"/>
          <p:cNvSpPr/>
          <p:nvPr/>
        </p:nvSpPr>
        <p:spPr>
          <a:xfrm>
            <a:off x="5485803" y="3292091"/>
            <a:ext cx="705000" cy="48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2"/>
          <p:cNvSpPr/>
          <p:nvPr/>
        </p:nvSpPr>
        <p:spPr>
          <a:xfrm rot="565336">
            <a:off x="6503001" y="2796419"/>
            <a:ext cx="705518" cy="482037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2"/>
          <p:cNvSpPr/>
          <p:nvPr/>
        </p:nvSpPr>
        <p:spPr>
          <a:xfrm>
            <a:off x="6421557" y="2646444"/>
            <a:ext cx="868200" cy="1170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2"/>
          <p:cNvSpPr/>
          <p:nvPr/>
        </p:nvSpPr>
        <p:spPr>
          <a:xfrm>
            <a:off x="5629244" y="3453097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2"/>
          <p:cNvSpPr/>
          <p:nvPr/>
        </p:nvSpPr>
        <p:spPr>
          <a:xfrm>
            <a:off x="5920809" y="3453097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2"/>
          <p:cNvSpPr/>
          <p:nvPr/>
        </p:nvSpPr>
        <p:spPr>
          <a:xfrm>
            <a:off x="6662860" y="2956236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6958179" y="2956236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/>
          <p:nvPr/>
        </p:nvSpPr>
        <p:spPr>
          <a:xfrm>
            <a:off x="6662860" y="3453097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2"/>
          <p:cNvSpPr/>
          <p:nvPr/>
        </p:nvSpPr>
        <p:spPr>
          <a:xfrm>
            <a:off x="5235995" y="2524838"/>
            <a:ext cx="161100" cy="1605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0" name="Google Shape;8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5" y="2095625"/>
            <a:ext cx="4282350" cy="1582601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33"/>
          <p:cNvSpPr/>
          <p:nvPr/>
        </p:nvSpPr>
        <p:spPr>
          <a:xfrm>
            <a:off x="5833407" y="2536704"/>
            <a:ext cx="1420800" cy="1300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5432000" y="1501747"/>
            <a:ext cx="1420800" cy="1300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6342522" y="2695517"/>
            <a:ext cx="1420800" cy="1300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3"/>
          <p:cNvSpPr/>
          <p:nvPr/>
        </p:nvSpPr>
        <p:spPr>
          <a:xfrm>
            <a:off x="6111513" y="3036812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3"/>
          <p:cNvSpPr/>
          <p:nvPr/>
        </p:nvSpPr>
        <p:spPr>
          <a:xfrm>
            <a:off x="6510639" y="3367351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3"/>
          <p:cNvSpPr/>
          <p:nvPr/>
        </p:nvSpPr>
        <p:spPr>
          <a:xfrm>
            <a:off x="6510639" y="2939124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3"/>
          <p:cNvSpPr/>
          <p:nvPr/>
        </p:nvSpPr>
        <p:spPr>
          <a:xfrm>
            <a:off x="6174394" y="3479525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3"/>
          <p:cNvSpPr/>
          <p:nvPr/>
        </p:nvSpPr>
        <p:spPr>
          <a:xfrm>
            <a:off x="6459692" y="3104394"/>
            <a:ext cx="168000" cy="165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6627823" y="3104394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6968805" y="3263207"/>
            <a:ext cx="168000" cy="1653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"/>
          <p:cNvSpPr/>
          <p:nvPr/>
        </p:nvSpPr>
        <p:spPr>
          <a:xfrm>
            <a:off x="6058289" y="2069446"/>
            <a:ext cx="168000" cy="165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3"/>
          <p:cNvSpPr/>
          <p:nvPr/>
        </p:nvSpPr>
        <p:spPr>
          <a:xfrm>
            <a:off x="7136927" y="3753932"/>
            <a:ext cx="168000" cy="165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3"/>
          <p:cNvSpPr txBox="1"/>
          <p:nvPr/>
        </p:nvSpPr>
        <p:spPr>
          <a:xfrm>
            <a:off x="5663004" y="1619992"/>
            <a:ext cx="679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Noise</a:t>
            </a:r>
            <a:endParaRPr/>
          </a:p>
        </p:txBody>
      </p:sp>
      <p:sp>
        <p:nvSpPr>
          <p:cNvPr id="874" name="Google Shape;874;p33"/>
          <p:cNvSpPr txBox="1"/>
          <p:nvPr/>
        </p:nvSpPr>
        <p:spPr>
          <a:xfrm>
            <a:off x="7304921" y="3753925"/>
            <a:ext cx="892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Border</a:t>
            </a:r>
            <a:endParaRPr/>
          </a:p>
        </p:txBody>
      </p:sp>
      <p:sp>
        <p:nvSpPr>
          <p:cNvPr id="875" name="Google Shape;875;p33"/>
          <p:cNvSpPr txBox="1"/>
          <p:nvPr/>
        </p:nvSpPr>
        <p:spPr>
          <a:xfrm>
            <a:off x="6739320" y="2765614"/>
            <a:ext cx="679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Core</a:t>
            </a:r>
            <a:endParaRPr/>
          </a:p>
        </p:txBody>
      </p:sp>
      <p:sp>
        <p:nvSpPr>
          <p:cNvPr id="876" name="Google Shape;876;p33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Density-Based (DBSCAN)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200" y="1820225"/>
            <a:ext cx="3450175" cy="2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925" y="1787953"/>
            <a:ext cx="3253867" cy="20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3"/>
          <p:cNvSpPr/>
          <p:nvPr/>
        </p:nvSpPr>
        <p:spPr>
          <a:xfrm>
            <a:off x="-1634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3"/>
          <p:cNvSpPr txBox="1"/>
          <p:nvPr>
            <p:ph idx="4294967295" type="title"/>
          </p:nvPr>
        </p:nvSpPr>
        <p:spPr>
          <a:xfrm>
            <a:off x="893650" y="354600"/>
            <a:ext cx="7939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) </a:t>
            </a:r>
            <a:r>
              <a:rPr lang="en"/>
              <a:t>Pictorial</a:t>
            </a:r>
            <a:r>
              <a:rPr lang="en"/>
              <a:t> Representations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/>
          <p:nvPr/>
        </p:nvSpPr>
        <p:spPr>
          <a:xfrm>
            <a:off x="4946500" y="3211200"/>
            <a:ext cx="1414646" cy="1293048"/>
          </a:xfrm>
          <a:custGeom>
            <a:rect b="b" l="l" r="r" t="t"/>
            <a:pathLst>
              <a:path extrusionOk="0" h="51144" w="61333">
                <a:moveTo>
                  <a:pt x="12669" y="11212"/>
                </a:moveTo>
                <a:cubicBezTo>
                  <a:pt x="10979" y="13635"/>
                  <a:pt x="13627" y="19156"/>
                  <a:pt x="11993" y="22029"/>
                </a:cubicBezTo>
                <a:cubicBezTo>
                  <a:pt x="10359" y="24902"/>
                  <a:pt x="4782" y="25241"/>
                  <a:pt x="2866" y="28452"/>
                </a:cubicBezTo>
                <a:cubicBezTo>
                  <a:pt x="951" y="31663"/>
                  <a:pt x="-908" y="37579"/>
                  <a:pt x="500" y="41297"/>
                </a:cubicBezTo>
                <a:cubicBezTo>
                  <a:pt x="1909" y="45016"/>
                  <a:pt x="8049" y="49918"/>
                  <a:pt x="11317" y="50763"/>
                </a:cubicBezTo>
                <a:cubicBezTo>
                  <a:pt x="14585" y="51608"/>
                  <a:pt x="16613" y="46312"/>
                  <a:pt x="20106" y="46368"/>
                </a:cubicBezTo>
                <a:cubicBezTo>
                  <a:pt x="23599" y="46424"/>
                  <a:pt x="28107" y="51270"/>
                  <a:pt x="32276" y="51101"/>
                </a:cubicBezTo>
                <a:cubicBezTo>
                  <a:pt x="36445" y="50932"/>
                  <a:pt x="40558" y="45692"/>
                  <a:pt x="45121" y="45354"/>
                </a:cubicBezTo>
                <a:cubicBezTo>
                  <a:pt x="49685" y="45016"/>
                  <a:pt x="57234" y="51269"/>
                  <a:pt x="59657" y="49072"/>
                </a:cubicBezTo>
                <a:cubicBezTo>
                  <a:pt x="62080" y="46875"/>
                  <a:pt x="61629" y="36057"/>
                  <a:pt x="59657" y="32170"/>
                </a:cubicBezTo>
                <a:cubicBezTo>
                  <a:pt x="57685" y="28283"/>
                  <a:pt x="49515" y="29128"/>
                  <a:pt x="47825" y="25748"/>
                </a:cubicBezTo>
                <a:cubicBezTo>
                  <a:pt x="46135" y="22368"/>
                  <a:pt x="50925" y="14705"/>
                  <a:pt x="49516" y="11888"/>
                </a:cubicBezTo>
                <a:cubicBezTo>
                  <a:pt x="48108" y="9071"/>
                  <a:pt x="42698" y="10817"/>
                  <a:pt x="39374" y="8845"/>
                </a:cubicBezTo>
                <a:cubicBezTo>
                  <a:pt x="36050" y="6873"/>
                  <a:pt x="32444" y="281"/>
                  <a:pt x="29571" y="56"/>
                </a:cubicBezTo>
                <a:cubicBezTo>
                  <a:pt x="26698" y="-169"/>
                  <a:pt x="24951" y="5634"/>
                  <a:pt x="22134" y="7493"/>
                </a:cubicBezTo>
                <a:cubicBezTo>
                  <a:pt x="19317" y="9352"/>
                  <a:pt x="14359" y="8789"/>
                  <a:pt x="12669" y="11212"/>
                </a:cubicBezTo>
                <a:close/>
              </a:path>
            </a:pathLst>
          </a:cu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Google Shape;362;p14"/>
          <p:cNvSpPr/>
          <p:nvPr/>
        </p:nvSpPr>
        <p:spPr>
          <a:xfrm>
            <a:off x="-110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"/>
          <p:cNvSpPr txBox="1"/>
          <p:nvPr>
            <p:ph idx="4294967295" type="title"/>
          </p:nvPr>
        </p:nvSpPr>
        <p:spPr>
          <a:xfrm>
            <a:off x="926925" y="354600"/>
            <a:ext cx="7905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Decision Boundaries</a:t>
            </a:r>
            <a:endParaRPr/>
          </a:p>
        </p:txBody>
      </p:sp>
      <p:sp>
        <p:nvSpPr>
          <p:cNvPr id="364" name="Google Shape;364;p14"/>
          <p:cNvSpPr txBox="1"/>
          <p:nvPr>
            <p:ph idx="12" type="sldNum"/>
          </p:nvPr>
        </p:nvSpPr>
        <p:spPr>
          <a:xfrm>
            <a:off x="1659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5" name="Google Shape;365;p14"/>
          <p:cNvCxnSpPr/>
          <p:nvPr/>
        </p:nvCxnSpPr>
        <p:spPr>
          <a:xfrm flipH="1">
            <a:off x="823250" y="1412800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4"/>
          <p:cNvCxnSpPr/>
          <p:nvPr/>
        </p:nvCxnSpPr>
        <p:spPr>
          <a:xfrm rot="10800000">
            <a:off x="832900" y="2826400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14"/>
          <p:cNvCxnSpPr/>
          <p:nvPr/>
        </p:nvCxnSpPr>
        <p:spPr>
          <a:xfrm flipH="1">
            <a:off x="892600" y="3219750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14"/>
          <p:cNvCxnSpPr/>
          <p:nvPr/>
        </p:nvCxnSpPr>
        <p:spPr>
          <a:xfrm rot="10800000">
            <a:off x="902250" y="4633350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4"/>
          <p:cNvCxnSpPr/>
          <p:nvPr/>
        </p:nvCxnSpPr>
        <p:spPr>
          <a:xfrm flipH="1">
            <a:off x="4394775" y="3280575"/>
            <a:ext cx="9600" cy="1413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4"/>
          <p:cNvCxnSpPr/>
          <p:nvPr/>
        </p:nvCxnSpPr>
        <p:spPr>
          <a:xfrm rot="10800000">
            <a:off x="4404425" y="4694175"/>
            <a:ext cx="2287800" cy="123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14"/>
          <p:cNvSpPr/>
          <p:nvPr/>
        </p:nvSpPr>
        <p:spPr>
          <a:xfrm>
            <a:off x="1986750" y="1655450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4"/>
          <p:cNvSpPr/>
          <p:nvPr/>
        </p:nvSpPr>
        <p:spPr>
          <a:xfrm>
            <a:off x="2271625" y="20296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4"/>
          <p:cNvSpPr/>
          <p:nvPr/>
        </p:nvSpPr>
        <p:spPr>
          <a:xfrm>
            <a:off x="1237550" y="3358588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4"/>
          <p:cNvSpPr/>
          <p:nvPr/>
        </p:nvSpPr>
        <p:spPr>
          <a:xfrm>
            <a:off x="1255850" y="2102125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1463075" y="1655450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"/>
          <p:cNvSpPr/>
          <p:nvPr/>
        </p:nvSpPr>
        <p:spPr>
          <a:xfrm>
            <a:off x="1763738" y="2029600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4"/>
          <p:cNvSpPr/>
          <p:nvPr/>
        </p:nvSpPr>
        <p:spPr>
          <a:xfrm>
            <a:off x="1986738" y="1383075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"/>
          <p:cNvSpPr/>
          <p:nvPr/>
        </p:nvSpPr>
        <p:spPr>
          <a:xfrm>
            <a:off x="2582575" y="17707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/>
          <p:cNvSpPr/>
          <p:nvPr/>
        </p:nvSpPr>
        <p:spPr>
          <a:xfrm>
            <a:off x="1703925" y="25032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>
            <a:off x="2046975" y="25032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4"/>
          <p:cNvSpPr/>
          <p:nvPr/>
        </p:nvSpPr>
        <p:spPr>
          <a:xfrm>
            <a:off x="2408725" y="23058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4"/>
          <p:cNvSpPr/>
          <p:nvPr/>
        </p:nvSpPr>
        <p:spPr>
          <a:xfrm>
            <a:off x="1581875" y="34249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4"/>
          <p:cNvSpPr/>
          <p:nvPr/>
        </p:nvSpPr>
        <p:spPr>
          <a:xfrm>
            <a:off x="1051625" y="35620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4"/>
          <p:cNvSpPr/>
          <p:nvPr/>
        </p:nvSpPr>
        <p:spPr>
          <a:xfrm>
            <a:off x="1051625" y="44225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4"/>
          <p:cNvSpPr/>
          <p:nvPr/>
        </p:nvSpPr>
        <p:spPr>
          <a:xfrm>
            <a:off x="1338150" y="44225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"/>
          <p:cNvSpPr/>
          <p:nvPr/>
        </p:nvSpPr>
        <p:spPr>
          <a:xfrm>
            <a:off x="1624675" y="43210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>
            <a:off x="1051625" y="398115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4"/>
          <p:cNvSpPr/>
          <p:nvPr/>
        </p:nvSpPr>
        <p:spPr>
          <a:xfrm>
            <a:off x="1453925" y="39237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"/>
          <p:cNvSpPr/>
          <p:nvPr/>
        </p:nvSpPr>
        <p:spPr>
          <a:xfrm>
            <a:off x="1316825" y="38581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4"/>
          <p:cNvSpPr/>
          <p:nvPr/>
        </p:nvSpPr>
        <p:spPr>
          <a:xfrm>
            <a:off x="1868550" y="382338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4"/>
          <p:cNvSpPr/>
          <p:nvPr/>
        </p:nvSpPr>
        <p:spPr>
          <a:xfrm>
            <a:off x="2093200" y="32805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>
            <a:off x="2016938" y="39569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2230300" y="355681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4"/>
          <p:cNvSpPr/>
          <p:nvPr/>
        </p:nvSpPr>
        <p:spPr>
          <a:xfrm>
            <a:off x="2283163" y="39015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"/>
          <p:cNvSpPr/>
          <p:nvPr/>
        </p:nvSpPr>
        <p:spPr>
          <a:xfrm>
            <a:off x="2886075" y="3280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2788163" y="353680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4"/>
          <p:cNvSpPr/>
          <p:nvPr/>
        </p:nvSpPr>
        <p:spPr>
          <a:xfrm>
            <a:off x="2855788" y="39189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14"/>
          <p:cNvCxnSpPr/>
          <p:nvPr/>
        </p:nvCxnSpPr>
        <p:spPr>
          <a:xfrm flipH="1">
            <a:off x="1795413" y="3229975"/>
            <a:ext cx="14100" cy="527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14"/>
          <p:cNvCxnSpPr/>
          <p:nvPr/>
        </p:nvCxnSpPr>
        <p:spPr>
          <a:xfrm rot="10800000">
            <a:off x="926925" y="3758425"/>
            <a:ext cx="870600" cy="5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4"/>
          <p:cNvCxnSpPr/>
          <p:nvPr/>
        </p:nvCxnSpPr>
        <p:spPr>
          <a:xfrm flipH="1">
            <a:off x="2642725" y="3324075"/>
            <a:ext cx="16800" cy="12930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14"/>
          <p:cNvCxnSpPr/>
          <p:nvPr/>
        </p:nvCxnSpPr>
        <p:spPr>
          <a:xfrm flipH="1">
            <a:off x="1766600" y="3728775"/>
            <a:ext cx="11700" cy="482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14"/>
          <p:cNvCxnSpPr/>
          <p:nvPr/>
        </p:nvCxnSpPr>
        <p:spPr>
          <a:xfrm rot="10800000">
            <a:off x="917913" y="4199475"/>
            <a:ext cx="1709100" cy="162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14"/>
          <p:cNvSpPr/>
          <p:nvPr/>
        </p:nvSpPr>
        <p:spPr>
          <a:xfrm>
            <a:off x="2816163" y="44225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14"/>
          <p:cNvCxnSpPr/>
          <p:nvPr/>
        </p:nvCxnSpPr>
        <p:spPr>
          <a:xfrm flipH="1">
            <a:off x="2643100" y="4372000"/>
            <a:ext cx="523500" cy="2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14"/>
          <p:cNvSpPr/>
          <p:nvPr/>
        </p:nvSpPr>
        <p:spPr>
          <a:xfrm>
            <a:off x="2271613" y="4355963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14"/>
          <p:cNvCxnSpPr/>
          <p:nvPr/>
        </p:nvCxnSpPr>
        <p:spPr>
          <a:xfrm flipH="1" rot="10800000">
            <a:off x="994675" y="1532450"/>
            <a:ext cx="1918500" cy="11916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14"/>
          <p:cNvSpPr/>
          <p:nvPr/>
        </p:nvSpPr>
        <p:spPr>
          <a:xfrm>
            <a:off x="5779075" y="374435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4"/>
          <p:cNvSpPr/>
          <p:nvPr/>
        </p:nvSpPr>
        <p:spPr>
          <a:xfrm>
            <a:off x="5109975" y="41390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4"/>
          <p:cNvSpPr/>
          <p:nvPr/>
        </p:nvSpPr>
        <p:spPr>
          <a:xfrm>
            <a:off x="5617813" y="4217938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4"/>
          <p:cNvSpPr/>
          <p:nvPr/>
        </p:nvSpPr>
        <p:spPr>
          <a:xfrm>
            <a:off x="5381788" y="4038663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4"/>
          <p:cNvSpPr/>
          <p:nvPr/>
        </p:nvSpPr>
        <p:spPr>
          <a:xfrm>
            <a:off x="5361750" y="377297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4"/>
          <p:cNvSpPr/>
          <p:nvPr/>
        </p:nvSpPr>
        <p:spPr>
          <a:xfrm>
            <a:off x="6024250" y="4139025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4"/>
          <p:cNvSpPr/>
          <p:nvPr/>
        </p:nvSpPr>
        <p:spPr>
          <a:xfrm>
            <a:off x="5549263" y="335860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4"/>
          <p:cNvSpPr/>
          <p:nvPr/>
        </p:nvSpPr>
        <p:spPr>
          <a:xfrm>
            <a:off x="6196388" y="3753500"/>
            <a:ext cx="118800" cy="1188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"/>
          <p:cNvSpPr/>
          <p:nvPr/>
        </p:nvSpPr>
        <p:spPr>
          <a:xfrm>
            <a:off x="4814513" y="36072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4"/>
          <p:cNvSpPr/>
          <p:nvPr/>
        </p:nvSpPr>
        <p:spPr>
          <a:xfrm>
            <a:off x="4739325" y="4094063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4"/>
          <p:cNvSpPr/>
          <p:nvPr/>
        </p:nvSpPr>
        <p:spPr>
          <a:xfrm>
            <a:off x="4739325" y="44930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4"/>
          <p:cNvSpPr/>
          <p:nvPr/>
        </p:nvSpPr>
        <p:spPr>
          <a:xfrm>
            <a:off x="5916175" y="44930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4"/>
          <p:cNvSpPr/>
          <p:nvPr/>
        </p:nvSpPr>
        <p:spPr>
          <a:xfrm>
            <a:off x="5074275" y="3280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4"/>
          <p:cNvSpPr/>
          <p:nvPr/>
        </p:nvSpPr>
        <p:spPr>
          <a:xfrm>
            <a:off x="6494075" y="4217950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4"/>
          <p:cNvSpPr/>
          <p:nvPr/>
        </p:nvSpPr>
        <p:spPr>
          <a:xfrm>
            <a:off x="6024250" y="3280575"/>
            <a:ext cx="137100" cy="1371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5585275" y="3607250"/>
            <a:ext cx="137100" cy="1371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"/>
          <p:cNvSpPr txBox="1"/>
          <p:nvPr/>
        </p:nvSpPr>
        <p:spPr>
          <a:xfrm>
            <a:off x="3935650" y="1509750"/>
            <a:ext cx="31356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SVM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Decision</a:t>
            </a: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Tree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uli"/>
              <a:buChar char="-"/>
            </a:pPr>
            <a:r>
              <a:rPr lang="en" sz="1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Neural Network</a:t>
            </a:r>
            <a:endParaRPr sz="1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15"/>
          <p:cNvSpPr txBox="1"/>
          <p:nvPr/>
        </p:nvSpPr>
        <p:spPr>
          <a:xfrm>
            <a:off x="656350" y="1431325"/>
            <a:ext cx="71580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Discover a </a:t>
            </a:r>
            <a:r>
              <a:rPr b="1"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mapping</a:t>
            </a: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function representing input output relationships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Example: 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y = f(x) + e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f: X → Y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15"/>
          <p:cNvSpPr/>
          <p:nvPr/>
        </p:nvSpPr>
        <p:spPr>
          <a:xfrm>
            <a:off x="-1634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5"/>
          <p:cNvSpPr txBox="1"/>
          <p:nvPr>
            <p:ph idx="4294967295" type="title"/>
          </p:nvPr>
        </p:nvSpPr>
        <p:spPr>
          <a:xfrm>
            <a:off x="913075" y="354600"/>
            <a:ext cx="791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Math Formulation</a:t>
            </a:r>
            <a:endParaRPr/>
          </a:p>
        </p:txBody>
      </p:sp>
      <p:pic>
        <p:nvPicPr>
          <p:cNvPr id="432" name="Google Shape;4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513" y="2759129"/>
            <a:ext cx="1646813" cy="186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12" y="2471675"/>
            <a:ext cx="2077414" cy="23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5"/>
          <p:cNvSpPr txBox="1"/>
          <p:nvPr/>
        </p:nvSpPr>
        <p:spPr>
          <a:xfrm>
            <a:off x="6690825" y="3395738"/>
            <a:ext cx="10305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Jellyfish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435" name="Google Shape;435;p15"/>
          <p:cNvGraphicFramePr/>
          <p:nvPr/>
        </p:nvGraphicFramePr>
        <p:xfrm>
          <a:off x="4401313" y="263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{02FB7257-82CA-4EE3-A78A-8D700EDB57FF}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3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3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6" name="Google Shape;436;p15"/>
          <p:cNvSpPr txBox="1"/>
          <p:nvPr/>
        </p:nvSpPr>
        <p:spPr>
          <a:xfrm>
            <a:off x="696650" y="3371375"/>
            <a:ext cx="1870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f: X → Y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Image → Label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7" name="Google Shape;437;p15"/>
          <p:cNvCxnSpPr/>
          <p:nvPr/>
        </p:nvCxnSpPr>
        <p:spPr>
          <a:xfrm>
            <a:off x="6205725" y="3603038"/>
            <a:ext cx="288300" cy="4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15"/>
          <p:cNvCxnSpPr/>
          <p:nvPr/>
        </p:nvCxnSpPr>
        <p:spPr>
          <a:xfrm>
            <a:off x="3840000" y="3603038"/>
            <a:ext cx="288300" cy="4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16"/>
          <p:cNvSpPr txBox="1"/>
          <p:nvPr/>
        </p:nvSpPr>
        <p:spPr>
          <a:xfrm>
            <a:off x="656350" y="1431325"/>
            <a:ext cx="7158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Parameters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-1634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"/>
          <p:cNvSpPr txBox="1"/>
          <p:nvPr>
            <p:ph idx="4294967295" type="title"/>
          </p:nvPr>
        </p:nvSpPr>
        <p:spPr>
          <a:xfrm>
            <a:off x="913075" y="354600"/>
            <a:ext cx="791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447" name="Google Shape;447;p16"/>
          <p:cNvSpPr txBox="1"/>
          <p:nvPr/>
        </p:nvSpPr>
        <p:spPr>
          <a:xfrm>
            <a:off x="923725" y="2551600"/>
            <a:ext cx="1546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48" name="Google Shape;4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2" y="2555463"/>
            <a:ext cx="2539742" cy="2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25" y="3070975"/>
            <a:ext cx="2330583" cy="2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17"/>
          <p:cNvSpPr txBox="1"/>
          <p:nvPr/>
        </p:nvSpPr>
        <p:spPr>
          <a:xfrm>
            <a:off x="656350" y="1431325"/>
            <a:ext cx="7158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Parameters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6" name="Google Shape;456;p17"/>
          <p:cNvSpPr/>
          <p:nvPr/>
        </p:nvSpPr>
        <p:spPr>
          <a:xfrm>
            <a:off x="-163400" y="-210325"/>
            <a:ext cx="2122800" cy="17733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"/>
          <p:cNvSpPr txBox="1"/>
          <p:nvPr>
            <p:ph idx="4294967295" type="title"/>
          </p:nvPr>
        </p:nvSpPr>
        <p:spPr>
          <a:xfrm>
            <a:off x="913075" y="354600"/>
            <a:ext cx="791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458" name="Google Shape;458;p17"/>
          <p:cNvSpPr txBox="1"/>
          <p:nvPr/>
        </p:nvSpPr>
        <p:spPr>
          <a:xfrm>
            <a:off x="923725" y="2551600"/>
            <a:ext cx="1546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59" name="Google Shape;4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22" y="2555463"/>
            <a:ext cx="2539742" cy="2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25" y="3070975"/>
            <a:ext cx="2330583" cy="2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17"/>
          <p:cNvSpPr/>
          <p:nvPr/>
        </p:nvSpPr>
        <p:spPr>
          <a:xfrm>
            <a:off x="3888100" y="1463425"/>
            <a:ext cx="1643400" cy="2274900"/>
          </a:xfrm>
          <a:prstGeom prst="bracketPair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5767700" y="1494075"/>
            <a:ext cx="737700" cy="2274900"/>
          </a:xfrm>
          <a:prstGeom prst="bracketPair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7"/>
          <p:cNvSpPr/>
          <p:nvPr/>
        </p:nvSpPr>
        <p:spPr>
          <a:xfrm>
            <a:off x="7076650" y="1534163"/>
            <a:ext cx="737700" cy="2274900"/>
          </a:xfrm>
          <a:prstGeom prst="bracketPair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4" name="Google Shape;464;p17"/>
          <p:cNvGraphicFramePr/>
          <p:nvPr/>
        </p:nvGraphicFramePr>
        <p:xfrm>
          <a:off x="4012263" y="166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{02FB7257-82CA-4EE3-A78A-8D700EDB57FF}</a:tableStyleId>
              </a:tblPr>
              <a:tblGrid>
                <a:gridCol w="697525"/>
                <a:gridCol w="697525"/>
              </a:tblGrid>
              <a:tr h="6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1,2</a:t>
                      </a:r>
                      <a:endParaRPr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2,2</a:t>
                      </a:r>
                      <a:endParaRPr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x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3,2</a:t>
                      </a:r>
                      <a:endParaRPr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17"/>
          <p:cNvGraphicFramePr/>
          <p:nvPr/>
        </p:nvGraphicFramePr>
        <p:xfrm>
          <a:off x="5787775" y="202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{02FB7257-82CA-4EE3-A78A-8D700EDB57FF}</a:tableStyleId>
              </a:tblPr>
              <a:tblGrid>
                <a:gridCol w="697525"/>
              </a:tblGrid>
              <a:tr h="6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θ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θ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6" name="Google Shape;466;p17"/>
          <p:cNvGraphicFramePr/>
          <p:nvPr/>
        </p:nvGraphicFramePr>
        <p:xfrm>
          <a:off x="7096725" y="166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{02FB7257-82CA-4EE3-A78A-8D700EDB57FF}</a:tableStyleId>
              </a:tblPr>
              <a:tblGrid>
                <a:gridCol w="697525"/>
              </a:tblGrid>
              <a:tr h="659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</a:t>
                      </a:r>
                      <a:r>
                        <a:rPr baseline="-25000" lang="en" sz="240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</a:t>
                      </a:r>
                      <a:r>
                        <a:rPr baseline="-25000" lang="en" sz="24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</a:t>
                      </a:r>
                      <a:endParaRPr baseline="-25000" sz="240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7" name="Google Shape;467;p17"/>
          <p:cNvSpPr txBox="1"/>
          <p:nvPr/>
        </p:nvSpPr>
        <p:spPr>
          <a:xfrm>
            <a:off x="6505400" y="2441350"/>
            <a:ext cx="6975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=</a:t>
            </a:r>
            <a:endParaRPr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8" y="2189325"/>
            <a:ext cx="764826" cy="764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163" y="3671275"/>
            <a:ext cx="633850" cy="6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875" y="2017700"/>
            <a:ext cx="633850" cy="6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2173" y="3406938"/>
            <a:ext cx="763265" cy="76326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8"/>
          <p:cNvSpPr txBox="1"/>
          <p:nvPr/>
        </p:nvSpPr>
        <p:spPr>
          <a:xfrm>
            <a:off x="1847050" y="2346900"/>
            <a:ext cx="1005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Spam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1747600" y="3809250"/>
            <a:ext cx="10056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Bear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18"/>
          <p:cNvSpPr txBox="1"/>
          <p:nvPr/>
        </p:nvSpPr>
        <p:spPr>
          <a:xfrm>
            <a:off x="7192475" y="2155675"/>
            <a:ext cx="1343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$200,000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18"/>
          <p:cNvSpPr txBox="1"/>
          <p:nvPr/>
        </p:nvSpPr>
        <p:spPr>
          <a:xfrm>
            <a:off x="7327300" y="3595550"/>
            <a:ext cx="963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9.5/10</a:t>
            </a:r>
            <a:endParaRPr sz="1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81" name="Google Shape;481;p18"/>
          <p:cNvCxnSpPr/>
          <p:nvPr/>
        </p:nvCxnSpPr>
        <p:spPr>
          <a:xfrm flipH="1">
            <a:off x="3394394" y="1851400"/>
            <a:ext cx="6900" cy="1020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18"/>
          <p:cNvCxnSpPr/>
          <p:nvPr/>
        </p:nvCxnSpPr>
        <p:spPr>
          <a:xfrm rot="10800000">
            <a:off x="3401413" y="2871950"/>
            <a:ext cx="1651800" cy="90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18"/>
          <p:cNvCxnSpPr/>
          <p:nvPr/>
        </p:nvCxnSpPr>
        <p:spPr>
          <a:xfrm flipH="1">
            <a:off x="3472924" y="3399413"/>
            <a:ext cx="6900" cy="1016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18"/>
          <p:cNvCxnSpPr/>
          <p:nvPr/>
        </p:nvCxnSpPr>
        <p:spPr>
          <a:xfrm rot="10800000">
            <a:off x="3479826" y="4415895"/>
            <a:ext cx="1644900" cy="8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18"/>
          <p:cNvSpPr/>
          <p:nvPr/>
        </p:nvSpPr>
        <p:spPr>
          <a:xfrm>
            <a:off x="3720931" y="3499233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3760995" y="2476357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>
            <a:off x="4280990" y="2318482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4434388" y="2079480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8"/>
          <p:cNvSpPr/>
          <p:nvPr/>
        </p:nvSpPr>
        <p:spPr>
          <a:xfrm>
            <a:off x="3968492" y="3546964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8"/>
          <p:cNvSpPr/>
          <p:nvPr/>
        </p:nvSpPr>
        <p:spPr>
          <a:xfrm>
            <a:off x="3587256" y="3645535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"/>
          <p:cNvSpPr/>
          <p:nvPr/>
        </p:nvSpPr>
        <p:spPr>
          <a:xfrm>
            <a:off x="3587256" y="4264192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>
            <a:off x="3793260" y="4264192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"/>
          <p:cNvSpPr/>
          <p:nvPr/>
        </p:nvSpPr>
        <p:spPr>
          <a:xfrm>
            <a:off x="3999264" y="4191235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8"/>
          <p:cNvSpPr/>
          <p:nvPr/>
        </p:nvSpPr>
        <p:spPr>
          <a:xfrm>
            <a:off x="3587256" y="3946838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8"/>
          <p:cNvSpPr/>
          <p:nvPr/>
        </p:nvSpPr>
        <p:spPr>
          <a:xfrm>
            <a:off x="3876499" y="3905578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"/>
          <p:cNvSpPr/>
          <p:nvPr/>
        </p:nvSpPr>
        <p:spPr>
          <a:xfrm>
            <a:off x="3777928" y="3858395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8"/>
          <p:cNvSpPr/>
          <p:nvPr/>
        </p:nvSpPr>
        <p:spPr>
          <a:xfrm>
            <a:off x="4174603" y="3833411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8"/>
          <p:cNvSpPr/>
          <p:nvPr/>
        </p:nvSpPr>
        <p:spPr>
          <a:xfrm>
            <a:off x="4336121" y="3443144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8"/>
          <p:cNvSpPr/>
          <p:nvPr/>
        </p:nvSpPr>
        <p:spPr>
          <a:xfrm>
            <a:off x="4281290" y="3929448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8"/>
          <p:cNvSpPr/>
          <p:nvPr/>
        </p:nvSpPr>
        <p:spPr>
          <a:xfrm>
            <a:off x="4434692" y="3641751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8"/>
          <p:cNvSpPr/>
          <p:nvPr/>
        </p:nvSpPr>
        <p:spPr>
          <a:xfrm>
            <a:off x="4472699" y="3889617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8"/>
          <p:cNvSpPr/>
          <p:nvPr/>
        </p:nvSpPr>
        <p:spPr>
          <a:xfrm>
            <a:off x="4906176" y="3443144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8"/>
          <p:cNvSpPr/>
          <p:nvPr/>
        </p:nvSpPr>
        <p:spPr>
          <a:xfrm>
            <a:off x="4835780" y="3627363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8"/>
          <p:cNvSpPr/>
          <p:nvPr/>
        </p:nvSpPr>
        <p:spPr>
          <a:xfrm>
            <a:off x="4884401" y="3902136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18"/>
          <p:cNvCxnSpPr/>
          <p:nvPr/>
        </p:nvCxnSpPr>
        <p:spPr>
          <a:xfrm rot="10800000">
            <a:off x="3497438" y="3786772"/>
            <a:ext cx="626100" cy="36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18"/>
          <p:cNvCxnSpPr/>
          <p:nvPr/>
        </p:nvCxnSpPr>
        <p:spPr>
          <a:xfrm flipH="1">
            <a:off x="4731293" y="3474419"/>
            <a:ext cx="12000" cy="929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18"/>
          <p:cNvCxnSpPr/>
          <p:nvPr/>
        </p:nvCxnSpPr>
        <p:spPr>
          <a:xfrm flipH="1">
            <a:off x="4123900" y="3427350"/>
            <a:ext cx="4800" cy="6849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18"/>
          <p:cNvCxnSpPr/>
          <p:nvPr/>
        </p:nvCxnSpPr>
        <p:spPr>
          <a:xfrm rot="10800000">
            <a:off x="3491117" y="4103755"/>
            <a:ext cx="1228800" cy="11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18"/>
          <p:cNvSpPr/>
          <p:nvPr/>
        </p:nvSpPr>
        <p:spPr>
          <a:xfrm>
            <a:off x="4855911" y="4264184"/>
            <a:ext cx="98400" cy="984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0" name="Google Shape;510;p18"/>
          <p:cNvCxnSpPr/>
          <p:nvPr/>
        </p:nvCxnSpPr>
        <p:spPr>
          <a:xfrm flipH="1">
            <a:off x="4731666" y="4227848"/>
            <a:ext cx="376200" cy="18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18"/>
          <p:cNvSpPr/>
          <p:nvPr/>
        </p:nvSpPr>
        <p:spPr>
          <a:xfrm>
            <a:off x="4464394" y="4216318"/>
            <a:ext cx="98400" cy="98400"/>
          </a:xfrm>
          <a:prstGeom prst="ellipse">
            <a:avLst/>
          </a:prstGeom>
          <a:solidFill>
            <a:srgbClr val="B1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2" name="Google Shape;512;p18"/>
          <p:cNvCxnSpPr/>
          <p:nvPr/>
        </p:nvCxnSpPr>
        <p:spPr>
          <a:xfrm flipH="1" rot="10800000">
            <a:off x="3518138" y="1937769"/>
            <a:ext cx="1385100" cy="8604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18"/>
          <p:cNvSpPr/>
          <p:nvPr/>
        </p:nvSpPr>
        <p:spPr>
          <a:xfrm>
            <a:off x="4019238" y="2259880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8"/>
          <p:cNvSpPr/>
          <p:nvPr/>
        </p:nvSpPr>
        <p:spPr>
          <a:xfrm>
            <a:off x="4224513" y="2113130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8"/>
          <p:cNvSpPr/>
          <p:nvPr/>
        </p:nvSpPr>
        <p:spPr>
          <a:xfrm>
            <a:off x="4644263" y="2014130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8"/>
          <p:cNvSpPr/>
          <p:nvPr/>
        </p:nvSpPr>
        <p:spPr>
          <a:xfrm>
            <a:off x="3685638" y="2674155"/>
            <a:ext cx="99000" cy="99000"/>
          </a:xfrm>
          <a:prstGeom prst="triangle">
            <a:avLst>
              <a:gd fmla="val 5000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4551875" y="1924125"/>
            <a:ext cx="283800" cy="2790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8"/>
          <p:cNvSpPr/>
          <p:nvPr/>
        </p:nvSpPr>
        <p:spPr>
          <a:xfrm>
            <a:off x="4337763" y="3576088"/>
            <a:ext cx="283800" cy="2790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9" name="Google Shape;519;p18"/>
          <p:cNvCxnSpPr/>
          <p:nvPr/>
        </p:nvCxnSpPr>
        <p:spPr>
          <a:xfrm>
            <a:off x="1411475" y="2571750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18"/>
          <p:cNvCxnSpPr/>
          <p:nvPr/>
        </p:nvCxnSpPr>
        <p:spPr>
          <a:xfrm>
            <a:off x="1411475" y="4019550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18"/>
          <p:cNvCxnSpPr/>
          <p:nvPr/>
        </p:nvCxnSpPr>
        <p:spPr>
          <a:xfrm>
            <a:off x="6775750" y="2387050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18"/>
          <p:cNvCxnSpPr/>
          <p:nvPr/>
        </p:nvCxnSpPr>
        <p:spPr>
          <a:xfrm>
            <a:off x="6955600" y="3774500"/>
            <a:ext cx="37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18"/>
          <p:cNvSpPr txBox="1"/>
          <p:nvPr>
            <p:ph idx="4294967295" type="title"/>
          </p:nvPr>
        </p:nvSpPr>
        <p:spPr>
          <a:xfrm>
            <a:off x="1723050" y="354600"/>
            <a:ext cx="71097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v. Regression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9" name="Google Shape;529;p19"/>
          <p:cNvCxnSpPr/>
          <p:nvPr/>
        </p:nvCxnSpPr>
        <p:spPr>
          <a:xfrm flipH="1" rot="10800000">
            <a:off x="3141150" y="2568150"/>
            <a:ext cx="1806000" cy="34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19"/>
          <p:cNvCxnSpPr/>
          <p:nvPr/>
        </p:nvCxnSpPr>
        <p:spPr>
          <a:xfrm flipH="1" rot="10800000">
            <a:off x="5483675" y="1774538"/>
            <a:ext cx="21300" cy="121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19"/>
          <p:cNvCxnSpPr/>
          <p:nvPr/>
        </p:nvCxnSpPr>
        <p:spPr>
          <a:xfrm>
            <a:off x="5483675" y="2994338"/>
            <a:ext cx="2118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19"/>
          <p:cNvSpPr/>
          <p:nvPr/>
        </p:nvSpPr>
        <p:spPr>
          <a:xfrm>
            <a:off x="6463222" y="188626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9"/>
          <p:cNvSpPr/>
          <p:nvPr/>
        </p:nvSpPr>
        <p:spPr>
          <a:xfrm flipH="1" rot="10800000">
            <a:off x="6463225" y="2300409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9"/>
          <p:cNvSpPr/>
          <p:nvPr/>
        </p:nvSpPr>
        <p:spPr>
          <a:xfrm>
            <a:off x="6581320" y="2083934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9"/>
          <p:cNvSpPr/>
          <p:nvPr/>
        </p:nvSpPr>
        <p:spPr>
          <a:xfrm>
            <a:off x="6380719" y="2162228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9"/>
          <p:cNvSpPr/>
          <p:nvPr/>
        </p:nvSpPr>
        <p:spPr>
          <a:xfrm>
            <a:off x="5923836" y="2240547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9"/>
          <p:cNvSpPr/>
          <p:nvPr/>
        </p:nvSpPr>
        <p:spPr>
          <a:xfrm>
            <a:off x="5930137" y="2377869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9"/>
          <p:cNvSpPr/>
          <p:nvPr/>
        </p:nvSpPr>
        <p:spPr>
          <a:xfrm>
            <a:off x="5889099" y="2623498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9"/>
          <p:cNvSpPr/>
          <p:nvPr/>
        </p:nvSpPr>
        <p:spPr>
          <a:xfrm>
            <a:off x="5790124" y="2377874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9"/>
          <p:cNvSpPr/>
          <p:nvPr/>
        </p:nvSpPr>
        <p:spPr>
          <a:xfrm>
            <a:off x="6157305" y="2240534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9"/>
          <p:cNvSpPr/>
          <p:nvPr/>
        </p:nvSpPr>
        <p:spPr>
          <a:xfrm>
            <a:off x="7075772" y="171996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9"/>
          <p:cNvSpPr/>
          <p:nvPr/>
        </p:nvSpPr>
        <p:spPr>
          <a:xfrm>
            <a:off x="6463222" y="2024250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9"/>
          <p:cNvSpPr/>
          <p:nvPr/>
        </p:nvSpPr>
        <p:spPr>
          <a:xfrm>
            <a:off x="7202172" y="1846825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9"/>
          <p:cNvSpPr/>
          <p:nvPr/>
        </p:nvSpPr>
        <p:spPr>
          <a:xfrm>
            <a:off x="6721472" y="171996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5707624" y="2623486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9"/>
          <p:cNvSpPr/>
          <p:nvPr/>
        </p:nvSpPr>
        <p:spPr>
          <a:xfrm>
            <a:off x="5625124" y="2780086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9"/>
          <p:cNvSpPr/>
          <p:nvPr/>
        </p:nvSpPr>
        <p:spPr>
          <a:xfrm>
            <a:off x="5542624" y="2701798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9"/>
          <p:cNvSpPr/>
          <p:nvPr/>
        </p:nvSpPr>
        <p:spPr>
          <a:xfrm>
            <a:off x="6879206" y="188625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9"/>
          <p:cNvSpPr/>
          <p:nvPr/>
        </p:nvSpPr>
        <p:spPr>
          <a:xfrm>
            <a:off x="6380722" y="2454050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9"/>
          <p:cNvSpPr/>
          <p:nvPr/>
        </p:nvSpPr>
        <p:spPr>
          <a:xfrm>
            <a:off x="6955406" y="173385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9"/>
          <p:cNvSpPr/>
          <p:nvPr/>
        </p:nvSpPr>
        <p:spPr>
          <a:xfrm>
            <a:off x="6041500" y="2318688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9"/>
          <p:cNvSpPr/>
          <p:nvPr/>
        </p:nvSpPr>
        <p:spPr>
          <a:xfrm>
            <a:off x="6292872" y="2345275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19"/>
          <p:cNvCxnSpPr/>
          <p:nvPr/>
        </p:nvCxnSpPr>
        <p:spPr>
          <a:xfrm flipH="1" rot="10800000">
            <a:off x="5507674" y="1696498"/>
            <a:ext cx="1770000" cy="115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9"/>
          <p:cNvCxnSpPr/>
          <p:nvPr/>
        </p:nvCxnSpPr>
        <p:spPr>
          <a:xfrm flipH="1" rot="10800000">
            <a:off x="5472725" y="3534363"/>
            <a:ext cx="21300" cy="1219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19"/>
          <p:cNvCxnSpPr/>
          <p:nvPr/>
        </p:nvCxnSpPr>
        <p:spPr>
          <a:xfrm>
            <a:off x="5472725" y="4754163"/>
            <a:ext cx="2118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19"/>
          <p:cNvSpPr/>
          <p:nvPr/>
        </p:nvSpPr>
        <p:spPr>
          <a:xfrm>
            <a:off x="5637724" y="4137699"/>
            <a:ext cx="82500" cy="783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9"/>
          <p:cNvSpPr/>
          <p:nvPr/>
        </p:nvSpPr>
        <p:spPr>
          <a:xfrm>
            <a:off x="5696674" y="4383311"/>
            <a:ext cx="82500" cy="783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5614174" y="4539911"/>
            <a:ext cx="82500" cy="783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9"/>
          <p:cNvSpPr/>
          <p:nvPr/>
        </p:nvSpPr>
        <p:spPr>
          <a:xfrm>
            <a:off x="5531674" y="4461623"/>
            <a:ext cx="82500" cy="78300"/>
          </a:xfrm>
          <a:prstGeom prst="ellipse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6490924" y="3456074"/>
            <a:ext cx="82500" cy="78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6629349" y="3650748"/>
            <a:ext cx="82500" cy="78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6569074" y="3797023"/>
            <a:ext cx="82500" cy="78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6428924" y="3685898"/>
            <a:ext cx="82500" cy="783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9"/>
          <p:cNvSpPr/>
          <p:nvPr/>
        </p:nvSpPr>
        <p:spPr>
          <a:xfrm>
            <a:off x="6973449" y="4461624"/>
            <a:ext cx="82500" cy="783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9"/>
          <p:cNvSpPr/>
          <p:nvPr/>
        </p:nvSpPr>
        <p:spPr>
          <a:xfrm>
            <a:off x="6839674" y="4383311"/>
            <a:ext cx="82500" cy="783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9"/>
          <p:cNvSpPr/>
          <p:nvPr/>
        </p:nvSpPr>
        <p:spPr>
          <a:xfrm>
            <a:off x="6757174" y="4539911"/>
            <a:ext cx="82500" cy="783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6674674" y="4461623"/>
            <a:ext cx="82500" cy="783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9"/>
          <p:cNvSpPr/>
          <p:nvPr/>
        </p:nvSpPr>
        <p:spPr>
          <a:xfrm>
            <a:off x="6236374" y="4103037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6306274" y="4230911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6223774" y="4387511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6141274" y="4309223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6083974" y="4026837"/>
            <a:ext cx="82500" cy="78300"/>
          </a:xfrm>
          <a:prstGeom prst="ellipse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3" name="Google Shape;573;p19"/>
          <p:cNvGraphicFramePr/>
          <p:nvPr/>
        </p:nvGraphicFramePr>
        <p:xfrm>
          <a:off x="774875" y="222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{02FB7257-82CA-4EE3-A78A-8D700EDB57FF}</a:tableStyleId>
              </a:tblPr>
              <a:tblGrid>
                <a:gridCol w="536875"/>
                <a:gridCol w="536875"/>
                <a:gridCol w="536875"/>
                <a:gridCol w="536875"/>
              </a:tblGrid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2342.23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674.56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11234.5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1234.13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3423.5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256.23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123.53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954.3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2345.5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43345.3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847.34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763.432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34598.5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845.5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4365.4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8564.3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743.2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9765.3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Expt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BD87">
                        <a:alpha val="263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54634.3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1345.3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FFFF"/>
                          </a:solidFill>
                        </a:rPr>
                        <a:t>98623.4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4" name="Google Shape;574;p19"/>
          <p:cNvCxnSpPr/>
          <p:nvPr/>
        </p:nvCxnSpPr>
        <p:spPr>
          <a:xfrm>
            <a:off x="3152975" y="3821175"/>
            <a:ext cx="1806000" cy="34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19"/>
          <p:cNvSpPr txBox="1"/>
          <p:nvPr/>
        </p:nvSpPr>
        <p:spPr>
          <a:xfrm rot="-637179">
            <a:off x="3281046" y="2384228"/>
            <a:ext cx="1133006" cy="2417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Regression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19"/>
          <p:cNvSpPr txBox="1"/>
          <p:nvPr/>
        </p:nvSpPr>
        <p:spPr>
          <a:xfrm rot="611281">
            <a:off x="3372592" y="3608522"/>
            <a:ext cx="1421310" cy="2413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Clustering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19"/>
          <p:cNvSpPr txBox="1"/>
          <p:nvPr>
            <p:ph idx="4294967295" type="title"/>
          </p:nvPr>
        </p:nvSpPr>
        <p:spPr>
          <a:xfrm>
            <a:off x="1713425" y="547250"/>
            <a:ext cx="7109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509100" y="2168850"/>
            <a:ext cx="772200" cy="341400"/>
          </a:xfrm>
          <a:prstGeom prst="rect">
            <a:avLst/>
          </a:prstGeom>
          <a:solidFill>
            <a:srgbClr val="0E29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