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13"/>
  </p:normalViewPr>
  <p:slideViewPr>
    <p:cSldViewPr snapToGrid="0" snapToObjects="1">
      <p:cViewPr>
        <p:scale>
          <a:sx n="154" d="100"/>
          <a:sy n="154" d="100"/>
        </p:scale>
        <p:origin x="-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1T11:10:09.126" idx="1">
    <p:pos x="248" y="26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01T11:10:09.126" idx="1">
    <p:pos x="248" y="264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3E349-DEE1-F149-92B7-5E4FE2DC29BF}" type="datetimeFigureOut">
              <a:rPr lang="en-US" smtClean="0"/>
              <a:t>4/3/17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4A3C2-B07E-C14D-8458-7665097E1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9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61E6-89F0-D84C-991E-F98EC624F288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08B3-9DB6-3C46-96B5-582F6338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2568708" y="3743071"/>
            <a:ext cx="3130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42505" y="2818701"/>
            <a:ext cx="0" cy="924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47243" y="2925196"/>
            <a:ext cx="815507" cy="8155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68708" y="3740704"/>
            <a:ext cx="1476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76602" y="4759537"/>
            <a:ext cx="3130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50399" y="3835167"/>
            <a:ext cx="0" cy="924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76602" y="4757170"/>
            <a:ext cx="1476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8759" y="4238450"/>
            <a:ext cx="1476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7739" y="315968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Max(0,x)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665247" y="3986754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Max(0,x)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747739" y="4349707"/>
            <a:ext cx="1115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99577" y="4319000"/>
            <a:ext cx="54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73710" y="2122415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26110" y="2274815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03811" y="2596778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72989" y="2072386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25389" y="2224786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61866" y="2107340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37233" y="2267824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89633" y="2420224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84112" y="2065395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536512" y="2217795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67695" y="2291289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20095" y="2443689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0" y="2401744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4928" y="2638723"/>
            <a:ext cx="83890" cy="838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15628" y="2708849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55474" y="2963082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690697" y="3397570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32504" y="2442812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12275" y="3025578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48752" y="2908132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24119" y="3068616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76519" y="3221016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96526" y="2878684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97267" y="2655475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754581" y="3092081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06981" y="3244481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496886" y="3202536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81814" y="3439515"/>
            <a:ext cx="83890" cy="8389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22768" y="2799598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57991" y="323408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879569" y="2862094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16046" y="2744648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491413" y="2905132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643813" y="3057532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63820" y="2715200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21875" y="2928597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774275" y="3080997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64180" y="3039052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49108" y="3276031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228000" y="3439515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574921" y="2569612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810144" y="3004100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131722" y="2632108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43566" y="267514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95966" y="282754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874028" y="2698611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26428" y="2851011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616333" y="280906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001261" y="3046045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153661" y="3198445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65802" y="2074676"/>
            <a:ext cx="875723" cy="821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710391" y="338648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69567" y="338648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560684" y="3428431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965237" y="3350845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521967" y="3538886"/>
            <a:ext cx="83890" cy="8389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4131578" y="2128135"/>
            <a:ext cx="869683" cy="755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4130921" y="2857626"/>
            <a:ext cx="5631" cy="8664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7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新細明體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2017-04-01T15:56:18Z</dcterms:created>
  <dcterms:modified xsi:type="dcterms:W3CDTF">2017-04-03T23:30:52Z</dcterms:modified>
</cp:coreProperties>
</file>