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8"/>
  </p:notesMasterIdLst>
  <p:sldIdLst>
    <p:sldId id="258" r:id="rId2"/>
    <p:sldId id="256" r:id="rId3"/>
    <p:sldId id="257" r:id="rId4"/>
    <p:sldId id="259" r:id="rId5"/>
    <p:sldId id="261" r:id="rId6"/>
    <p:sldId id="260" r:id="rId7"/>
  </p:sldIdLst>
  <p:sldSz cx="205200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1" userDrawn="1">
          <p15:clr>
            <a:srgbClr val="A4A3A4"/>
          </p15:clr>
        </p15:guide>
        <p15:guide id="2" pos="6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4"/>
    <p:restoredTop sz="94649"/>
  </p:normalViewPr>
  <p:slideViewPr>
    <p:cSldViewPr snapToGrid="0">
      <p:cViewPr>
        <p:scale>
          <a:sx n="68" d="100"/>
          <a:sy n="68" d="100"/>
        </p:scale>
        <p:origin x="6792" y="880"/>
      </p:cViewPr>
      <p:guideLst>
        <p:guide orient="horz" pos="1761"/>
        <p:guide pos="6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D1D40-DA85-0044-9FDF-F2F63D0C7FE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2244725" y="1143000"/>
            <a:ext cx="11347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ACE4A-1B72-004F-B797-C11FA6CD4E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1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C9054-7224-2A68-A2CB-AC1D2AAC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6E844-5D56-08EF-4A6B-8C870EB4C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2244725" y="1143000"/>
            <a:ext cx="1134745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465D70-F6F4-7903-1808-8FD63C2C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C5B92A-50DF-25D1-828B-0E7E1CDBA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CE4A-1B72-004F-B797-C11FA6CD4E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88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244725" y="1143000"/>
            <a:ext cx="113474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CE4A-1B72-004F-B797-C11FA6CD4E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6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003" y="913219"/>
            <a:ext cx="15390019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003" y="2930825"/>
            <a:ext cx="15390019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2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8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84643" y="297087"/>
            <a:ext cx="4424630" cy="47288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0752" y="297087"/>
            <a:ext cx="13017391" cy="4728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64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064" y="1391141"/>
            <a:ext cx="17698522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0064" y="3734251"/>
            <a:ext cx="17698522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>
                    <a:tint val="82000"/>
                  </a:schemeClr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82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82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0752" y="1485433"/>
            <a:ext cx="8721011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88262" y="1485433"/>
            <a:ext cx="8721011" cy="35404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1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4" y="297087"/>
            <a:ext cx="17698522" cy="107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3425" y="1367891"/>
            <a:ext cx="8680932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3425" y="2038273"/>
            <a:ext cx="8680932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88263" y="1367891"/>
            <a:ext cx="8723683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88263" y="2038273"/>
            <a:ext cx="8723683" cy="29979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61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2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372004"/>
            <a:ext cx="6618242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3683" y="803426"/>
            <a:ext cx="10388263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1674019"/>
            <a:ext cx="6618242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5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425" y="372004"/>
            <a:ext cx="6618242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3683" y="803426"/>
            <a:ext cx="10388263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3425" y="1674019"/>
            <a:ext cx="6618242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1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752" y="297087"/>
            <a:ext cx="17698522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752" y="1485433"/>
            <a:ext cx="17698522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0752" y="5171892"/>
            <a:ext cx="461700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D94CF-5DF6-4EED-A7D8-41B2059A1C6A}" type="datetimeFigureOut">
              <a:rPr lang="ko-KR" altLang="en-US" smtClean="0"/>
              <a:t>2024. 9. 24.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97259" y="5171892"/>
            <a:ext cx="692550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492267" y="5171892"/>
            <a:ext cx="4617006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9A839-7275-4F14-8866-A7EECA00F2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3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7.png"/><Relationship Id="rId39" Type="http://schemas.openxmlformats.org/officeDocument/2006/relationships/image" Target="../media/image41.png"/><Relationship Id="rId21" Type="http://schemas.openxmlformats.org/officeDocument/2006/relationships/image" Target="../media/image19.png"/><Relationship Id="rId34" Type="http://schemas.openxmlformats.org/officeDocument/2006/relationships/image" Target="../media/image34.png"/><Relationship Id="rId42" Type="http://schemas.openxmlformats.org/officeDocument/2006/relationships/image" Target="../media/image4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30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25.png"/><Relationship Id="rId24" Type="http://schemas.openxmlformats.org/officeDocument/2006/relationships/image" Target="../media/image210.png"/><Relationship Id="rId32" Type="http://schemas.openxmlformats.org/officeDocument/2006/relationships/image" Target="../media/image32.png"/><Relationship Id="rId37" Type="http://schemas.openxmlformats.org/officeDocument/2006/relationships/image" Target="../media/image38.png"/><Relationship Id="rId40" Type="http://schemas.openxmlformats.org/officeDocument/2006/relationships/image" Target="../media/image42.png"/><Relationship Id="rId5" Type="http://schemas.openxmlformats.org/officeDocument/2006/relationships/image" Target="../media/image22.png"/><Relationship Id="rId15" Type="http://schemas.openxmlformats.org/officeDocument/2006/relationships/image" Target="../media/image13.png"/><Relationship Id="rId23" Type="http://schemas.openxmlformats.org/officeDocument/2006/relationships/image" Target="../media/image110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24.png"/><Relationship Id="rId31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12" Type="http://schemas.openxmlformats.org/officeDocument/2006/relationships/image" Target="../media/image26.png"/><Relationship Id="rId17" Type="http://schemas.openxmlformats.org/officeDocument/2006/relationships/image" Target="../media/image15.png"/><Relationship Id="rId25" Type="http://schemas.openxmlformats.org/officeDocument/2006/relationships/image" Target="../media/image35.png"/><Relationship Id="rId33" Type="http://schemas.openxmlformats.org/officeDocument/2006/relationships/image" Target="../media/image33.png"/><Relationship Id="rId38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15.png"/><Relationship Id="rId26" Type="http://schemas.openxmlformats.org/officeDocument/2006/relationships/image" Target="../media/image27.png"/><Relationship Id="rId39" Type="http://schemas.openxmlformats.org/officeDocument/2006/relationships/image" Target="../media/image57.png"/><Relationship Id="rId21" Type="http://schemas.openxmlformats.org/officeDocument/2006/relationships/image" Target="../media/image19.png"/><Relationship Id="rId34" Type="http://schemas.openxmlformats.org/officeDocument/2006/relationships/image" Target="../media/image52.png"/><Relationship Id="rId42" Type="http://schemas.openxmlformats.org/officeDocument/2006/relationships/image" Target="../media/image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image" Target="../media/image47.png"/><Relationship Id="rId20" Type="http://schemas.openxmlformats.org/officeDocument/2006/relationships/image" Target="../media/image18.png"/><Relationship Id="rId41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24.png"/><Relationship Id="rId24" Type="http://schemas.openxmlformats.org/officeDocument/2006/relationships/image" Target="../media/image210.png"/><Relationship Id="rId32" Type="http://schemas.openxmlformats.org/officeDocument/2006/relationships/image" Target="../media/image50.png"/><Relationship Id="rId37" Type="http://schemas.openxmlformats.org/officeDocument/2006/relationships/image" Target="../media/image55.png"/><Relationship Id="rId40" Type="http://schemas.openxmlformats.org/officeDocument/2006/relationships/image" Target="../media/image5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10.png"/><Relationship Id="rId28" Type="http://schemas.openxmlformats.org/officeDocument/2006/relationships/image" Target="../media/image46.png"/><Relationship Id="rId36" Type="http://schemas.openxmlformats.org/officeDocument/2006/relationships/image" Target="../media/image54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49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7" Type="http://schemas.openxmlformats.org/officeDocument/2006/relationships/image" Target="../media/image28.png"/><Relationship Id="rId30" Type="http://schemas.openxmlformats.org/officeDocument/2006/relationships/image" Target="../media/image48.png"/><Relationship Id="rId22" Type="http://schemas.openxmlformats.org/officeDocument/2006/relationships/image" Target="../media/image20.png"/><Relationship Id="rId35" Type="http://schemas.openxmlformats.org/officeDocument/2006/relationships/image" Target="../media/image53.png"/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25.png"/><Relationship Id="rId17" Type="http://schemas.openxmlformats.org/officeDocument/2006/relationships/image" Target="../media/image14.png"/><Relationship Id="rId25" Type="http://schemas.openxmlformats.org/officeDocument/2006/relationships/image" Target="../media/image35.png"/><Relationship Id="rId33" Type="http://schemas.openxmlformats.org/officeDocument/2006/relationships/image" Target="../media/image51.png"/><Relationship Id="rId38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15.png"/><Relationship Id="rId26" Type="http://schemas.openxmlformats.org/officeDocument/2006/relationships/image" Target="../media/image27.png"/><Relationship Id="rId39" Type="http://schemas.openxmlformats.org/officeDocument/2006/relationships/image" Target="../media/image72.png"/><Relationship Id="rId21" Type="http://schemas.openxmlformats.org/officeDocument/2006/relationships/image" Target="../media/image19.png"/><Relationship Id="rId34" Type="http://schemas.openxmlformats.org/officeDocument/2006/relationships/image" Target="../media/image67.png"/><Relationship Id="rId42" Type="http://schemas.openxmlformats.org/officeDocument/2006/relationships/image" Target="../media/image7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29" Type="http://schemas.openxmlformats.org/officeDocument/2006/relationships/image" Target="../media/image62.png"/><Relationship Id="rId20" Type="http://schemas.openxmlformats.org/officeDocument/2006/relationships/image" Target="../media/image18.png"/><Relationship Id="rId41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4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45" Type="http://schemas.openxmlformats.org/officeDocument/2006/relationships/image" Target="../media/image31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31" Type="http://schemas.openxmlformats.org/officeDocument/2006/relationships/image" Target="../media/image64.png"/><Relationship Id="rId44" Type="http://schemas.openxmlformats.org/officeDocument/2006/relationships/image" Target="../media/image2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7" Type="http://schemas.openxmlformats.org/officeDocument/2006/relationships/image" Target="../media/image28.png"/><Relationship Id="rId30" Type="http://schemas.openxmlformats.org/officeDocument/2006/relationships/image" Target="../media/image63.png"/><Relationship Id="rId22" Type="http://schemas.openxmlformats.org/officeDocument/2006/relationships/image" Target="../media/image20.png"/><Relationship Id="rId35" Type="http://schemas.openxmlformats.org/officeDocument/2006/relationships/image" Target="../media/image68.png"/><Relationship Id="rId43" Type="http://schemas.openxmlformats.org/officeDocument/2006/relationships/image" Target="../media/image111.png"/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12" Type="http://schemas.openxmlformats.org/officeDocument/2006/relationships/image" Target="../media/image25.png"/><Relationship Id="rId17" Type="http://schemas.openxmlformats.org/officeDocument/2006/relationships/image" Target="../media/image14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46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E5F2CB5-34ED-3969-9335-7133E1B1240E}"/>
              </a:ext>
            </a:extLst>
          </p:cNvPr>
          <p:cNvGrpSpPr>
            <a:grpSpLocks noChangeAspect="1"/>
          </p:cNvGrpSpPr>
          <p:nvPr/>
        </p:nvGrpSpPr>
        <p:grpSpPr>
          <a:xfrm>
            <a:off x="4286954" y="699033"/>
            <a:ext cx="5596777" cy="1989268"/>
            <a:chOff x="-552968" y="2825930"/>
            <a:chExt cx="3809973" cy="1354183"/>
          </a:xfrm>
        </p:grpSpPr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7DA28E6A-F27F-2885-618F-AB191E785A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0772" y="2884793"/>
              <a:ext cx="2938877" cy="1164882"/>
              <a:chOff x="8127470" y="1064512"/>
              <a:chExt cx="3725055" cy="147649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FCDBB70-4EC5-FF59-C4A2-EF5D2E935386}"/>
                  </a:ext>
                </a:extLst>
              </p:cNvPr>
              <p:cNvGrpSpPr/>
              <p:nvPr/>
            </p:nvGrpSpPr>
            <p:grpSpPr>
              <a:xfrm>
                <a:off x="8127470" y="1625723"/>
                <a:ext cx="911935" cy="915288"/>
                <a:chOff x="1513137" y="2804160"/>
                <a:chExt cx="911935" cy="915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Oval 72">
                      <a:extLst>
                        <a:ext uri="{FF2B5EF4-FFF2-40B4-BE49-F238E27FC236}">
                          <a16:creationId xmlns:a16="http://schemas.microsoft.com/office/drawing/2014/main" id="{19AE00E9-67C6-9E06-A953-A63287BAAAB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72">
                      <a:extLst>
                        <a:ext uri="{FF2B5EF4-FFF2-40B4-BE49-F238E27FC236}">
                          <a16:creationId xmlns:a16="http://schemas.microsoft.com/office/drawing/2014/main" id="{19AE00E9-67C6-9E06-A953-A63287BAAA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Oval 73">
                      <a:extLst>
                        <a:ext uri="{FF2B5EF4-FFF2-40B4-BE49-F238E27FC236}">
                          <a16:creationId xmlns:a16="http://schemas.microsoft.com/office/drawing/2014/main" id="{71060815-9914-DA30-2DC0-279AF6EB89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73">
                      <a:extLst>
                        <a:ext uri="{FF2B5EF4-FFF2-40B4-BE49-F238E27FC236}">
                          <a16:creationId xmlns:a16="http://schemas.microsoft.com/office/drawing/2014/main" id="{71060815-9914-DA30-2DC0-279AF6EB892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Oval 74">
                      <a:extLst>
                        <a:ext uri="{FF2B5EF4-FFF2-40B4-BE49-F238E27FC236}">
                          <a16:creationId xmlns:a16="http://schemas.microsoft.com/office/drawing/2014/main" id="{A2BFB476-E86B-8663-A60C-2E0C33EB799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Oval 74">
                      <a:extLst>
                        <a:ext uri="{FF2B5EF4-FFF2-40B4-BE49-F238E27FC236}">
                          <a16:creationId xmlns:a16="http://schemas.microsoft.com/office/drawing/2014/main" id="{A2BFB476-E86B-8663-A60C-2E0C33EB7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Oval 75">
                      <a:extLst>
                        <a:ext uri="{FF2B5EF4-FFF2-40B4-BE49-F238E27FC236}">
                          <a16:creationId xmlns:a16="http://schemas.microsoft.com/office/drawing/2014/main" id="{97EA000C-53BB-6A9C-022A-F0B6D9DB458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Oval 75">
                      <a:extLst>
                        <a:ext uri="{FF2B5EF4-FFF2-40B4-BE49-F238E27FC236}">
                          <a16:creationId xmlns:a16="http://schemas.microsoft.com/office/drawing/2014/main" id="{97EA000C-53BB-6A9C-022A-F0B6D9DB45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Connector 80">
                  <a:extLst>
                    <a:ext uri="{FF2B5EF4-FFF2-40B4-BE49-F238E27FC236}">
                      <a16:creationId xmlns:a16="http://schemas.microsoft.com/office/drawing/2014/main" id="{499FE1EF-14E0-BAFC-7505-DC3E90660FE9}"/>
                    </a:ext>
                  </a:extLst>
                </p:cNvPr>
                <p:cNvCxnSpPr>
                  <a:cxnSpLocks/>
                  <a:stCxn id="8" idx="1"/>
                  <a:endCxn id="6" idx="5"/>
                </p:cNvCxnSpPr>
                <p:nvPr/>
              </p:nvCxnSpPr>
              <p:spPr bwMode="auto">
                <a:xfrm flipH="1" flipV="1">
                  <a:off x="1790369" y="3082794"/>
                  <a:ext cx="357470" cy="35802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81">
                  <a:extLst>
                    <a:ext uri="{FF2B5EF4-FFF2-40B4-BE49-F238E27FC236}">
                      <a16:creationId xmlns:a16="http://schemas.microsoft.com/office/drawing/2014/main" id="{E3A7B727-D8CD-3902-0439-67CF9CAAE46F}"/>
                    </a:ext>
                  </a:extLst>
                </p:cNvPr>
                <p:cNvCxnSpPr>
                  <a:cxnSpLocks/>
                  <a:stCxn id="9" idx="7"/>
                  <a:endCxn id="7" idx="3"/>
                </p:cNvCxnSpPr>
                <p:nvPr/>
              </p:nvCxnSpPr>
              <p:spPr bwMode="auto">
                <a:xfrm flipV="1">
                  <a:off x="1790369" y="3082794"/>
                  <a:ext cx="357470" cy="358021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" name="Straight Connector 83">
                  <a:extLst>
                    <a:ext uri="{FF2B5EF4-FFF2-40B4-BE49-F238E27FC236}">
                      <a16:creationId xmlns:a16="http://schemas.microsoft.com/office/drawing/2014/main" id="{71BE45CA-8F7E-C9A5-DF9A-033EF3313B4A}"/>
                    </a:ext>
                  </a:extLst>
                </p:cNvPr>
                <p:cNvCxnSpPr>
                  <a:cxnSpLocks/>
                  <a:stCxn id="6" idx="6"/>
                  <a:endCxn id="7" idx="2"/>
                </p:cNvCxnSpPr>
                <p:nvPr/>
              </p:nvCxnSpPr>
              <p:spPr bwMode="auto">
                <a:xfrm>
                  <a:off x="1837935" y="2967380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" name="Straight Connector 85">
                  <a:extLst>
                    <a:ext uri="{FF2B5EF4-FFF2-40B4-BE49-F238E27FC236}">
                      <a16:creationId xmlns:a16="http://schemas.microsoft.com/office/drawing/2014/main" id="{6B9988DA-7F7C-DED7-090D-0498DEE7A9C3}"/>
                    </a:ext>
                  </a:extLst>
                </p:cNvPr>
                <p:cNvCxnSpPr>
                  <a:cxnSpLocks/>
                  <a:stCxn id="6" idx="4"/>
                  <a:endCxn id="9" idx="0"/>
                </p:cNvCxnSpPr>
                <p:nvPr/>
              </p:nvCxnSpPr>
              <p:spPr bwMode="auto">
                <a:xfrm>
                  <a:off x="1675536" y="3130600"/>
                  <a:ext cx="0" cy="262408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4" name="Straight Connector 87">
                  <a:extLst>
                    <a:ext uri="{FF2B5EF4-FFF2-40B4-BE49-F238E27FC236}">
                      <a16:creationId xmlns:a16="http://schemas.microsoft.com/office/drawing/2014/main" id="{A3FDE860-2231-FA28-CFA8-951C88CBF23E}"/>
                    </a:ext>
                  </a:extLst>
                </p:cNvPr>
                <p:cNvCxnSpPr>
                  <a:cxnSpLocks/>
                  <a:stCxn id="9" idx="6"/>
                  <a:endCxn id="8" idx="2"/>
                </p:cNvCxnSpPr>
                <p:nvPr/>
              </p:nvCxnSpPr>
              <p:spPr bwMode="auto">
                <a:xfrm>
                  <a:off x="1837935" y="3556228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3E7EFFC1-507B-2D92-5A38-70FF2DEC791B}"/>
                    </a:ext>
                  </a:extLst>
                </p:cNvPr>
                <p:cNvCxnSpPr>
                  <a:cxnSpLocks/>
                  <a:stCxn id="7" idx="4"/>
                  <a:endCxn id="8" idx="0"/>
                </p:cNvCxnSpPr>
                <p:nvPr/>
              </p:nvCxnSpPr>
              <p:spPr>
                <a:xfrm>
                  <a:off x="2262673" y="3130600"/>
                  <a:ext cx="0" cy="2624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3C7ED61C-D9FD-8D13-CF60-0A6C3207A4A7}"/>
                  </a:ext>
                </a:extLst>
              </p:cNvPr>
              <p:cNvGrpSpPr/>
              <p:nvPr/>
            </p:nvGrpSpPr>
            <p:grpSpPr>
              <a:xfrm>
                <a:off x="9492667" y="1064512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Oval 69">
                      <a:extLst>
                        <a:ext uri="{FF2B5EF4-FFF2-40B4-BE49-F238E27FC236}">
                          <a16:creationId xmlns:a16="http://schemas.microsoft.com/office/drawing/2014/main" id="{BAC425C5-6C0F-C718-7FF1-A294F4E51C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Oval 69">
                      <a:extLst>
                        <a:ext uri="{FF2B5EF4-FFF2-40B4-BE49-F238E27FC236}">
                          <a16:creationId xmlns:a16="http://schemas.microsoft.com/office/drawing/2014/main" id="{BAC425C5-6C0F-C718-7FF1-A294F4E51C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Oval 70">
                      <a:extLst>
                        <a:ext uri="{FF2B5EF4-FFF2-40B4-BE49-F238E27FC236}">
                          <a16:creationId xmlns:a16="http://schemas.microsoft.com/office/drawing/2014/main" id="{5AC692DC-C03B-5E76-970A-06AE3A0F944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Oval 70">
                      <a:extLst>
                        <a:ext uri="{FF2B5EF4-FFF2-40B4-BE49-F238E27FC236}">
                          <a16:creationId xmlns:a16="http://schemas.microsoft.com/office/drawing/2014/main" id="{5AC692DC-C03B-5E76-970A-06AE3A0F94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Oval 71">
                      <a:extLst>
                        <a:ext uri="{FF2B5EF4-FFF2-40B4-BE49-F238E27FC236}">
                          <a16:creationId xmlns:a16="http://schemas.microsoft.com/office/drawing/2014/main" id="{071072EE-5866-E3B3-5728-1D23E4CE7CC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Oval 71">
                      <a:extLst>
                        <a:ext uri="{FF2B5EF4-FFF2-40B4-BE49-F238E27FC236}">
                          <a16:creationId xmlns:a16="http://schemas.microsoft.com/office/drawing/2014/main" id="{071072EE-5866-E3B3-5728-1D23E4CE7C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C7A411DB-5B2F-F727-E34B-45329E9B8D20}"/>
                    </a:ext>
                  </a:extLst>
                </p:cNvPr>
                <p:cNvCxnSpPr>
                  <a:cxnSpLocks/>
                  <a:stCxn id="19" idx="3"/>
                  <a:endCxn id="17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5BED1F86-D957-61C2-AF42-AC901AA91E51}"/>
                    </a:ext>
                  </a:extLst>
                </p:cNvPr>
                <p:cNvCxnSpPr>
                  <a:cxnSpLocks/>
                  <a:stCxn id="18" idx="6"/>
                  <a:endCxn id="19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F7D8A91F-D27C-2D52-1997-C52BA36656FB}"/>
                    </a:ext>
                  </a:extLst>
                </p:cNvPr>
                <p:cNvCxnSpPr>
                  <a:cxnSpLocks/>
                  <a:stCxn id="18" idx="5"/>
                  <a:endCxn id="17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0A6ABFE-9AB2-F976-D361-AA933CD5075D}"/>
                  </a:ext>
                </a:extLst>
              </p:cNvPr>
              <p:cNvGrpSpPr/>
              <p:nvPr/>
            </p:nvGrpSpPr>
            <p:grpSpPr>
              <a:xfrm>
                <a:off x="10940590" y="1628176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Oval 69">
                      <a:extLst>
                        <a:ext uri="{FF2B5EF4-FFF2-40B4-BE49-F238E27FC236}">
                          <a16:creationId xmlns:a16="http://schemas.microsoft.com/office/drawing/2014/main" id="{31D8C816-2109-CDA3-ABC4-DA64796C6D6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Oval 69">
                      <a:extLst>
                        <a:ext uri="{FF2B5EF4-FFF2-40B4-BE49-F238E27FC236}">
                          <a16:creationId xmlns:a16="http://schemas.microsoft.com/office/drawing/2014/main" id="{31D8C816-2109-CDA3-ABC4-DA64796C6D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Oval 70">
                      <a:extLst>
                        <a:ext uri="{FF2B5EF4-FFF2-40B4-BE49-F238E27FC236}">
                          <a16:creationId xmlns:a16="http://schemas.microsoft.com/office/drawing/2014/main" id="{E00C9CAF-2ADB-6A10-101C-FC1C16419C3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Oval 70">
                      <a:extLst>
                        <a:ext uri="{FF2B5EF4-FFF2-40B4-BE49-F238E27FC236}">
                          <a16:creationId xmlns:a16="http://schemas.microsoft.com/office/drawing/2014/main" id="{E00C9CAF-2ADB-6A10-101C-FC1C16419C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Oval 71">
                      <a:extLst>
                        <a:ext uri="{FF2B5EF4-FFF2-40B4-BE49-F238E27FC236}">
                          <a16:creationId xmlns:a16="http://schemas.microsoft.com/office/drawing/2014/main" id="{189DC690-5A75-A64F-531F-93B04C4DE11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71">
                      <a:extLst>
                        <a:ext uri="{FF2B5EF4-FFF2-40B4-BE49-F238E27FC236}">
                          <a16:creationId xmlns:a16="http://schemas.microsoft.com/office/drawing/2014/main" id="{189DC690-5A75-A64F-531F-93B04C4DE1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18A6531E-FBA7-0301-2223-E7FE44CCF7C5}"/>
                    </a:ext>
                  </a:extLst>
                </p:cNvPr>
                <p:cNvCxnSpPr>
                  <a:cxnSpLocks/>
                  <a:stCxn id="26" idx="3"/>
                  <a:endCxn id="24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38518DD7-4174-7D8C-5FF9-C1D607E629B6}"/>
                    </a:ext>
                  </a:extLst>
                </p:cNvPr>
                <p:cNvCxnSpPr>
                  <a:cxnSpLocks/>
                  <a:stCxn id="25" idx="6"/>
                  <a:endCxn id="26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BCF26072-BAF7-174D-CC2F-0093D0B0BA0D}"/>
                    </a:ext>
                  </a:extLst>
                </p:cNvPr>
                <p:cNvCxnSpPr>
                  <a:cxnSpLocks/>
                  <a:stCxn id="25" idx="5"/>
                  <a:endCxn id="24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EED36243-D0A4-D5C9-155F-679965D94C22}"/>
                  </a:ext>
                </a:extLst>
              </p:cNvPr>
              <p:cNvCxnSpPr>
                <a:cxnSpLocks/>
                <a:stCxn id="7" idx="7"/>
                <a:endCxn id="18" idx="2"/>
              </p:cNvCxnSpPr>
              <p:nvPr/>
            </p:nvCxnSpPr>
            <p:spPr>
              <a:xfrm flipV="1">
                <a:off x="8991839" y="1227734"/>
                <a:ext cx="500828" cy="4457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229206F1-54F9-1DFD-2ED9-AA7A5E15A356}"/>
                  </a:ext>
                </a:extLst>
              </p:cNvPr>
              <p:cNvCxnSpPr>
                <a:cxnSpLocks/>
                <a:stCxn id="25" idx="2"/>
                <a:endCxn id="19" idx="6"/>
              </p:cNvCxnSpPr>
              <p:nvPr/>
            </p:nvCxnSpPr>
            <p:spPr>
              <a:xfrm flipH="1" flipV="1">
                <a:off x="10404602" y="1227732"/>
                <a:ext cx="535988" cy="5636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372D943-3E1A-1018-ED8C-FD1F964A6030}"/>
                    </a:ext>
                  </a:extLst>
                </p:cNvPr>
                <p:cNvSpPr txBox="1"/>
                <p:nvPr/>
              </p:nvSpPr>
              <p:spPr>
                <a:xfrm>
                  <a:off x="-552968" y="2942387"/>
                  <a:ext cx="1722686" cy="2736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12" i="1"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  <m:t>𝐺</m:t>
                        </m:r>
                      </m:oMath>
                    </m:oMathPara>
                  </a14:m>
                  <a:endParaRPr lang="ko-KR" altLang="en-US" sz="2012" dirty="0" err="1">
                    <a:latin typeface="Comic Sans MS" panose="030F0702030302020204" pitchFamily="66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372D943-3E1A-1018-ED8C-FD1F964A6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52968" y="2942387"/>
                  <a:ext cx="1722686" cy="27363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01BC72A-C53E-9CB4-124E-119E5CAD605A}"/>
                </a:ext>
              </a:extLst>
            </p:cNvPr>
            <p:cNvSpPr/>
            <p:nvPr/>
          </p:nvSpPr>
          <p:spPr>
            <a:xfrm>
              <a:off x="96977" y="2825930"/>
              <a:ext cx="3160028" cy="1354183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12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1CBBA87-C8E2-543B-CC15-F29E3A297069}"/>
              </a:ext>
            </a:extLst>
          </p:cNvPr>
          <p:cNvGrpSpPr/>
          <p:nvPr/>
        </p:nvGrpSpPr>
        <p:grpSpPr>
          <a:xfrm>
            <a:off x="9840881" y="1161839"/>
            <a:ext cx="864283" cy="790817"/>
            <a:chOff x="2648440" y="2958811"/>
            <a:chExt cx="901817" cy="748342"/>
          </a:xfrm>
        </p:grpSpPr>
        <p:sp>
          <p:nvSpPr>
            <p:cNvPr id="4" name="Right Arrow 140">
              <a:extLst>
                <a:ext uri="{FF2B5EF4-FFF2-40B4-BE49-F238E27FC236}">
                  <a16:creationId xmlns:a16="http://schemas.microsoft.com/office/drawing/2014/main" id="{780946FF-C862-ACE2-6A4C-C435A42C8F56}"/>
                </a:ext>
              </a:extLst>
            </p:cNvPr>
            <p:cNvSpPr/>
            <p:nvPr/>
          </p:nvSpPr>
          <p:spPr bwMode="auto">
            <a:xfrm>
              <a:off x="2792528" y="3326903"/>
              <a:ext cx="613644" cy="380250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12225C-0810-6BB4-C581-3EB51CF1E4AA}"/>
                </a:ext>
              </a:extLst>
            </p:cNvPr>
            <p:cNvSpPr txBox="1"/>
            <p:nvPr/>
          </p:nvSpPr>
          <p:spPr>
            <a:xfrm>
              <a:off x="2648440" y="2958811"/>
              <a:ext cx="901817" cy="33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ORC</a:t>
              </a:r>
              <a:endParaRPr lang="ko-KR" altLang="en-US" sz="167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CAD22FCE-C53F-3A67-25A7-DF9C39B4247E}"/>
              </a:ext>
            </a:extLst>
          </p:cNvPr>
          <p:cNvSpPr txBox="1"/>
          <p:nvPr/>
        </p:nvSpPr>
        <p:spPr>
          <a:xfrm>
            <a:off x="9917760" y="2469799"/>
            <a:ext cx="1326225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endParaRPr lang="ko-KR" altLang="en-US" sz="16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Right Arrow 140">
            <a:extLst>
              <a:ext uri="{FF2B5EF4-FFF2-40B4-BE49-F238E27FC236}">
                <a16:creationId xmlns:a16="http://schemas.microsoft.com/office/drawing/2014/main" id="{4C202161-03D3-2B3A-5CEE-70B51F1A311D}"/>
              </a:ext>
            </a:extLst>
          </p:cNvPr>
          <p:cNvSpPr/>
          <p:nvPr/>
        </p:nvSpPr>
        <p:spPr bwMode="auto">
          <a:xfrm rot="8620181">
            <a:off x="9945226" y="2788636"/>
            <a:ext cx="506194" cy="401833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102201" tIns="51100" rIns="102201" bIns="511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235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8566C145-7E7F-EE30-F7BF-F22650D8DEB4}"/>
              </a:ext>
            </a:extLst>
          </p:cNvPr>
          <p:cNvGrpSpPr/>
          <p:nvPr/>
        </p:nvGrpSpPr>
        <p:grpSpPr>
          <a:xfrm>
            <a:off x="10635674" y="2926479"/>
            <a:ext cx="4630213" cy="1956212"/>
            <a:chOff x="10107686" y="1150702"/>
            <a:chExt cx="4142690" cy="1750239"/>
          </a:xfrm>
        </p:grpSpPr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70CA8CB3-C871-F8F0-93B6-7B00BDFAF1D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72753" y="1244419"/>
              <a:ext cx="3862593" cy="1531015"/>
              <a:chOff x="8127470" y="1064512"/>
              <a:chExt cx="3725055" cy="1476499"/>
            </a:xfrm>
          </p:grpSpPr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67945490-E30E-5E43-8003-8B06BF9866B6}"/>
                  </a:ext>
                </a:extLst>
              </p:cNvPr>
              <p:cNvGrpSpPr/>
              <p:nvPr/>
            </p:nvGrpSpPr>
            <p:grpSpPr>
              <a:xfrm>
                <a:off x="8127470" y="1625723"/>
                <a:ext cx="911935" cy="915288"/>
                <a:chOff x="1513137" y="2804160"/>
                <a:chExt cx="911935" cy="915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Oval 72">
                      <a:extLst>
                        <a:ext uri="{FF2B5EF4-FFF2-40B4-BE49-F238E27FC236}">
                          <a16:creationId xmlns:a16="http://schemas.microsoft.com/office/drawing/2014/main" id="{61640B9C-FB50-61B5-ADE4-7CD7F1E455A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72">
                      <a:extLst>
                        <a:ext uri="{FF2B5EF4-FFF2-40B4-BE49-F238E27FC236}">
                          <a16:creationId xmlns:a16="http://schemas.microsoft.com/office/drawing/2014/main" id="{19AE00E9-67C6-9E06-A953-A63287BAAA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Oval 73">
                      <a:extLst>
                        <a:ext uri="{FF2B5EF4-FFF2-40B4-BE49-F238E27FC236}">
                          <a16:creationId xmlns:a16="http://schemas.microsoft.com/office/drawing/2014/main" id="{C2A5B9B8-0EA8-C730-49EB-D38106D50B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73">
                      <a:extLst>
                        <a:ext uri="{FF2B5EF4-FFF2-40B4-BE49-F238E27FC236}">
                          <a16:creationId xmlns:a16="http://schemas.microsoft.com/office/drawing/2014/main" id="{71060815-9914-DA30-2DC0-279AF6EB892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0" name="Oval 74">
                      <a:extLst>
                        <a:ext uri="{FF2B5EF4-FFF2-40B4-BE49-F238E27FC236}">
                          <a16:creationId xmlns:a16="http://schemas.microsoft.com/office/drawing/2014/main" id="{1BA49954-2196-E43F-E076-E602D43FBBC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Oval 74">
                      <a:extLst>
                        <a:ext uri="{FF2B5EF4-FFF2-40B4-BE49-F238E27FC236}">
                          <a16:creationId xmlns:a16="http://schemas.microsoft.com/office/drawing/2014/main" id="{A2BFB476-E86B-8663-A60C-2E0C33EB7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1" name="Oval 75">
                      <a:extLst>
                        <a:ext uri="{FF2B5EF4-FFF2-40B4-BE49-F238E27FC236}">
                          <a16:creationId xmlns:a16="http://schemas.microsoft.com/office/drawing/2014/main" id="{791834FE-24E9-46E7-D2AF-9A71F339EDE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Oval 75">
                      <a:extLst>
                        <a:ext uri="{FF2B5EF4-FFF2-40B4-BE49-F238E27FC236}">
                          <a16:creationId xmlns:a16="http://schemas.microsoft.com/office/drawing/2014/main" id="{97EA000C-53BB-6A9C-022A-F0B6D9DB45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2" name="Straight Connector 80">
                  <a:extLst>
                    <a:ext uri="{FF2B5EF4-FFF2-40B4-BE49-F238E27FC236}">
                      <a16:creationId xmlns:a16="http://schemas.microsoft.com/office/drawing/2014/main" id="{687216E6-2F20-97E7-4B5A-AF71EF6CC1A5}"/>
                    </a:ext>
                  </a:extLst>
                </p:cNvPr>
                <p:cNvCxnSpPr>
                  <a:cxnSpLocks/>
                  <a:stCxn id="190" idx="1"/>
                  <a:endCxn id="188" idx="5"/>
                </p:cNvCxnSpPr>
                <p:nvPr/>
              </p:nvCxnSpPr>
              <p:spPr bwMode="auto">
                <a:xfrm flipH="1" flipV="1">
                  <a:off x="1790369" y="3082794"/>
                  <a:ext cx="357470" cy="35802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3" name="Straight Connector 81">
                  <a:extLst>
                    <a:ext uri="{FF2B5EF4-FFF2-40B4-BE49-F238E27FC236}">
                      <a16:creationId xmlns:a16="http://schemas.microsoft.com/office/drawing/2014/main" id="{B649F5AB-8E36-2393-4BFD-584FCB725EF7}"/>
                    </a:ext>
                  </a:extLst>
                </p:cNvPr>
                <p:cNvCxnSpPr>
                  <a:cxnSpLocks/>
                  <a:stCxn id="191" idx="7"/>
                  <a:endCxn id="189" idx="3"/>
                </p:cNvCxnSpPr>
                <p:nvPr/>
              </p:nvCxnSpPr>
              <p:spPr bwMode="auto">
                <a:xfrm flipV="1">
                  <a:off x="1790369" y="3082794"/>
                  <a:ext cx="357470" cy="358021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4" name="Straight Connector 83">
                  <a:extLst>
                    <a:ext uri="{FF2B5EF4-FFF2-40B4-BE49-F238E27FC236}">
                      <a16:creationId xmlns:a16="http://schemas.microsoft.com/office/drawing/2014/main" id="{BDB1EC97-3451-EC08-D70F-7957AF832B72}"/>
                    </a:ext>
                  </a:extLst>
                </p:cNvPr>
                <p:cNvCxnSpPr>
                  <a:cxnSpLocks/>
                  <a:stCxn id="188" idx="6"/>
                  <a:endCxn id="189" idx="2"/>
                </p:cNvCxnSpPr>
                <p:nvPr/>
              </p:nvCxnSpPr>
              <p:spPr bwMode="auto">
                <a:xfrm>
                  <a:off x="1837935" y="2967380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5" name="Straight Connector 85">
                  <a:extLst>
                    <a:ext uri="{FF2B5EF4-FFF2-40B4-BE49-F238E27FC236}">
                      <a16:creationId xmlns:a16="http://schemas.microsoft.com/office/drawing/2014/main" id="{6FE67264-2E3A-C815-2B2F-53D5FCFF7EFE}"/>
                    </a:ext>
                  </a:extLst>
                </p:cNvPr>
                <p:cNvCxnSpPr>
                  <a:cxnSpLocks/>
                  <a:stCxn id="188" idx="4"/>
                  <a:endCxn id="191" idx="0"/>
                </p:cNvCxnSpPr>
                <p:nvPr/>
              </p:nvCxnSpPr>
              <p:spPr bwMode="auto">
                <a:xfrm>
                  <a:off x="1675536" y="3130600"/>
                  <a:ext cx="0" cy="262408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6" name="Straight Connector 87">
                  <a:extLst>
                    <a:ext uri="{FF2B5EF4-FFF2-40B4-BE49-F238E27FC236}">
                      <a16:creationId xmlns:a16="http://schemas.microsoft.com/office/drawing/2014/main" id="{C07A5ADD-4F96-6A13-CB7F-773612C4677B}"/>
                    </a:ext>
                  </a:extLst>
                </p:cNvPr>
                <p:cNvCxnSpPr>
                  <a:cxnSpLocks/>
                  <a:stCxn id="191" idx="6"/>
                  <a:endCxn id="190" idx="2"/>
                </p:cNvCxnSpPr>
                <p:nvPr/>
              </p:nvCxnSpPr>
              <p:spPr bwMode="auto">
                <a:xfrm>
                  <a:off x="1837935" y="3556228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E9B0C76C-3E9F-2C53-0533-58D063B00700}"/>
                    </a:ext>
                  </a:extLst>
                </p:cNvPr>
                <p:cNvCxnSpPr>
                  <a:cxnSpLocks/>
                  <a:stCxn id="189" idx="4"/>
                  <a:endCxn id="190" idx="0"/>
                </p:cNvCxnSpPr>
                <p:nvPr/>
              </p:nvCxnSpPr>
              <p:spPr>
                <a:xfrm>
                  <a:off x="2262673" y="3130600"/>
                  <a:ext cx="0" cy="2624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398FF921-E67C-76DD-7730-DF89F871D106}"/>
                  </a:ext>
                </a:extLst>
              </p:cNvPr>
              <p:cNvGrpSpPr/>
              <p:nvPr/>
            </p:nvGrpSpPr>
            <p:grpSpPr>
              <a:xfrm>
                <a:off x="9492667" y="1064512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Oval 69">
                      <a:extLst>
                        <a:ext uri="{FF2B5EF4-FFF2-40B4-BE49-F238E27FC236}">
                          <a16:creationId xmlns:a16="http://schemas.microsoft.com/office/drawing/2014/main" id="{13EBBB17-1DEE-7372-AC5A-ADB697EE9F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Oval 69">
                      <a:extLst>
                        <a:ext uri="{FF2B5EF4-FFF2-40B4-BE49-F238E27FC236}">
                          <a16:creationId xmlns:a16="http://schemas.microsoft.com/office/drawing/2014/main" id="{BAC425C5-6C0F-C718-7FF1-A294F4E51C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Oval 70">
                      <a:extLst>
                        <a:ext uri="{FF2B5EF4-FFF2-40B4-BE49-F238E27FC236}">
                          <a16:creationId xmlns:a16="http://schemas.microsoft.com/office/drawing/2014/main" id="{67842603-9AE9-57EE-0733-FA887164F1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Oval 70">
                      <a:extLst>
                        <a:ext uri="{FF2B5EF4-FFF2-40B4-BE49-F238E27FC236}">
                          <a16:creationId xmlns:a16="http://schemas.microsoft.com/office/drawing/2014/main" id="{5AC692DC-C03B-5E76-970A-06AE3A0F94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4" name="Oval 71">
                      <a:extLst>
                        <a:ext uri="{FF2B5EF4-FFF2-40B4-BE49-F238E27FC236}">
                          <a16:creationId xmlns:a16="http://schemas.microsoft.com/office/drawing/2014/main" id="{111BFF1C-C928-4EA1-B048-C9C2992AFF6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Oval 71">
                      <a:extLst>
                        <a:ext uri="{FF2B5EF4-FFF2-40B4-BE49-F238E27FC236}">
                          <a16:creationId xmlns:a16="http://schemas.microsoft.com/office/drawing/2014/main" id="{071072EE-5866-E3B3-5728-1D23E4CE7C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DC32E9E6-85DC-E51C-00D7-182BA4DAD83F}"/>
                    </a:ext>
                  </a:extLst>
                </p:cNvPr>
                <p:cNvCxnSpPr>
                  <a:cxnSpLocks/>
                  <a:stCxn id="184" idx="3"/>
                  <a:endCxn id="182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7972B2B6-2641-3D26-7486-8DAA5156EB3E}"/>
                    </a:ext>
                  </a:extLst>
                </p:cNvPr>
                <p:cNvCxnSpPr>
                  <a:cxnSpLocks/>
                  <a:stCxn id="183" idx="6"/>
                  <a:endCxn id="184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2B2B86AD-3E46-B092-C806-347C959C87BB}"/>
                    </a:ext>
                  </a:extLst>
                </p:cNvPr>
                <p:cNvCxnSpPr>
                  <a:cxnSpLocks/>
                  <a:stCxn id="183" idx="5"/>
                  <a:endCxn id="182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ADA1FFF1-730B-54CD-27E1-28E894A89618}"/>
                  </a:ext>
                </a:extLst>
              </p:cNvPr>
              <p:cNvGrpSpPr/>
              <p:nvPr/>
            </p:nvGrpSpPr>
            <p:grpSpPr>
              <a:xfrm>
                <a:off x="10940590" y="1628176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Oval 69">
                      <a:extLst>
                        <a:ext uri="{FF2B5EF4-FFF2-40B4-BE49-F238E27FC236}">
                          <a16:creationId xmlns:a16="http://schemas.microsoft.com/office/drawing/2014/main" id="{6989F33A-07B9-C675-C158-42FEF8DE8F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Oval 69">
                      <a:extLst>
                        <a:ext uri="{FF2B5EF4-FFF2-40B4-BE49-F238E27FC236}">
                          <a16:creationId xmlns:a16="http://schemas.microsoft.com/office/drawing/2014/main" id="{31D8C816-2109-CDA3-ABC4-DA64796C6D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Oval 70">
                      <a:extLst>
                        <a:ext uri="{FF2B5EF4-FFF2-40B4-BE49-F238E27FC236}">
                          <a16:creationId xmlns:a16="http://schemas.microsoft.com/office/drawing/2014/main" id="{D1D91003-304D-08B7-0905-5C228C8E716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Oval 70">
                      <a:extLst>
                        <a:ext uri="{FF2B5EF4-FFF2-40B4-BE49-F238E27FC236}">
                          <a16:creationId xmlns:a16="http://schemas.microsoft.com/office/drawing/2014/main" id="{E00C9CAF-2ADB-6A10-101C-FC1C16419C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8" name="Oval 71">
                      <a:extLst>
                        <a:ext uri="{FF2B5EF4-FFF2-40B4-BE49-F238E27FC236}">
                          <a16:creationId xmlns:a16="http://schemas.microsoft.com/office/drawing/2014/main" id="{C9A6D453-0299-A1F7-DCA1-A78C8699DF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71">
                      <a:extLst>
                        <a:ext uri="{FF2B5EF4-FFF2-40B4-BE49-F238E27FC236}">
                          <a16:creationId xmlns:a16="http://schemas.microsoft.com/office/drawing/2014/main" id="{189DC690-5A75-A64F-531F-93B04C4DE1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7A63D3A0-9B6F-5DB5-9475-08D00CE15CF8}"/>
                    </a:ext>
                  </a:extLst>
                </p:cNvPr>
                <p:cNvCxnSpPr>
                  <a:cxnSpLocks/>
                  <a:stCxn id="178" idx="3"/>
                  <a:endCxn id="176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E4E6646D-DCFB-94F1-87A9-8B4427B5A164}"/>
                    </a:ext>
                  </a:extLst>
                </p:cNvPr>
                <p:cNvCxnSpPr>
                  <a:cxnSpLocks/>
                  <a:stCxn id="177" idx="6"/>
                  <a:endCxn id="178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BBBEB7F4-5799-CE04-2286-9E8212D11E70}"/>
                    </a:ext>
                  </a:extLst>
                </p:cNvPr>
                <p:cNvCxnSpPr>
                  <a:cxnSpLocks/>
                  <a:stCxn id="177" idx="5"/>
                  <a:endCxn id="176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E5707054-198B-CCC8-50EA-2F52831DD016}"/>
                  </a:ext>
                </a:extLst>
              </p:cNvPr>
              <p:cNvCxnSpPr>
                <a:cxnSpLocks/>
                <a:stCxn id="189" idx="7"/>
                <a:endCxn id="183" idx="2"/>
              </p:cNvCxnSpPr>
              <p:nvPr/>
            </p:nvCxnSpPr>
            <p:spPr>
              <a:xfrm flipV="1">
                <a:off x="8991839" y="1227734"/>
                <a:ext cx="500828" cy="4457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FDC8E021-90C6-357E-E14D-3A918DE29BCC}"/>
                  </a:ext>
                </a:extLst>
              </p:cNvPr>
              <p:cNvCxnSpPr>
                <a:cxnSpLocks/>
                <a:stCxn id="177" idx="2"/>
                <a:endCxn id="184" idx="6"/>
              </p:cNvCxnSpPr>
              <p:nvPr/>
            </p:nvCxnSpPr>
            <p:spPr>
              <a:xfrm flipH="1" flipV="1">
                <a:off x="10404602" y="1227732"/>
                <a:ext cx="535988" cy="5636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0" name="사각형: 둥근 모서리 169">
              <a:extLst>
                <a:ext uri="{FF2B5EF4-FFF2-40B4-BE49-F238E27FC236}">
                  <a16:creationId xmlns:a16="http://schemas.microsoft.com/office/drawing/2014/main" id="{6F4FF734-735B-FB46-FD7C-9813E08C0F70}"/>
                </a:ext>
              </a:extLst>
            </p:cNvPr>
            <p:cNvSpPr/>
            <p:nvPr/>
          </p:nvSpPr>
          <p:spPr>
            <a:xfrm>
              <a:off x="10107686" y="1723619"/>
              <a:ext cx="1271103" cy="1177322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12" dirty="0"/>
            </a:p>
          </p:txBody>
        </p:sp>
        <p:sp>
          <p:nvSpPr>
            <p:cNvPr id="322" name="사각형: 둥근 모서리 321">
              <a:extLst>
                <a:ext uri="{FF2B5EF4-FFF2-40B4-BE49-F238E27FC236}">
                  <a16:creationId xmlns:a16="http://schemas.microsoft.com/office/drawing/2014/main" id="{23C55F1E-3982-A891-EB97-333948E13E8E}"/>
                </a:ext>
              </a:extLst>
            </p:cNvPr>
            <p:cNvSpPr/>
            <p:nvPr/>
          </p:nvSpPr>
          <p:spPr>
            <a:xfrm>
              <a:off x="11575035" y="1150702"/>
              <a:ext cx="1174718" cy="1016685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12" dirty="0"/>
            </a:p>
          </p:txBody>
        </p:sp>
        <p:sp>
          <p:nvSpPr>
            <p:cNvPr id="323" name="사각형: 둥근 모서리 322">
              <a:extLst>
                <a:ext uri="{FF2B5EF4-FFF2-40B4-BE49-F238E27FC236}">
                  <a16:creationId xmlns:a16="http://schemas.microsoft.com/office/drawing/2014/main" id="{C2350ECD-4D59-8A68-7B20-92698FBD6AF5}"/>
                </a:ext>
              </a:extLst>
            </p:cNvPr>
            <p:cNvSpPr/>
            <p:nvPr/>
          </p:nvSpPr>
          <p:spPr>
            <a:xfrm>
              <a:off x="13074702" y="1753167"/>
              <a:ext cx="1175674" cy="1003717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12" dirty="0"/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214F635-5F74-E0BD-5C01-46C0B4C1288A}"/>
              </a:ext>
            </a:extLst>
          </p:cNvPr>
          <p:cNvGrpSpPr/>
          <p:nvPr/>
        </p:nvGrpSpPr>
        <p:grpSpPr>
          <a:xfrm>
            <a:off x="9713628" y="688469"/>
            <a:ext cx="5564087" cy="1989268"/>
            <a:chOff x="4141571" y="4525292"/>
            <a:chExt cx="4978235" cy="1779815"/>
          </a:xfrm>
        </p:grpSpPr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258E2D19-B7D1-B6B8-79F6-3788C22A281B}"/>
                </a:ext>
              </a:extLst>
            </p:cNvPr>
            <p:cNvGrpSpPr/>
            <p:nvPr/>
          </p:nvGrpSpPr>
          <p:grpSpPr>
            <a:xfrm>
              <a:off x="4966554" y="4525292"/>
              <a:ext cx="4153252" cy="1779815"/>
              <a:chOff x="4993146" y="1331702"/>
              <a:chExt cx="4153252" cy="1779815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DF3CE2C-2658-0B48-84F1-73C131CE36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146" y="1331702"/>
                <a:ext cx="4153252" cy="1779815"/>
                <a:chOff x="96977" y="2825930"/>
                <a:chExt cx="3160028" cy="1354183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A55177C8-45F8-8EDE-A861-9BBE5D1D0C1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0772" y="2884793"/>
                  <a:ext cx="2938877" cy="1164882"/>
                  <a:chOff x="8127470" y="1064512"/>
                  <a:chExt cx="3725055" cy="1476499"/>
                </a:xfrm>
              </p:grpSpPr>
              <p:grpSp>
                <p:nvGrpSpPr>
                  <p:cNvPr id="137" name="그룹 136">
                    <a:extLst>
                      <a:ext uri="{FF2B5EF4-FFF2-40B4-BE49-F238E27FC236}">
                        <a16:creationId xmlns:a16="http://schemas.microsoft.com/office/drawing/2014/main" id="{8A1B44BA-5D0C-53A9-003D-2D73C86C0D5D}"/>
                      </a:ext>
                    </a:extLst>
                  </p:cNvPr>
                  <p:cNvGrpSpPr/>
                  <p:nvPr/>
                </p:nvGrpSpPr>
                <p:grpSpPr>
                  <a:xfrm>
                    <a:off x="8127470" y="1625723"/>
                    <a:ext cx="911935" cy="915288"/>
                    <a:chOff x="1513137" y="2804160"/>
                    <a:chExt cx="911935" cy="91528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4" name="Oval 72">
                          <a:extLst>
                            <a:ext uri="{FF2B5EF4-FFF2-40B4-BE49-F238E27FC236}">
                              <a16:creationId xmlns:a16="http://schemas.microsoft.com/office/drawing/2014/main" id="{322C56F2-61C7-9542-86D3-4BB2FCAF396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Oval 72">
                          <a:extLst>
                            <a:ext uri="{FF2B5EF4-FFF2-40B4-BE49-F238E27FC236}">
                              <a16:creationId xmlns:a16="http://schemas.microsoft.com/office/drawing/2014/main" id="{19AE00E9-67C6-9E06-A953-A63287BAAAB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5" name="Oval 73">
                          <a:extLst>
                            <a:ext uri="{FF2B5EF4-FFF2-40B4-BE49-F238E27FC236}">
                              <a16:creationId xmlns:a16="http://schemas.microsoft.com/office/drawing/2014/main" id="{F8823D96-2451-2F95-05E8-EA7FF6668E3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" name="Oval 73">
                          <a:extLst>
                            <a:ext uri="{FF2B5EF4-FFF2-40B4-BE49-F238E27FC236}">
                              <a16:creationId xmlns:a16="http://schemas.microsoft.com/office/drawing/2014/main" id="{71060815-9914-DA30-2DC0-279AF6EB892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6" name="Oval 74">
                          <a:extLst>
                            <a:ext uri="{FF2B5EF4-FFF2-40B4-BE49-F238E27FC236}">
                              <a16:creationId xmlns:a16="http://schemas.microsoft.com/office/drawing/2014/main" id="{C8E54F77-EFD4-6BF7-868F-FFA420A91D5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Oval 74">
                          <a:extLst>
                            <a:ext uri="{FF2B5EF4-FFF2-40B4-BE49-F238E27FC236}">
                              <a16:creationId xmlns:a16="http://schemas.microsoft.com/office/drawing/2014/main" id="{A2BFB476-E86B-8663-A60C-2E0C33EB799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7" name="Oval 75">
                          <a:extLst>
                            <a:ext uri="{FF2B5EF4-FFF2-40B4-BE49-F238E27FC236}">
                              <a16:creationId xmlns:a16="http://schemas.microsoft.com/office/drawing/2014/main" id="{07404096-7D27-9122-E264-0F4D69AC4B4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" name="Oval 75">
                          <a:extLst>
                            <a:ext uri="{FF2B5EF4-FFF2-40B4-BE49-F238E27FC236}">
                              <a16:creationId xmlns:a16="http://schemas.microsoft.com/office/drawing/2014/main" id="{97EA000C-53BB-6A9C-022A-F0B6D9DB45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8" name="Straight Connector 80">
                      <a:extLst>
                        <a:ext uri="{FF2B5EF4-FFF2-40B4-BE49-F238E27FC236}">
                          <a16:creationId xmlns:a16="http://schemas.microsoft.com/office/drawing/2014/main" id="{9B261965-4904-1365-201C-8F2070D0BF60}"/>
                        </a:ext>
                      </a:extLst>
                    </p:cNvPr>
                    <p:cNvCxnSpPr>
                      <a:cxnSpLocks/>
                      <a:stCxn id="156" idx="1"/>
                      <a:endCxn id="154" idx="5"/>
                    </p:cNvCxnSpPr>
                    <p:nvPr/>
                  </p:nvCxnSpPr>
                  <p:spPr bwMode="auto">
                    <a:xfrm flipH="1" flipV="1">
                      <a:off x="1790369" y="3082794"/>
                      <a:ext cx="357470" cy="35802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59" name="Straight Connector 81">
                      <a:extLst>
                        <a:ext uri="{FF2B5EF4-FFF2-40B4-BE49-F238E27FC236}">
                          <a16:creationId xmlns:a16="http://schemas.microsoft.com/office/drawing/2014/main" id="{7D398965-9328-827E-474F-D3B14C5719D9}"/>
                        </a:ext>
                      </a:extLst>
                    </p:cNvPr>
                    <p:cNvCxnSpPr>
                      <a:cxnSpLocks/>
                      <a:stCxn id="157" idx="7"/>
                      <a:endCxn id="155" idx="3"/>
                    </p:cNvCxnSpPr>
                    <p:nvPr/>
                  </p:nvCxnSpPr>
                  <p:spPr bwMode="auto">
                    <a:xfrm flipV="1">
                      <a:off x="1790369" y="3082794"/>
                      <a:ext cx="357470" cy="358021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0" name="Straight Connector 83">
                      <a:extLst>
                        <a:ext uri="{FF2B5EF4-FFF2-40B4-BE49-F238E27FC236}">
                          <a16:creationId xmlns:a16="http://schemas.microsoft.com/office/drawing/2014/main" id="{08F0DEDB-ACE2-FB14-8105-3FB7CF35ED56}"/>
                        </a:ext>
                      </a:extLst>
                    </p:cNvPr>
                    <p:cNvCxnSpPr>
                      <a:cxnSpLocks/>
                      <a:stCxn id="154" idx="6"/>
                      <a:endCxn id="155" idx="2"/>
                    </p:cNvCxnSpPr>
                    <p:nvPr/>
                  </p:nvCxnSpPr>
                  <p:spPr bwMode="auto">
                    <a:xfrm>
                      <a:off x="1837935" y="2967380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1" name="Straight Connector 85">
                      <a:extLst>
                        <a:ext uri="{FF2B5EF4-FFF2-40B4-BE49-F238E27FC236}">
                          <a16:creationId xmlns:a16="http://schemas.microsoft.com/office/drawing/2014/main" id="{CE99AF9D-1264-590C-4FE5-BCF1EF382531}"/>
                        </a:ext>
                      </a:extLst>
                    </p:cNvPr>
                    <p:cNvCxnSpPr>
                      <a:cxnSpLocks/>
                      <a:stCxn id="154" idx="4"/>
                      <a:endCxn id="157" idx="0"/>
                    </p:cNvCxnSpPr>
                    <p:nvPr/>
                  </p:nvCxnSpPr>
                  <p:spPr bwMode="auto">
                    <a:xfrm>
                      <a:off x="1675536" y="3130600"/>
                      <a:ext cx="0" cy="262408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2" name="Straight Connector 87">
                      <a:extLst>
                        <a:ext uri="{FF2B5EF4-FFF2-40B4-BE49-F238E27FC236}">
                          <a16:creationId xmlns:a16="http://schemas.microsoft.com/office/drawing/2014/main" id="{6C73073D-C47A-1737-2D10-9863311628E6}"/>
                        </a:ext>
                      </a:extLst>
                    </p:cNvPr>
                    <p:cNvCxnSpPr>
                      <a:cxnSpLocks/>
                      <a:stCxn id="157" idx="6"/>
                      <a:endCxn id="156" idx="2"/>
                    </p:cNvCxnSpPr>
                    <p:nvPr/>
                  </p:nvCxnSpPr>
                  <p:spPr bwMode="auto">
                    <a:xfrm>
                      <a:off x="1837935" y="3556228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3" name="직선 연결선 162">
                      <a:extLst>
                        <a:ext uri="{FF2B5EF4-FFF2-40B4-BE49-F238E27FC236}">
                          <a16:creationId xmlns:a16="http://schemas.microsoft.com/office/drawing/2014/main" id="{8979A841-35F0-873F-232F-11044DEAECDF}"/>
                        </a:ext>
                      </a:extLst>
                    </p:cNvPr>
                    <p:cNvCxnSpPr>
                      <a:cxnSpLocks/>
                      <a:stCxn id="155" idx="4"/>
                      <a:endCxn id="156" idx="0"/>
                    </p:cNvCxnSpPr>
                    <p:nvPr/>
                  </p:nvCxnSpPr>
                  <p:spPr>
                    <a:xfrm>
                      <a:off x="2262673" y="3130600"/>
                      <a:ext cx="0" cy="2624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그룹 137">
                    <a:extLst>
                      <a:ext uri="{FF2B5EF4-FFF2-40B4-BE49-F238E27FC236}">
                        <a16:creationId xmlns:a16="http://schemas.microsoft.com/office/drawing/2014/main" id="{F0B52A0D-739F-B225-8FB9-3B31F98A6FC1}"/>
                      </a:ext>
                    </a:extLst>
                  </p:cNvPr>
                  <p:cNvGrpSpPr/>
                  <p:nvPr/>
                </p:nvGrpSpPr>
                <p:grpSpPr>
                  <a:xfrm>
                    <a:off x="9492667" y="1064512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8" name="Oval 69">
                          <a:extLst>
                            <a:ext uri="{FF2B5EF4-FFF2-40B4-BE49-F238E27FC236}">
                              <a16:creationId xmlns:a16="http://schemas.microsoft.com/office/drawing/2014/main" id="{9323DA25-078F-05E1-52E6-0AFD0E2B4A2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" name="Oval 69">
                          <a:extLst>
                            <a:ext uri="{FF2B5EF4-FFF2-40B4-BE49-F238E27FC236}">
                              <a16:creationId xmlns:a16="http://schemas.microsoft.com/office/drawing/2014/main" id="{BAC425C5-6C0F-C718-7FF1-A294F4E51CE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9" name="Oval 70">
                          <a:extLst>
                            <a:ext uri="{FF2B5EF4-FFF2-40B4-BE49-F238E27FC236}">
                              <a16:creationId xmlns:a16="http://schemas.microsoft.com/office/drawing/2014/main" id="{CE17E980-F3A7-97DB-760C-CD7660C667F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Oval 70">
                          <a:extLst>
                            <a:ext uri="{FF2B5EF4-FFF2-40B4-BE49-F238E27FC236}">
                              <a16:creationId xmlns:a16="http://schemas.microsoft.com/office/drawing/2014/main" id="{5AC692DC-C03B-5E76-970A-06AE3A0F944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0" name="Oval 71">
                          <a:extLst>
                            <a:ext uri="{FF2B5EF4-FFF2-40B4-BE49-F238E27FC236}">
                              <a16:creationId xmlns:a16="http://schemas.microsoft.com/office/drawing/2014/main" id="{6EF3C93E-5039-7666-6618-4A71836C521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Oval 71">
                          <a:extLst>
                            <a:ext uri="{FF2B5EF4-FFF2-40B4-BE49-F238E27FC236}">
                              <a16:creationId xmlns:a16="http://schemas.microsoft.com/office/drawing/2014/main" id="{071072EE-5866-E3B3-5728-1D23E4CE7CC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1" name="직선 연결선 150">
                      <a:extLst>
                        <a:ext uri="{FF2B5EF4-FFF2-40B4-BE49-F238E27FC236}">
                          <a16:creationId xmlns:a16="http://schemas.microsoft.com/office/drawing/2014/main" id="{6F7AB0ED-2EFB-19D4-24A6-7A78BE38AAF0}"/>
                        </a:ext>
                      </a:extLst>
                    </p:cNvPr>
                    <p:cNvCxnSpPr>
                      <a:cxnSpLocks/>
                      <a:stCxn id="150" idx="3"/>
                      <a:endCxn id="148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직선 연결선 151">
                      <a:extLst>
                        <a:ext uri="{FF2B5EF4-FFF2-40B4-BE49-F238E27FC236}">
                          <a16:creationId xmlns:a16="http://schemas.microsoft.com/office/drawing/2014/main" id="{A72EE35F-6C3D-E7D2-B527-1F278223FF3D}"/>
                        </a:ext>
                      </a:extLst>
                    </p:cNvPr>
                    <p:cNvCxnSpPr>
                      <a:cxnSpLocks/>
                      <a:stCxn id="149" idx="6"/>
                      <a:endCxn id="150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직선 연결선 152">
                      <a:extLst>
                        <a:ext uri="{FF2B5EF4-FFF2-40B4-BE49-F238E27FC236}">
                          <a16:creationId xmlns:a16="http://schemas.microsoft.com/office/drawing/2014/main" id="{B57A25B2-29AB-DA9D-3B2D-663AE848AFD1}"/>
                        </a:ext>
                      </a:extLst>
                    </p:cNvPr>
                    <p:cNvCxnSpPr>
                      <a:cxnSpLocks/>
                      <a:stCxn id="149" idx="5"/>
                      <a:endCxn id="148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" name="그룹 138">
                    <a:extLst>
                      <a:ext uri="{FF2B5EF4-FFF2-40B4-BE49-F238E27FC236}">
                        <a16:creationId xmlns:a16="http://schemas.microsoft.com/office/drawing/2014/main" id="{66198028-6A1A-869A-7EB6-B322A0FF0E8D}"/>
                      </a:ext>
                    </a:extLst>
                  </p:cNvPr>
                  <p:cNvGrpSpPr/>
                  <p:nvPr/>
                </p:nvGrpSpPr>
                <p:grpSpPr>
                  <a:xfrm>
                    <a:off x="10940590" y="1628176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2" name="Oval 69">
                          <a:extLst>
                            <a:ext uri="{FF2B5EF4-FFF2-40B4-BE49-F238E27FC236}">
                              <a16:creationId xmlns:a16="http://schemas.microsoft.com/office/drawing/2014/main" id="{98DE8EB2-D50B-9516-6225-29BCFA061C5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Oval 69">
                          <a:extLst>
                            <a:ext uri="{FF2B5EF4-FFF2-40B4-BE49-F238E27FC236}">
                              <a16:creationId xmlns:a16="http://schemas.microsoft.com/office/drawing/2014/main" id="{31D8C816-2109-CDA3-ABC4-DA64796C6D6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3" name="Oval 70">
                          <a:extLst>
                            <a:ext uri="{FF2B5EF4-FFF2-40B4-BE49-F238E27FC236}">
                              <a16:creationId xmlns:a16="http://schemas.microsoft.com/office/drawing/2014/main" id="{AA4FD9C5-B58E-6A13-C8A0-032564CF47B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" name="Oval 70">
                          <a:extLst>
                            <a:ext uri="{FF2B5EF4-FFF2-40B4-BE49-F238E27FC236}">
                              <a16:creationId xmlns:a16="http://schemas.microsoft.com/office/drawing/2014/main" id="{E00C9CAF-2ADB-6A10-101C-FC1C16419C3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4" name="Oval 71">
                          <a:extLst>
                            <a:ext uri="{FF2B5EF4-FFF2-40B4-BE49-F238E27FC236}">
                              <a16:creationId xmlns:a16="http://schemas.microsoft.com/office/drawing/2014/main" id="{7EC4216B-264B-AB40-DCEA-9E466C38017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" name="Oval 71">
                          <a:extLst>
                            <a:ext uri="{FF2B5EF4-FFF2-40B4-BE49-F238E27FC236}">
                              <a16:creationId xmlns:a16="http://schemas.microsoft.com/office/drawing/2014/main" id="{189DC690-5A75-A64F-531F-93B04C4DE11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45" name="직선 연결선 144">
                      <a:extLst>
                        <a:ext uri="{FF2B5EF4-FFF2-40B4-BE49-F238E27FC236}">
                          <a16:creationId xmlns:a16="http://schemas.microsoft.com/office/drawing/2014/main" id="{309AD1EB-933D-D21B-8FAA-E70914BB7A96}"/>
                        </a:ext>
                      </a:extLst>
                    </p:cNvPr>
                    <p:cNvCxnSpPr>
                      <a:cxnSpLocks/>
                      <a:stCxn id="144" idx="3"/>
                      <a:endCxn id="142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연결선 145">
                      <a:extLst>
                        <a:ext uri="{FF2B5EF4-FFF2-40B4-BE49-F238E27FC236}">
                          <a16:creationId xmlns:a16="http://schemas.microsoft.com/office/drawing/2014/main" id="{8C8E7C40-AC17-9D4D-DF81-0C5D554EF134}"/>
                        </a:ext>
                      </a:extLst>
                    </p:cNvPr>
                    <p:cNvCxnSpPr>
                      <a:cxnSpLocks/>
                      <a:stCxn id="143" idx="6"/>
                      <a:endCxn id="144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직선 연결선 146">
                      <a:extLst>
                        <a:ext uri="{FF2B5EF4-FFF2-40B4-BE49-F238E27FC236}">
                          <a16:creationId xmlns:a16="http://schemas.microsoft.com/office/drawing/2014/main" id="{5F6EB300-DD12-D93A-BDBA-2A2E32AC020B}"/>
                        </a:ext>
                      </a:extLst>
                    </p:cNvPr>
                    <p:cNvCxnSpPr>
                      <a:cxnSpLocks/>
                      <a:stCxn id="143" idx="5"/>
                      <a:endCxn id="142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904D37C3-0D8D-82FB-23B5-CA337163A19D}"/>
                      </a:ext>
                    </a:extLst>
                  </p:cNvPr>
                  <p:cNvCxnSpPr>
                    <a:cxnSpLocks/>
                    <a:stCxn id="155" idx="7"/>
                    <a:endCxn id="149" idx="2"/>
                  </p:cNvCxnSpPr>
                  <p:nvPr/>
                </p:nvCxnSpPr>
                <p:spPr>
                  <a:xfrm flipV="1">
                    <a:off x="8991839" y="1227734"/>
                    <a:ext cx="500828" cy="44579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>
                    <a:extLst>
                      <a:ext uri="{FF2B5EF4-FFF2-40B4-BE49-F238E27FC236}">
                        <a16:creationId xmlns:a16="http://schemas.microsoft.com/office/drawing/2014/main" id="{F02B0774-EE2F-2F15-1A14-77E39CBA867C}"/>
                      </a:ext>
                    </a:extLst>
                  </p:cNvPr>
                  <p:cNvCxnSpPr>
                    <a:cxnSpLocks/>
                    <a:stCxn id="143" idx="2"/>
                    <a:endCxn id="150" idx="6"/>
                  </p:cNvCxnSpPr>
                  <p:nvPr/>
                </p:nvCxnSpPr>
                <p:spPr>
                  <a:xfrm flipH="1" flipV="1">
                    <a:off x="10404602" y="1227732"/>
                    <a:ext cx="535988" cy="56366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FD98C36E-6C23-5664-D553-85513DD816DF}"/>
                    </a:ext>
                  </a:extLst>
                </p:cNvPr>
                <p:cNvSpPr/>
                <p:nvPr/>
              </p:nvSpPr>
              <p:spPr>
                <a:xfrm>
                  <a:off x="96977" y="2825930"/>
                  <a:ext cx="3160028" cy="1354183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12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2F9C848B-0588-7014-4499-484D2D61A5C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2F9C848B-0588-7014-4499-484D2D61A5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D58DFFEA-4094-98FE-7679-C877A776A8B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D58DFFEA-4094-98FE-7679-C877A776A8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00000" t="-19048" r="-75000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타원 262">
                    <a:extLst>
                      <a:ext uri="{FF2B5EF4-FFF2-40B4-BE49-F238E27FC236}">
                        <a16:creationId xmlns:a16="http://schemas.microsoft.com/office/drawing/2014/main" id="{0F35656A-BE65-8B06-3495-4F475C5786F4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3" name="타원 262">
                    <a:extLst>
                      <a:ext uri="{FF2B5EF4-FFF2-40B4-BE49-F238E27FC236}">
                        <a16:creationId xmlns:a16="http://schemas.microsoft.com/office/drawing/2014/main" id="{0F35656A-BE65-8B06-3495-4F475C5786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타원 263">
                    <a:extLst>
                      <a:ext uri="{FF2B5EF4-FFF2-40B4-BE49-F238E27FC236}">
                        <a16:creationId xmlns:a16="http://schemas.microsoft.com/office/drawing/2014/main" id="{3C343633-F91F-7B13-9850-0D68C343553F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4" name="타원 263">
                    <a:extLst>
                      <a:ext uri="{FF2B5EF4-FFF2-40B4-BE49-F238E27FC236}">
                        <a16:creationId xmlns:a16="http://schemas.microsoft.com/office/drawing/2014/main" id="{3C343633-F91F-7B13-9850-0D68C34355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90476" t="-13636" r="-71429" b="-318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타원 264">
                    <a:extLst>
                      <a:ext uri="{FF2B5EF4-FFF2-40B4-BE49-F238E27FC236}">
                        <a16:creationId xmlns:a16="http://schemas.microsoft.com/office/drawing/2014/main" id="{8A87A4E3-CC4E-2AA2-C28C-24D92F178A9E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5" name="타원 264">
                    <a:extLst>
                      <a:ext uri="{FF2B5EF4-FFF2-40B4-BE49-F238E27FC236}">
                        <a16:creationId xmlns:a16="http://schemas.microsoft.com/office/drawing/2014/main" id="{8A87A4E3-CC4E-2AA2-C28C-24D92F178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100000" t="-13636" r="-75000" b="-318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타원 265">
                    <a:extLst>
                      <a:ext uri="{FF2B5EF4-FFF2-40B4-BE49-F238E27FC236}">
                        <a16:creationId xmlns:a16="http://schemas.microsoft.com/office/drawing/2014/main" id="{68A6425D-B672-73F6-D39F-BED8AF5B5950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6" name="타원 265">
                    <a:extLst>
                      <a:ext uri="{FF2B5EF4-FFF2-40B4-BE49-F238E27FC236}">
                        <a16:creationId xmlns:a16="http://schemas.microsoft.com/office/drawing/2014/main" id="{68A6425D-B672-73F6-D39F-BED8AF5B59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90476" t="-13636" r="-71429" b="-318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타원 266">
                    <a:extLst>
                      <a:ext uri="{FF2B5EF4-FFF2-40B4-BE49-F238E27FC236}">
                        <a16:creationId xmlns:a16="http://schemas.microsoft.com/office/drawing/2014/main" id="{D6FB53FC-11E3-DFF9-5D2C-54F05A8B223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208978" y="1703124"/>
                    <a:ext cx="248691" cy="2198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" name="타원 266">
                    <a:extLst>
                      <a:ext uri="{FF2B5EF4-FFF2-40B4-BE49-F238E27FC236}">
                        <a16:creationId xmlns:a16="http://schemas.microsoft.com/office/drawing/2014/main" id="{D6FB53FC-11E3-DFF9-5D2C-54F05A8B22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208978" y="1703124"/>
                    <a:ext cx="248691" cy="21982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36585" r="-34146" b="-27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타원 267">
                    <a:extLst>
                      <a:ext uri="{FF2B5EF4-FFF2-40B4-BE49-F238E27FC236}">
                        <a16:creationId xmlns:a16="http://schemas.microsoft.com/office/drawing/2014/main" id="{486A16A0-5537-832F-AE07-C0EE72164333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8" name="타원 267">
                    <a:extLst>
                      <a:ext uri="{FF2B5EF4-FFF2-40B4-BE49-F238E27FC236}">
                        <a16:creationId xmlns:a16="http://schemas.microsoft.com/office/drawing/2014/main" id="{486A16A0-5537-832F-AE07-C0EE721643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95238" t="-19048" r="-66667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타원 268">
                    <a:extLst>
                      <a:ext uri="{FF2B5EF4-FFF2-40B4-BE49-F238E27FC236}">
                        <a16:creationId xmlns:a16="http://schemas.microsoft.com/office/drawing/2014/main" id="{F8C05171-E041-79AB-E1BF-5B05072619B3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타원 268">
                    <a:extLst>
                      <a:ext uri="{FF2B5EF4-FFF2-40B4-BE49-F238E27FC236}">
                        <a16:creationId xmlns:a16="http://schemas.microsoft.com/office/drawing/2014/main" id="{F8C05171-E041-79AB-E1BF-5B0507261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90476" t="-19048" r="-71429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C6E9EA-EC8B-2101-37B0-9BA0D7ACC39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C6E9EA-EC8B-2101-37B0-9BA0D7ACC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A752641F-49A3-4078-0D08-C8354CB56D34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A752641F-49A3-4078-0D08-C8354CB56D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36585" r="-3414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타원 271">
                    <a:extLst>
                      <a:ext uri="{FF2B5EF4-FFF2-40B4-BE49-F238E27FC236}">
                        <a16:creationId xmlns:a16="http://schemas.microsoft.com/office/drawing/2014/main" id="{517CE103-B610-E517-5A60-4EC9953469FF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2" name="타원 271">
                    <a:extLst>
                      <a:ext uri="{FF2B5EF4-FFF2-40B4-BE49-F238E27FC236}">
                        <a16:creationId xmlns:a16="http://schemas.microsoft.com/office/drawing/2014/main" id="{517CE103-B610-E517-5A60-4EC9953469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95238" t="-19048" r="-66667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D3624963-03C9-6922-4413-3B7F3A6D0AD2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D3624963-03C9-6922-4413-3B7F3A6D0A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90476" t="-19048" r="-71429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타원 273">
                    <a:extLst>
                      <a:ext uri="{FF2B5EF4-FFF2-40B4-BE49-F238E27FC236}">
                        <a16:creationId xmlns:a16="http://schemas.microsoft.com/office/drawing/2014/main" id="{77063266-32DE-3400-D808-230A9E3A5E99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4" name="타원 273">
                    <a:extLst>
                      <a:ext uri="{FF2B5EF4-FFF2-40B4-BE49-F238E27FC236}">
                        <a16:creationId xmlns:a16="http://schemas.microsoft.com/office/drawing/2014/main" id="{77063266-32DE-3400-D808-230A9E3A5E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4F6F93A-2EBC-56EF-0E4D-CF8CC960A909}"/>
                    </a:ext>
                  </a:extLst>
                </p:cNvPr>
                <p:cNvSpPr txBox="1"/>
                <p:nvPr/>
              </p:nvSpPr>
              <p:spPr>
                <a:xfrm>
                  <a:off x="4141571" y="4628099"/>
                  <a:ext cx="2264142" cy="35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12" i="1"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  <m:t>𝐺</m:t>
                        </m:r>
                        <m:r>
                          <a:rPr lang="en-US" altLang="ko-KR" sz="2012" i="1"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2012" dirty="0" err="1">
                    <a:latin typeface="Comic Sans MS" panose="030F0702030302020204" pitchFamily="66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4F6F93A-2EBC-56EF-0E4D-CF8CC960A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571" y="4628099"/>
                  <a:ext cx="2264142" cy="35964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6B416F03-97D7-3D14-D8CB-9BBBDB27898B}"/>
              </a:ext>
            </a:extLst>
          </p:cNvPr>
          <p:cNvGrpSpPr/>
          <p:nvPr/>
        </p:nvGrpSpPr>
        <p:grpSpPr>
          <a:xfrm>
            <a:off x="6052741" y="2853691"/>
            <a:ext cx="3377207" cy="2021142"/>
            <a:chOff x="9981827" y="4381873"/>
            <a:chExt cx="3021615" cy="180833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6CE8849-FF88-295B-364A-A5AFF614D8FA}"/>
                </a:ext>
              </a:extLst>
            </p:cNvPr>
            <p:cNvGrpSpPr/>
            <p:nvPr/>
          </p:nvGrpSpPr>
          <p:grpSpPr>
            <a:xfrm>
              <a:off x="9981827" y="5695881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73">
                    <a:extLst>
                      <a:ext uri="{FF2B5EF4-FFF2-40B4-BE49-F238E27FC236}">
                        <a16:creationId xmlns:a16="http://schemas.microsoft.com/office/drawing/2014/main" id="{9BD2636F-7BCC-E5A5-C3D1-938DC6C006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7" name="Oval 73">
                    <a:extLst>
                      <a:ext uri="{FF2B5EF4-FFF2-40B4-BE49-F238E27FC236}">
                        <a16:creationId xmlns:a16="http://schemas.microsoft.com/office/drawing/2014/main" id="{9BD2636F-7BCC-E5A5-C3D1-938DC6C006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539E620D-18CC-3A80-EED3-37446253A4C8}"/>
                  </a:ext>
                </a:extLst>
              </p:cNvPr>
              <p:cNvCxnSpPr>
                <a:stCxn id="37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19DBF79-0416-E251-626A-2C7476DBB269}"/>
                </a:ext>
              </a:extLst>
            </p:cNvPr>
            <p:cNvGrpSpPr/>
            <p:nvPr/>
          </p:nvGrpSpPr>
          <p:grpSpPr>
            <a:xfrm>
              <a:off x="10299577" y="5695881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73">
                    <a:extLst>
                      <a:ext uri="{FF2B5EF4-FFF2-40B4-BE49-F238E27FC236}">
                        <a16:creationId xmlns:a16="http://schemas.microsoft.com/office/drawing/2014/main" id="{42447942-E57D-99D9-383D-198433F47B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5" name="Oval 73">
                    <a:extLst>
                      <a:ext uri="{FF2B5EF4-FFF2-40B4-BE49-F238E27FC236}">
                        <a16:creationId xmlns:a16="http://schemas.microsoft.com/office/drawing/2014/main" id="{42447942-E57D-99D9-383D-198433F47B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460C1858-4A35-998C-2435-C65620FA795D}"/>
                  </a:ext>
                </a:extLst>
              </p:cNvPr>
              <p:cNvCxnSpPr>
                <a:stCxn id="55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2587EF1B-28DC-D0E0-F838-695DD753928F}"/>
                </a:ext>
              </a:extLst>
            </p:cNvPr>
            <p:cNvGrpSpPr/>
            <p:nvPr/>
          </p:nvGrpSpPr>
          <p:grpSpPr>
            <a:xfrm>
              <a:off x="10617327" y="5695881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73">
                    <a:extLst>
                      <a:ext uri="{FF2B5EF4-FFF2-40B4-BE49-F238E27FC236}">
                        <a16:creationId xmlns:a16="http://schemas.microsoft.com/office/drawing/2014/main" id="{80DA8F15-DFC6-4BFC-E363-65D8D24F11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8" name="Oval 73">
                    <a:extLst>
                      <a:ext uri="{FF2B5EF4-FFF2-40B4-BE49-F238E27FC236}">
                        <a16:creationId xmlns:a16="http://schemas.microsoft.com/office/drawing/2014/main" id="{80DA8F15-DFC6-4BFC-E363-65D8D24F11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6250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1CD26677-B4D6-BE7F-55E9-D65EBF30D60A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5B2384F-65A0-F27A-9493-205B6D7C9687}"/>
                </a:ext>
              </a:extLst>
            </p:cNvPr>
            <p:cNvGrpSpPr/>
            <p:nvPr/>
          </p:nvGrpSpPr>
          <p:grpSpPr>
            <a:xfrm>
              <a:off x="10935077" y="5695881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73">
                    <a:extLst>
                      <a:ext uri="{FF2B5EF4-FFF2-40B4-BE49-F238E27FC236}">
                        <a16:creationId xmlns:a16="http://schemas.microsoft.com/office/drawing/2014/main" id="{4E00252B-B0BB-BE42-DF20-776A4AF4D7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61" name="Oval 73">
                    <a:extLst>
                      <a:ext uri="{FF2B5EF4-FFF2-40B4-BE49-F238E27FC236}">
                        <a16:creationId xmlns:a16="http://schemas.microsoft.com/office/drawing/2014/main" id="{4E00252B-B0BB-BE42-DF20-776A4AF4D7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125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12EB58CE-8751-465C-53BE-9EA16A9C6994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F9DD599-8E26-B198-7628-9EB6892DCABB}"/>
                </a:ext>
              </a:extLst>
            </p:cNvPr>
            <p:cNvGrpSpPr/>
            <p:nvPr/>
          </p:nvGrpSpPr>
          <p:grpSpPr>
            <a:xfrm>
              <a:off x="11252827" y="5695881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73">
                    <a:extLst>
                      <a:ext uri="{FF2B5EF4-FFF2-40B4-BE49-F238E27FC236}">
                        <a16:creationId xmlns:a16="http://schemas.microsoft.com/office/drawing/2014/main" id="{A4DE62E9-232A-6A0F-7CFA-1754BEBD90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64" name="Oval 73">
                    <a:extLst>
                      <a:ext uri="{FF2B5EF4-FFF2-40B4-BE49-F238E27FC236}">
                        <a16:creationId xmlns:a16="http://schemas.microsoft.com/office/drawing/2014/main" id="{A4DE62E9-232A-6A0F-7CFA-1754BEBD9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125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5F6438A7-14F7-AC91-369F-1881CE50FC8D}"/>
                  </a:ext>
                </a:extLst>
              </p:cNvPr>
              <p:cNvCxnSpPr>
                <a:stCxn id="64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6CB3FDF-7446-929C-4308-BB0191BBA566}"/>
                </a:ext>
              </a:extLst>
            </p:cNvPr>
            <p:cNvGrpSpPr/>
            <p:nvPr/>
          </p:nvGrpSpPr>
          <p:grpSpPr>
            <a:xfrm>
              <a:off x="11570577" y="5695881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73">
                    <a:extLst>
                      <a:ext uri="{FF2B5EF4-FFF2-40B4-BE49-F238E27FC236}">
                        <a16:creationId xmlns:a16="http://schemas.microsoft.com/office/drawing/2014/main" id="{0150FE91-3116-CA3E-DC17-07E1C66E77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67" name="Oval 73">
                    <a:extLst>
                      <a:ext uri="{FF2B5EF4-FFF2-40B4-BE49-F238E27FC236}">
                        <a16:creationId xmlns:a16="http://schemas.microsoft.com/office/drawing/2014/main" id="{0150FE91-3116-CA3E-DC17-07E1C66E7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125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09C2EE1-861C-19DE-7F2E-99D5B9EA744D}"/>
                  </a:ext>
                </a:extLst>
              </p:cNvPr>
              <p:cNvCxnSpPr>
                <a:stCxn id="67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47C06C2D-7C2D-2347-C06C-C227D23A92A1}"/>
                </a:ext>
              </a:extLst>
            </p:cNvPr>
            <p:cNvGrpSpPr/>
            <p:nvPr/>
          </p:nvGrpSpPr>
          <p:grpSpPr>
            <a:xfrm>
              <a:off x="11888327" y="5695881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73">
                    <a:extLst>
                      <a:ext uri="{FF2B5EF4-FFF2-40B4-BE49-F238E27FC236}">
                        <a16:creationId xmlns:a16="http://schemas.microsoft.com/office/drawing/2014/main" id="{1FEA3947-F88A-FEBF-CB59-D031501ACC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0" name="Oval 73">
                    <a:extLst>
                      <a:ext uri="{FF2B5EF4-FFF2-40B4-BE49-F238E27FC236}">
                        <a16:creationId xmlns:a16="http://schemas.microsoft.com/office/drawing/2014/main" id="{1FEA3947-F88A-FEBF-CB59-D031501ACC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125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45E4CFC-67A6-B282-C627-0DA3B48374E9}"/>
                  </a:ext>
                </a:extLst>
              </p:cNvPr>
              <p:cNvCxnSpPr>
                <a:stCxn id="70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80E1D8E-5803-DC10-FF9D-4D4651BB75C4}"/>
                </a:ext>
              </a:extLst>
            </p:cNvPr>
            <p:cNvGrpSpPr/>
            <p:nvPr/>
          </p:nvGrpSpPr>
          <p:grpSpPr>
            <a:xfrm>
              <a:off x="12206077" y="5695881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3">
                    <a:extLst>
                      <a:ext uri="{FF2B5EF4-FFF2-40B4-BE49-F238E27FC236}">
                        <a16:creationId xmlns:a16="http://schemas.microsoft.com/office/drawing/2014/main" id="{0BE044B4-005D-5DF0-7AA5-13058ABC60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3" name="Oval 73">
                    <a:extLst>
                      <a:ext uri="{FF2B5EF4-FFF2-40B4-BE49-F238E27FC236}">
                        <a16:creationId xmlns:a16="http://schemas.microsoft.com/office/drawing/2014/main" id="{0BE044B4-005D-5DF0-7AA5-13058ABC60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33149B22-821F-0D54-0C33-AAF3A5F5B4B6}"/>
                  </a:ext>
                </a:extLst>
              </p:cNvPr>
              <p:cNvCxnSpPr>
                <a:stCxn id="73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3523075-8815-DA1F-B9E9-9963570CA862}"/>
                </a:ext>
              </a:extLst>
            </p:cNvPr>
            <p:cNvGrpSpPr/>
            <p:nvPr/>
          </p:nvGrpSpPr>
          <p:grpSpPr>
            <a:xfrm>
              <a:off x="12523827" y="5695881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73">
                    <a:extLst>
                      <a:ext uri="{FF2B5EF4-FFF2-40B4-BE49-F238E27FC236}">
                        <a16:creationId xmlns:a16="http://schemas.microsoft.com/office/drawing/2014/main" id="{6961F36F-656B-3BA9-659A-2D6C818F2C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6" name="Oval 73">
                    <a:extLst>
                      <a:ext uri="{FF2B5EF4-FFF2-40B4-BE49-F238E27FC236}">
                        <a16:creationId xmlns:a16="http://schemas.microsoft.com/office/drawing/2014/main" id="{6961F36F-656B-3BA9-659A-2D6C818F2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E020285C-08A9-86D9-C78D-FD156E057007}"/>
                  </a:ext>
                </a:extLst>
              </p:cNvPr>
              <p:cNvCxnSpPr>
                <a:stCxn id="76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D3C7D1E6-3666-D872-8504-8A2B7EDB03CD}"/>
                </a:ext>
              </a:extLst>
            </p:cNvPr>
            <p:cNvGrpSpPr/>
            <p:nvPr/>
          </p:nvGrpSpPr>
          <p:grpSpPr>
            <a:xfrm>
              <a:off x="12835047" y="568531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Oval 73">
                    <a:extLst>
                      <a:ext uri="{FF2B5EF4-FFF2-40B4-BE49-F238E27FC236}">
                        <a16:creationId xmlns:a16="http://schemas.microsoft.com/office/drawing/2014/main" id="{89361FF0-F869-D3F3-F5E4-2EB7932504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9" name="Oval 73">
                    <a:extLst>
                      <a:ext uri="{FF2B5EF4-FFF2-40B4-BE49-F238E27FC236}">
                        <a16:creationId xmlns:a16="http://schemas.microsoft.com/office/drawing/2014/main" id="{89361FF0-F869-D3F3-F5E4-2EB7932504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6DD4355-38C0-4644-2CEA-B8F170F4865E}"/>
                  </a:ext>
                </a:extLst>
              </p:cNvPr>
              <p:cNvCxnSpPr>
                <a:stCxn id="79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1A06E4E-9734-07E4-50AD-42BF241104C2}"/>
                </a:ext>
              </a:extLst>
            </p:cNvPr>
            <p:cNvCxnSpPr/>
            <p:nvPr/>
          </p:nvCxnSpPr>
          <p:spPr>
            <a:xfrm>
              <a:off x="10066024" y="5695881"/>
              <a:ext cx="3177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1A4A1E6-DB13-9E13-D50A-16D653366AE4}"/>
                </a:ext>
              </a:extLst>
            </p:cNvPr>
            <p:cNvCxnSpPr/>
            <p:nvPr/>
          </p:nvCxnSpPr>
          <p:spPr>
            <a:xfrm flipH="1" flipV="1">
              <a:off x="10224899" y="5376804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216F45DB-A324-1F1F-7B9B-258F0F6F3703}"/>
                </a:ext>
              </a:extLst>
            </p:cNvPr>
            <p:cNvCxnSpPr/>
            <p:nvPr/>
          </p:nvCxnSpPr>
          <p:spPr>
            <a:xfrm flipH="1" flipV="1">
              <a:off x="10701973" y="5372540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17845D3-F222-51D1-9463-519A89B2CC58}"/>
                </a:ext>
              </a:extLst>
            </p:cNvPr>
            <p:cNvCxnSpPr/>
            <p:nvPr/>
          </p:nvCxnSpPr>
          <p:spPr>
            <a:xfrm>
              <a:off x="10224899" y="5373569"/>
              <a:ext cx="4766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BAD144C-E108-890F-3ADB-0748ED743E99}"/>
                </a:ext>
              </a:extLst>
            </p:cNvPr>
            <p:cNvCxnSpPr/>
            <p:nvPr/>
          </p:nvCxnSpPr>
          <p:spPr>
            <a:xfrm flipH="1" flipV="1">
              <a:off x="10465794" y="5047461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87CC69F4-699B-153D-FF55-899D79E97BFB}"/>
                </a:ext>
              </a:extLst>
            </p:cNvPr>
            <p:cNvCxnSpPr/>
            <p:nvPr/>
          </p:nvCxnSpPr>
          <p:spPr>
            <a:xfrm>
              <a:off x="11337024" y="5698466"/>
              <a:ext cx="3177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9A2BF40-39B3-4285-BFE8-11BB39739D83}"/>
                </a:ext>
              </a:extLst>
            </p:cNvPr>
            <p:cNvCxnSpPr/>
            <p:nvPr/>
          </p:nvCxnSpPr>
          <p:spPr>
            <a:xfrm>
              <a:off x="12290274" y="5698466"/>
              <a:ext cx="3177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2F575CD-2159-39E5-80EE-E494F78F72E3}"/>
                </a:ext>
              </a:extLst>
            </p:cNvPr>
            <p:cNvCxnSpPr/>
            <p:nvPr/>
          </p:nvCxnSpPr>
          <p:spPr>
            <a:xfrm flipH="1" flipV="1">
              <a:off x="11015632" y="5377380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C9F37EB-949E-65F0-2E74-716C94C12344}"/>
                </a:ext>
              </a:extLst>
            </p:cNvPr>
            <p:cNvCxnSpPr/>
            <p:nvPr/>
          </p:nvCxnSpPr>
          <p:spPr>
            <a:xfrm flipH="1" flipV="1">
              <a:off x="11015631" y="5043958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9814EB56-6503-06D1-FF95-9755E93C8124}"/>
                </a:ext>
              </a:extLst>
            </p:cNvPr>
            <p:cNvCxnSpPr>
              <a:cxnSpLocks/>
            </p:cNvCxnSpPr>
            <p:nvPr/>
          </p:nvCxnSpPr>
          <p:spPr>
            <a:xfrm>
              <a:off x="10463211" y="5043958"/>
              <a:ext cx="5524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84347308-F1CF-019E-A285-11D0EA1FDF48}"/>
                </a:ext>
              </a:extLst>
            </p:cNvPr>
            <p:cNvCxnSpPr/>
            <p:nvPr/>
          </p:nvCxnSpPr>
          <p:spPr>
            <a:xfrm flipH="1" flipV="1">
              <a:off x="11495898" y="5363233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C58F9CC9-F4D1-D90C-6E3D-44462AA6856F}"/>
                </a:ext>
              </a:extLst>
            </p:cNvPr>
            <p:cNvCxnSpPr/>
            <p:nvPr/>
          </p:nvCxnSpPr>
          <p:spPr>
            <a:xfrm flipH="1" flipV="1">
              <a:off x="11973607" y="5369382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05E2EED-43FC-4D21-EDEF-0997B14E96DE}"/>
                </a:ext>
              </a:extLst>
            </p:cNvPr>
            <p:cNvCxnSpPr>
              <a:cxnSpLocks/>
            </p:cNvCxnSpPr>
            <p:nvPr/>
          </p:nvCxnSpPr>
          <p:spPr>
            <a:xfrm>
              <a:off x="11483634" y="5352903"/>
              <a:ext cx="4888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CB3F8570-F0D8-7A96-6846-4C754C7393B6}"/>
                </a:ext>
              </a:extLst>
            </p:cNvPr>
            <p:cNvCxnSpPr/>
            <p:nvPr/>
          </p:nvCxnSpPr>
          <p:spPr>
            <a:xfrm flipH="1" flipV="1">
              <a:off x="12444150" y="5380462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DC929E0-64D4-B0F7-F859-DE480A286EC1}"/>
                </a:ext>
              </a:extLst>
            </p:cNvPr>
            <p:cNvCxnSpPr/>
            <p:nvPr/>
          </p:nvCxnSpPr>
          <p:spPr>
            <a:xfrm flipH="1" flipV="1">
              <a:off x="12921859" y="5386611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B78350DA-5266-9BC6-4691-E3CB53E9A613}"/>
                </a:ext>
              </a:extLst>
            </p:cNvPr>
            <p:cNvCxnSpPr>
              <a:cxnSpLocks/>
            </p:cNvCxnSpPr>
            <p:nvPr/>
          </p:nvCxnSpPr>
          <p:spPr>
            <a:xfrm>
              <a:off x="12431886" y="5370132"/>
              <a:ext cx="4888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C2D78D1-5F66-2114-43F8-41279AC869D0}"/>
                </a:ext>
              </a:extLst>
            </p:cNvPr>
            <p:cNvCxnSpPr/>
            <p:nvPr/>
          </p:nvCxnSpPr>
          <p:spPr>
            <a:xfrm flipH="1" flipV="1">
              <a:off x="10785721" y="4714516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CFA95DA8-6E0A-8310-0CF0-56628825D728}"/>
                </a:ext>
              </a:extLst>
            </p:cNvPr>
            <p:cNvCxnSpPr/>
            <p:nvPr/>
          </p:nvCxnSpPr>
          <p:spPr>
            <a:xfrm flipH="1" flipV="1">
              <a:off x="11736100" y="5022048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E2F3DB0-FDCD-AD49-FE8A-4D0478EC9025}"/>
                </a:ext>
              </a:extLst>
            </p:cNvPr>
            <p:cNvCxnSpPr/>
            <p:nvPr/>
          </p:nvCxnSpPr>
          <p:spPr>
            <a:xfrm flipH="1" flipV="1">
              <a:off x="12701064" y="5035968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95E5919-4E79-B676-E670-185785B00266}"/>
                </a:ext>
              </a:extLst>
            </p:cNvPr>
            <p:cNvCxnSpPr/>
            <p:nvPr/>
          </p:nvCxnSpPr>
          <p:spPr>
            <a:xfrm flipH="1" flipV="1">
              <a:off x="11736100" y="4700374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9A99537-AE22-D4FD-2266-7E62A0E6F210}"/>
                </a:ext>
              </a:extLst>
            </p:cNvPr>
            <p:cNvCxnSpPr/>
            <p:nvPr/>
          </p:nvCxnSpPr>
          <p:spPr>
            <a:xfrm>
              <a:off x="10785721" y="4714516"/>
              <a:ext cx="9423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240E037-E4F5-67A3-DAAD-3A0CE244FCFC}"/>
                </a:ext>
              </a:extLst>
            </p:cNvPr>
            <p:cNvCxnSpPr/>
            <p:nvPr/>
          </p:nvCxnSpPr>
          <p:spPr>
            <a:xfrm flipH="1" flipV="1">
              <a:off x="12701063" y="4730298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4DEEC83B-4A5E-98A9-005F-86260DCC7B0E}"/>
                </a:ext>
              </a:extLst>
            </p:cNvPr>
            <p:cNvCxnSpPr/>
            <p:nvPr/>
          </p:nvCxnSpPr>
          <p:spPr>
            <a:xfrm flipH="1" flipV="1">
              <a:off x="11300904" y="4381873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69F035A8-34C0-50B7-F27D-FB7A841ED826}"/>
                </a:ext>
              </a:extLst>
            </p:cNvPr>
            <p:cNvCxnSpPr/>
            <p:nvPr/>
          </p:nvCxnSpPr>
          <p:spPr>
            <a:xfrm flipH="1" flipV="1">
              <a:off x="12705360" y="4403610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F704E50-FA12-9806-3408-4E70A8840524}"/>
                </a:ext>
              </a:extLst>
            </p:cNvPr>
            <p:cNvCxnSpPr>
              <a:cxnSpLocks/>
            </p:cNvCxnSpPr>
            <p:nvPr/>
          </p:nvCxnSpPr>
          <p:spPr>
            <a:xfrm>
              <a:off x="11314060" y="4381873"/>
              <a:ext cx="139358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4D6A5D53-53CC-E880-0297-14528D3E5B6E}"/>
              </a:ext>
            </a:extLst>
          </p:cNvPr>
          <p:cNvGrpSpPr/>
          <p:nvPr/>
        </p:nvGrpSpPr>
        <p:grpSpPr>
          <a:xfrm>
            <a:off x="9778322" y="3629878"/>
            <a:ext cx="864282" cy="755644"/>
            <a:chOff x="9764022" y="4918879"/>
            <a:chExt cx="773280" cy="676081"/>
          </a:xfrm>
        </p:grpSpPr>
        <p:sp>
          <p:nvSpPr>
            <p:cNvPr id="123" name="Right Arrow 140">
              <a:extLst>
                <a:ext uri="{FF2B5EF4-FFF2-40B4-BE49-F238E27FC236}">
                  <a16:creationId xmlns:a16="http://schemas.microsoft.com/office/drawing/2014/main" id="{170758BE-08A1-2E1E-B896-1DAC57A6B2E1}"/>
                </a:ext>
              </a:extLst>
            </p:cNvPr>
            <p:cNvSpPr/>
            <p:nvPr/>
          </p:nvSpPr>
          <p:spPr bwMode="auto">
            <a:xfrm>
              <a:off x="9833817" y="5235437"/>
              <a:ext cx="526181" cy="35952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60E1F42-B224-FA4C-2556-8B770FC75220}"/>
                </a:ext>
              </a:extLst>
            </p:cNvPr>
            <p:cNvSpPr txBox="1"/>
            <p:nvPr/>
          </p:nvSpPr>
          <p:spPr>
            <a:xfrm>
              <a:off x="9764022" y="4918879"/>
              <a:ext cx="773280" cy="31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ko-KR" altLang="en-US" sz="167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66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60830D9B-C159-14E6-4979-0D51172C49B7}"/>
              </a:ext>
            </a:extLst>
          </p:cNvPr>
          <p:cNvGrpSpPr/>
          <p:nvPr/>
        </p:nvGrpSpPr>
        <p:grpSpPr>
          <a:xfrm>
            <a:off x="1301301" y="352030"/>
            <a:ext cx="16976495" cy="4861059"/>
            <a:chOff x="-815332" y="91505"/>
            <a:chExt cx="15189012" cy="434923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1CBBA87-C8E2-543B-CC15-F29E3A297069}"/>
                </a:ext>
              </a:extLst>
            </p:cNvPr>
            <p:cNvGrpSpPr/>
            <p:nvPr/>
          </p:nvGrpSpPr>
          <p:grpSpPr>
            <a:xfrm>
              <a:off x="4213918" y="1150252"/>
              <a:ext cx="773281" cy="707551"/>
              <a:chOff x="2648440" y="2958811"/>
              <a:chExt cx="901817" cy="748342"/>
            </a:xfrm>
          </p:grpSpPr>
          <p:sp>
            <p:nvSpPr>
              <p:cNvPr id="4" name="Right Arrow 140">
                <a:extLst>
                  <a:ext uri="{FF2B5EF4-FFF2-40B4-BE49-F238E27FC236}">
                    <a16:creationId xmlns:a16="http://schemas.microsoft.com/office/drawing/2014/main" id="{780946FF-C862-ACE2-6A4C-C435A42C8F56}"/>
                  </a:ext>
                </a:extLst>
              </p:cNvPr>
              <p:cNvSpPr/>
              <p:nvPr/>
            </p:nvSpPr>
            <p:spPr bwMode="auto">
              <a:xfrm rot="19866079">
                <a:off x="2792528" y="3326903"/>
                <a:ext cx="613644" cy="380250"/>
              </a:xfrm>
              <a:prstGeom prst="rightArrow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102201" tIns="51100" rIns="102201" bIns="511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50000"/>
                  </a:spcBef>
                  <a:spcAft>
                    <a:spcPct val="0"/>
                  </a:spcAft>
                </a:pPr>
                <a:endParaRPr lang="en-KR" sz="2235" b="1" kern="0" dirty="0">
                  <a:solidFill>
                    <a:srgbClr val="FFFFFF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12225C-0810-6BB4-C581-3EB51CF1E4AA}"/>
                  </a:ext>
                </a:extLst>
              </p:cNvPr>
              <p:cNvSpPr txBox="1"/>
              <p:nvPr/>
            </p:nvSpPr>
            <p:spPr>
              <a:xfrm>
                <a:off x="2648440" y="2958811"/>
                <a:ext cx="901817" cy="33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7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ORC</a:t>
                </a:r>
                <a:endParaRPr lang="ko-KR" altLang="en-US" sz="167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E5F2CB5-34ED-3969-9335-7133E1B124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815332" y="1285208"/>
              <a:ext cx="5007483" cy="1779815"/>
              <a:chOff x="-552968" y="2825930"/>
              <a:chExt cx="3809973" cy="1354183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DA28E6A-F27F-2885-618F-AB191E785A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0772" y="2884793"/>
                <a:ext cx="2938877" cy="1164882"/>
                <a:chOff x="8127470" y="1064512"/>
                <a:chExt cx="3725055" cy="1476499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4FCDBB70-4EC5-FF59-C4A2-EF5D2E935386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" name="Straight Connector 80">
                    <a:extLst>
                      <a:ext uri="{FF2B5EF4-FFF2-40B4-BE49-F238E27FC236}">
                        <a16:creationId xmlns:a16="http://schemas.microsoft.com/office/drawing/2014/main" id="{499FE1EF-14E0-BAFC-7505-DC3E90660FE9}"/>
                      </a:ext>
                    </a:extLst>
                  </p:cNvPr>
                  <p:cNvCxnSpPr>
                    <a:cxnSpLocks/>
                    <a:stCxn id="8" idx="1"/>
                    <a:endCxn id="6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" name="Straight Connector 81">
                    <a:extLst>
                      <a:ext uri="{FF2B5EF4-FFF2-40B4-BE49-F238E27FC236}">
                        <a16:creationId xmlns:a16="http://schemas.microsoft.com/office/drawing/2014/main" id="{E3A7B727-D8CD-3902-0439-67CF9CAAE46F}"/>
                      </a:ext>
                    </a:extLst>
                  </p:cNvPr>
                  <p:cNvCxnSpPr>
                    <a:cxnSpLocks/>
                    <a:stCxn id="9" idx="7"/>
                    <a:endCxn id="7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" name="Straight Connector 83">
                    <a:extLst>
                      <a:ext uri="{FF2B5EF4-FFF2-40B4-BE49-F238E27FC236}">
                        <a16:creationId xmlns:a16="http://schemas.microsoft.com/office/drawing/2014/main" id="{71BE45CA-8F7E-C9A5-DF9A-033EF3313B4A}"/>
                      </a:ext>
                    </a:extLst>
                  </p:cNvPr>
                  <p:cNvCxnSpPr>
                    <a:cxnSpLocks/>
                    <a:stCxn id="6" idx="6"/>
                    <a:endCxn id="7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" name="Straight Connector 85">
                    <a:extLst>
                      <a:ext uri="{FF2B5EF4-FFF2-40B4-BE49-F238E27FC236}">
                        <a16:creationId xmlns:a16="http://schemas.microsoft.com/office/drawing/2014/main" id="{6B9988DA-7F7C-DED7-090D-0498DEE7A9C3}"/>
                      </a:ext>
                    </a:extLst>
                  </p:cNvPr>
                  <p:cNvCxnSpPr>
                    <a:cxnSpLocks/>
                    <a:stCxn id="6" idx="4"/>
                    <a:endCxn id="9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" name="Straight Connector 87">
                    <a:extLst>
                      <a:ext uri="{FF2B5EF4-FFF2-40B4-BE49-F238E27FC236}">
                        <a16:creationId xmlns:a16="http://schemas.microsoft.com/office/drawing/2014/main" id="{A3FDE860-2231-FA28-CFA8-951C88CBF23E}"/>
                      </a:ext>
                    </a:extLst>
                  </p:cNvPr>
                  <p:cNvCxnSpPr>
                    <a:cxnSpLocks/>
                    <a:stCxn id="9" idx="6"/>
                    <a:endCxn id="8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3E7EFFC1-507B-2D92-5A38-70FF2DEC791B}"/>
                      </a:ext>
                    </a:extLst>
                  </p:cNvPr>
                  <p:cNvCxnSpPr>
                    <a:cxnSpLocks/>
                    <a:stCxn id="7" idx="4"/>
                    <a:endCxn id="8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3C7ED61C-D9FD-8D13-CF60-0A6C3207A4A7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C7A411DB-5B2F-F727-E34B-45329E9B8D20}"/>
                      </a:ext>
                    </a:extLst>
                  </p:cNvPr>
                  <p:cNvCxnSpPr>
                    <a:cxnSpLocks/>
                    <a:stCxn id="19" idx="3"/>
                    <a:endCxn id="17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5BED1F86-D957-61C2-AF42-AC901AA91E51}"/>
                      </a:ext>
                    </a:extLst>
                  </p:cNvPr>
                  <p:cNvCxnSpPr>
                    <a:cxnSpLocks/>
                    <a:stCxn id="18" idx="6"/>
                    <a:endCxn id="19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F7D8A91F-D27C-2D52-1997-C52BA36656FB}"/>
                      </a:ext>
                    </a:extLst>
                  </p:cNvPr>
                  <p:cNvCxnSpPr>
                    <a:cxnSpLocks/>
                    <a:stCxn id="18" idx="5"/>
                    <a:endCxn id="17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0A6ABFE-9AB2-F976-D361-AA933CD5075D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18A6531E-FBA7-0301-2223-E7FE44CCF7C5}"/>
                      </a:ext>
                    </a:extLst>
                  </p:cNvPr>
                  <p:cNvCxnSpPr>
                    <a:cxnSpLocks/>
                    <a:stCxn id="26" idx="3"/>
                    <a:endCxn id="24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38518DD7-4174-7D8C-5FF9-C1D607E629B6}"/>
                      </a:ext>
                    </a:extLst>
                  </p:cNvPr>
                  <p:cNvCxnSpPr>
                    <a:cxnSpLocks/>
                    <a:stCxn id="25" idx="6"/>
                    <a:endCxn id="26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CF26072-BAF7-174D-CC2F-0093D0B0BA0D}"/>
                      </a:ext>
                    </a:extLst>
                  </p:cNvPr>
                  <p:cNvCxnSpPr>
                    <a:cxnSpLocks/>
                    <a:stCxn id="25" idx="5"/>
                    <a:endCxn id="24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EED36243-D0A4-D5C9-155F-679965D94C22}"/>
                    </a:ext>
                  </a:extLst>
                </p:cNvPr>
                <p:cNvCxnSpPr>
                  <a:cxnSpLocks/>
                  <a:stCxn id="7" idx="7"/>
                  <a:endCxn id="18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229206F1-54F9-1DFD-2ED9-AA7A5E15A356}"/>
                    </a:ext>
                  </a:extLst>
                </p:cNvPr>
                <p:cNvCxnSpPr>
                  <a:cxnSpLocks/>
                  <a:stCxn id="25" idx="2"/>
                  <a:endCxn id="19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372D943-3E1A-1018-ED8C-FD1F964A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-552968" y="2942387"/>
                    <a:ext cx="1722686" cy="2736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12" i="1">
                              <a:latin typeface="Cambria Math" panose="02040503050406030204" pitchFamily="18" charset="0"/>
                              <a:ea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m:t>𝐺</m:t>
                          </m:r>
                        </m:oMath>
                      </m:oMathPara>
                    </a14:m>
                    <a:endParaRPr lang="ko-KR" altLang="en-US" sz="2012" dirty="0" err="1">
                      <a:latin typeface="Comic Sans MS" panose="030F0702030302020204" pitchFamily="66" charset="0"/>
                      <a:ea typeface="Cascadia Code SemiBold" panose="020B0609020000020004" pitchFamily="49" charset="0"/>
                      <a:cs typeface="Cascadia Code SemiBold" panose="020B0609020000020004" pitchFamily="49" charset="0"/>
                    </a:endParaRPr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372D943-3E1A-1018-ED8C-FD1F964A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52968" y="2942387"/>
                    <a:ext cx="1722686" cy="2736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601BC72A-C53E-9CB4-124E-119E5CAD605A}"/>
                  </a:ext>
                </a:extLst>
              </p:cNvPr>
              <p:cNvSpPr/>
              <p:nvPr/>
            </p:nvSpPr>
            <p:spPr>
              <a:xfrm>
                <a:off x="96977" y="2825930"/>
                <a:ext cx="3160028" cy="135418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AD22FCE-C53F-3A67-25A7-DF9C39B4247E}"/>
                </a:ext>
              </a:extLst>
            </p:cNvPr>
            <p:cNvSpPr txBox="1"/>
            <p:nvPr/>
          </p:nvSpPr>
          <p:spPr>
            <a:xfrm>
              <a:off x="7278464" y="2060137"/>
              <a:ext cx="1186585" cy="31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7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CMS</a:t>
              </a:r>
              <a:endParaRPr lang="ko-KR" altLang="en-US" sz="1677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Right Arrow 140">
              <a:extLst>
                <a:ext uri="{FF2B5EF4-FFF2-40B4-BE49-F238E27FC236}">
                  <a16:creationId xmlns:a16="http://schemas.microsoft.com/office/drawing/2014/main" id="{4C202161-03D3-2B3A-5CEE-70B51F1A311D}"/>
                </a:ext>
              </a:extLst>
            </p:cNvPr>
            <p:cNvSpPr/>
            <p:nvPr/>
          </p:nvSpPr>
          <p:spPr bwMode="auto">
            <a:xfrm rot="5400000">
              <a:off x="6898719" y="2100042"/>
              <a:ext cx="452896" cy="35952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8566C145-7E7F-EE30-F7BF-F22650D8DEB4}"/>
                </a:ext>
              </a:extLst>
            </p:cNvPr>
            <p:cNvGrpSpPr/>
            <p:nvPr/>
          </p:nvGrpSpPr>
          <p:grpSpPr>
            <a:xfrm>
              <a:off x="10230990" y="1311834"/>
              <a:ext cx="4142690" cy="1750239"/>
              <a:chOff x="10107686" y="1150702"/>
              <a:chExt cx="4142690" cy="1750239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70CA8CB3-C871-F8F0-93B6-7B00BDFAF1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272753" y="1244419"/>
                <a:ext cx="3862593" cy="1531015"/>
                <a:chOff x="8127470" y="1064512"/>
                <a:chExt cx="3725055" cy="1476499"/>
              </a:xfrm>
            </p:grpSpPr>
            <p:grpSp>
              <p:nvGrpSpPr>
                <p:cNvPr id="171" name="그룹 170">
                  <a:extLst>
                    <a:ext uri="{FF2B5EF4-FFF2-40B4-BE49-F238E27FC236}">
                      <a16:creationId xmlns:a16="http://schemas.microsoft.com/office/drawing/2014/main" id="{67945490-E30E-5E43-8003-8B06BF9866B6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8" name="Oval 72">
                        <a:extLst>
                          <a:ext uri="{FF2B5EF4-FFF2-40B4-BE49-F238E27FC236}">
                            <a16:creationId xmlns:a16="http://schemas.microsoft.com/office/drawing/2014/main" id="{61640B9C-FB50-61B5-ADE4-7CD7F1E455A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Oval 73">
                        <a:extLst>
                          <a:ext uri="{FF2B5EF4-FFF2-40B4-BE49-F238E27FC236}">
                            <a16:creationId xmlns:a16="http://schemas.microsoft.com/office/drawing/2014/main" id="{C2A5B9B8-0EA8-C730-49EB-D38106D50B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74">
                        <a:extLst>
                          <a:ext uri="{FF2B5EF4-FFF2-40B4-BE49-F238E27FC236}">
                            <a16:creationId xmlns:a16="http://schemas.microsoft.com/office/drawing/2014/main" id="{1BA49954-2196-E43F-E076-E602D43FBBC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1" name="Oval 75">
                        <a:extLst>
                          <a:ext uri="{FF2B5EF4-FFF2-40B4-BE49-F238E27FC236}">
                            <a16:creationId xmlns:a16="http://schemas.microsoft.com/office/drawing/2014/main" id="{791834FE-24E9-46E7-D2AF-9A71F339EDE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2" name="Straight Connector 80">
                    <a:extLst>
                      <a:ext uri="{FF2B5EF4-FFF2-40B4-BE49-F238E27FC236}">
                        <a16:creationId xmlns:a16="http://schemas.microsoft.com/office/drawing/2014/main" id="{687216E6-2F20-97E7-4B5A-AF71EF6CC1A5}"/>
                      </a:ext>
                    </a:extLst>
                  </p:cNvPr>
                  <p:cNvCxnSpPr>
                    <a:cxnSpLocks/>
                    <a:stCxn id="190" idx="1"/>
                    <a:endCxn id="188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3" name="Straight Connector 81">
                    <a:extLst>
                      <a:ext uri="{FF2B5EF4-FFF2-40B4-BE49-F238E27FC236}">
                        <a16:creationId xmlns:a16="http://schemas.microsoft.com/office/drawing/2014/main" id="{B649F5AB-8E36-2393-4BFD-584FCB725EF7}"/>
                      </a:ext>
                    </a:extLst>
                  </p:cNvPr>
                  <p:cNvCxnSpPr>
                    <a:cxnSpLocks/>
                    <a:stCxn id="191" idx="7"/>
                    <a:endCxn id="189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4" name="Straight Connector 83">
                    <a:extLst>
                      <a:ext uri="{FF2B5EF4-FFF2-40B4-BE49-F238E27FC236}">
                        <a16:creationId xmlns:a16="http://schemas.microsoft.com/office/drawing/2014/main" id="{BDB1EC97-3451-EC08-D70F-7957AF832B72}"/>
                      </a:ext>
                    </a:extLst>
                  </p:cNvPr>
                  <p:cNvCxnSpPr>
                    <a:cxnSpLocks/>
                    <a:stCxn id="188" idx="6"/>
                    <a:endCxn id="189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5" name="Straight Connector 85">
                    <a:extLst>
                      <a:ext uri="{FF2B5EF4-FFF2-40B4-BE49-F238E27FC236}">
                        <a16:creationId xmlns:a16="http://schemas.microsoft.com/office/drawing/2014/main" id="{6FE67264-2E3A-C815-2B2F-53D5FCFF7EFE}"/>
                      </a:ext>
                    </a:extLst>
                  </p:cNvPr>
                  <p:cNvCxnSpPr>
                    <a:cxnSpLocks/>
                    <a:stCxn id="188" idx="4"/>
                    <a:endCxn id="191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6" name="Straight Connector 87">
                    <a:extLst>
                      <a:ext uri="{FF2B5EF4-FFF2-40B4-BE49-F238E27FC236}">
                        <a16:creationId xmlns:a16="http://schemas.microsoft.com/office/drawing/2014/main" id="{C07A5ADD-4F96-6A13-CB7F-773612C4677B}"/>
                      </a:ext>
                    </a:extLst>
                  </p:cNvPr>
                  <p:cNvCxnSpPr>
                    <a:cxnSpLocks/>
                    <a:stCxn id="191" idx="6"/>
                    <a:endCxn id="190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E9B0C76C-3E9F-2C53-0533-58D063B00700}"/>
                      </a:ext>
                    </a:extLst>
                  </p:cNvPr>
                  <p:cNvCxnSpPr>
                    <a:cxnSpLocks/>
                    <a:stCxn id="189" idx="4"/>
                    <a:endCxn id="190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398FF921-E67C-76DD-7730-DF89F871D106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Oval 69">
                        <a:extLst>
                          <a:ext uri="{FF2B5EF4-FFF2-40B4-BE49-F238E27FC236}">
                            <a16:creationId xmlns:a16="http://schemas.microsoft.com/office/drawing/2014/main" id="{13EBBB17-1DEE-7372-AC5A-ADB697EE9F2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Oval 70">
                        <a:extLst>
                          <a:ext uri="{FF2B5EF4-FFF2-40B4-BE49-F238E27FC236}">
                            <a16:creationId xmlns:a16="http://schemas.microsoft.com/office/drawing/2014/main" id="{67842603-9AE9-57EE-0733-FA887164F1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Oval 71">
                        <a:extLst>
                          <a:ext uri="{FF2B5EF4-FFF2-40B4-BE49-F238E27FC236}">
                            <a16:creationId xmlns:a16="http://schemas.microsoft.com/office/drawing/2014/main" id="{111BFF1C-C928-4EA1-B048-C9C2992AFF6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DC32E9E6-85DC-E51C-00D7-182BA4DAD83F}"/>
                      </a:ext>
                    </a:extLst>
                  </p:cNvPr>
                  <p:cNvCxnSpPr>
                    <a:cxnSpLocks/>
                    <a:stCxn id="184" idx="3"/>
                    <a:endCxn id="182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7972B2B6-2641-3D26-7486-8DAA5156EB3E}"/>
                      </a:ext>
                    </a:extLst>
                  </p:cNvPr>
                  <p:cNvCxnSpPr>
                    <a:cxnSpLocks/>
                    <a:stCxn id="183" idx="6"/>
                    <a:endCxn id="184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2B2B86AD-3E46-B092-C806-347C959C87BB}"/>
                      </a:ext>
                    </a:extLst>
                  </p:cNvPr>
                  <p:cNvCxnSpPr>
                    <a:cxnSpLocks/>
                    <a:stCxn id="183" idx="5"/>
                    <a:endCxn id="182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ADA1FFF1-730B-54CD-27E1-28E894A89618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6" name="Oval 69">
                        <a:extLst>
                          <a:ext uri="{FF2B5EF4-FFF2-40B4-BE49-F238E27FC236}">
                            <a16:creationId xmlns:a16="http://schemas.microsoft.com/office/drawing/2014/main" id="{6989F33A-07B9-C675-C158-42FEF8DE8F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Oval 70">
                        <a:extLst>
                          <a:ext uri="{FF2B5EF4-FFF2-40B4-BE49-F238E27FC236}">
                            <a16:creationId xmlns:a16="http://schemas.microsoft.com/office/drawing/2014/main" id="{D1D91003-304D-08B7-0905-5C228C8E71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8" name="Oval 71">
                        <a:extLst>
                          <a:ext uri="{FF2B5EF4-FFF2-40B4-BE49-F238E27FC236}">
                            <a16:creationId xmlns:a16="http://schemas.microsoft.com/office/drawing/2014/main" id="{C9A6D453-0299-A1F7-DCA1-A78C8699DF0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9" name="직선 연결선 178">
                    <a:extLst>
                      <a:ext uri="{FF2B5EF4-FFF2-40B4-BE49-F238E27FC236}">
                        <a16:creationId xmlns:a16="http://schemas.microsoft.com/office/drawing/2014/main" id="{7A63D3A0-9B6F-5DB5-9475-08D00CE15CF8}"/>
                      </a:ext>
                    </a:extLst>
                  </p:cNvPr>
                  <p:cNvCxnSpPr>
                    <a:cxnSpLocks/>
                    <a:stCxn id="178" idx="3"/>
                    <a:endCxn id="176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E4E6646D-DCFB-94F1-87A9-8B4427B5A164}"/>
                      </a:ext>
                    </a:extLst>
                  </p:cNvPr>
                  <p:cNvCxnSpPr>
                    <a:cxnSpLocks/>
                    <a:stCxn id="177" idx="6"/>
                    <a:endCxn id="178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 180">
                    <a:extLst>
                      <a:ext uri="{FF2B5EF4-FFF2-40B4-BE49-F238E27FC236}">
                        <a16:creationId xmlns:a16="http://schemas.microsoft.com/office/drawing/2014/main" id="{BBBEB7F4-5799-CE04-2286-9E8212D11E70}"/>
                      </a:ext>
                    </a:extLst>
                  </p:cNvPr>
                  <p:cNvCxnSpPr>
                    <a:cxnSpLocks/>
                    <a:stCxn id="177" idx="5"/>
                    <a:endCxn id="176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E5707054-198B-CCC8-50EA-2F52831DD016}"/>
                    </a:ext>
                  </a:extLst>
                </p:cNvPr>
                <p:cNvCxnSpPr>
                  <a:cxnSpLocks/>
                  <a:stCxn id="189" idx="7"/>
                  <a:endCxn id="183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FDC8E021-90C6-357E-E14D-3A918DE29BCC}"/>
                    </a:ext>
                  </a:extLst>
                </p:cNvPr>
                <p:cNvCxnSpPr>
                  <a:cxnSpLocks/>
                  <a:stCxn id="177" idx="2"/>
                  <a:endCxn id="184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6F4FF734-735B-FB46-FD7C-9813E08C0F70}"/>
                  </a:ext>
                </a:extLst>
              </p:cNvPr>
              <p:cNvSpPr/>
              <p:nvPr/>
            </p:nvSpPr>
            <p:spPr>
              <a:xfrm>
                <a:off x="10107686" y="1723619"/>
                <a:ext cx="1271103" cy="1177322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 dirty="0"/>
              </a:p>
            </p:txBody>
          </p:sp>
          <p:sp>
            <p:nvSpPr>
              <p:cNvPr id="322" name="사각형: 둥근 모서리 321">
                <a:extLst>
                  <a:ext uri="{FF2B5EF4-FFF2-40B4-BE49-F238E27FC236}">
                    <a16:creationId xmlns:a16="http://schemas.microsoft.com/office/drawing/2014/main" id="{23C55F1E-3982-A891-EB97-333948E13E8E}"/>
                  </a:ext>
                </a:extLst>
              </p:cNvPr>
              <p:cNvSpPr/>
              <p:nvPr/>
            </p:nvSpPr>
            <p:spPr>
              <a:xfrm>
                <a:off x="11575035" y="1150702"/>
                <a:ext cx="1174718" cy="101668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 dirty="0"/>
              </a:p>
            </p:txBody>
          </p:sp>
          <p:sp>
            <p:nvSpPr>
              <p:cNvPr id="323" name="사각형: 둥근 모서리 322">
                <a:extLst>
                  <a:ext uri="{FF2B5EF4-FFF2-40B4-BE49-F238E27FC236}">
                    <a16:creationId xmlns:a16="http://schemas.microsoft.com/office/drawing/2014/main" id="{C2350ECD-4D59-8A68-7B20-92698FBD6AF5}"/>
                  </a:ext>
                </a:extLst>
              </p:cNvPr>
              <p:cNvSpPr/>
              <p:nvPr/>
            </p:nvSpPr>
            <p:spPr>
              <a:xfrm>
                <a:off x="13074702" y="1753167"/>
                <a:ext cx="1175674" cy="100371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 dirty="0"/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8214F635-5F74-E0BD-5C01-46C0B4C1288A}"/>
                </a:ext>
              </a:extLst>
            </p:cNvPr>
            <p:cNvGrpSpPr/>
            <p:nvPr/>
          </p:nvGrpSpPr>
          <p:grpSpPr>
            <a:xfrm>
              <a:off x="4182485" y="91505"/>
              <a:ext cx="4978235" cy="1779815"/>
              <a:chOff x="4141571" y="4525292"/>
              <a:chExt cx="4978235" cy="1779815"/>
            </a:xfrm>
          </p:grpSpPr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258E2D19-B7D1-B6B8-79F6-3788C22A281B}"/>
                  </a:ext>
                </a:extLst>
              </p:cNvPr>
              <p:cNvGrpSpPr/>
              <p:nvPr/>
            </p:nvGrpSpPr>
            <p:grpSpPr>
              <a:xfrm>
                <a:off x="4966554" y="4525292"/>
                <a:ext cx="4153252" cy="1779815"/>
                <a:chOff x="4993146" y="1331702"/>
                <a:chExt cx="4153252" cy="1779815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ADF3CE2C-2658-0B48-84F1-73C131CE36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993146" y="1331702"/>
                  <a:ext cx="4153252" cy="1779815"/>
                  <a:chOff x="96977" y="2825930"/>
                  <a:chExt cx="3160028" cy="1354183"/>
                </a:xfrm>
              </p:grpSpPr>
              <p:grpSp>
                <p:nvGrpSpPr>
                  <p:cNvPr id="134" name="그룹 133">
                    <a:extLst>
                      <a:ext uri="{FF2B5EF4-FFF2-40B4-BE49-F238E27FC236}">
                        <a16:creationId xmlns:a16="http://schemas.microsoft.com/office/drawing/2014/main" id="{A55177C8-45F8-8EDE-A861-9BBE5D1D0C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20772" y="2884793"/>
                    <a:ext cx="2938877" cy="1164882"/>
                    <a:chOff x="8127470" y="1064512"/>
                    <a:chExt cx="3725055" cy="1476499"/>
                  </a:xfrm>
                </p:grpSpPr>
                <p:grpSp>
                  <p:nvGrpSpPr>
                    <p:cNvPr id="137" name="그룹 136">
                      <a:extLst>
                        <a:ext uri="{FF2B5EF4-FFF2-40B4-BE49-F238E27FC236}">
                          <a16:creationId xmlns:a16="http://schemas.microsoft.com/office/drawing/2014/main" id="{8A1B44BA-5D0C-53A9-003D-2D73C86C0D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27470" y="1625723"/>
                      <a:ext cx="911935" cy="915288"/>
                      <a:chOff x="1513137" y="2804160"/>
                      <a:chExt cx="911935" cy="915288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4" name="Oval 72">
                            <a:extLst>
                              <a:ext uri="{FF2B5EF4-FFF2-40B4-BE49-F238E27FC236}">
                                <a16:creationId xmlns:a16="http://schemas.microsoft.com/office/drawing/2014/main" id="{322C56F2-61C7-9542-86D3-4BB2FCAF396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513137" y="2804161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solidFill>
                                <a:srgbClr val="000000"/>
                              </a:solidFill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" name="Oval 72">
                            <a:extLst>
                              <a:ext uri="{FF2B5EF4-FFF2-40B4-BE49-F238E27FC236}">
                                <a16:creationId xmlns:a16="http://schemas.microsoft.com/office/drawing/2014/main" id="{19AE00E9-67C6-9E06-A953-A63287BAAAB3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1513137" y="2804161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5" name="Oval 73">
                            <a:extLst>
                              <a:ext uri="{FF2B5EF4-FFF2-40B4-BE49-F238E27FC236}">
                                <a16:creationId xmlns:a16="http://schemas.microsoft.com/office/drawing/2014/main" id="{F8823D96-2451-2F95-05E8-EA7FF6668E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0273" y="2804160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solidFill>
                                <a:srgbClr val="000000"/>
                              </a:solidFill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" name="Oval 73">
                            <a:extLst>
                              <a:ext uri="{FF2B5EF4-FFF2-40B4-BE49-F238E27FC236}">
                                <a16:creationId xmlns:a16="http://schemas.microsoft.com/office/drawing/2014/main" id="{71060815-9914-DA30-2DC0-279AF6EB892C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2100273" y="2804160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6" name="Oval 74">
                            <a:extLst>
                              <a:ext uri="{FF2B5EF4-FFF2-40B4-BE49-F238E27FC236}">
                                <a16:creationId xmlns:a16="http://schemas.microsoft.com/office/drawing/2014/main" id="{C8E54F77-EFD4-6BF7-868F-FFA420A91D5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0273" y="3393008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solidFill>
                                <a:srgbClr val="000000"/>
                              </a:solidFill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" name="Oval 74">
                            <a:extLst>
                              <a:ext uri="{FF2B5EF4-FFF2-40B4-BE49-F238E27FC236}">
                                <a16:creationId xmlns:a16="http://schemas.microsoft.com/office/drawing/2014/main" id="{A2BFB476-E86B-8663-A60C-2E0C33EB7996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2100273" y="3393008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7" name="Oval 75">
                            <a:extLst>
                              <a:ext uri="{FF2B5EF4-FFF2-40B4-BE49-F238E27FC236}">
                                <a16:creationId xmlns:a16="http://schemas.microsoft.com/office/drawing/2014/main" id="{07404096-7D27-9122-E264-0F4D69AC4B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513137" y="3393008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solidFill>
                                <a:srgbClr val="000000"/>
                              </a:solidFill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Oval 75">
                            <a:extLst>
                              <a:ext uri="{FF2B5EF4-FFF2-40B4-BE49-F238E27FC236}">
                                <a16:creationId xmlns:a16="http://schemas.microsoft.com/office/drawing/2014/main" id="{97EA000C-53BB-6A9C-022A-F0B6D9DB4582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1513137" y="3393008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58" name="Straight Connector 80">
                        <a:extLst>
                          <a:ext uri="{FF2B5EF4-FFF2-40B4-BE49-F238E27FC236}">
                            <a16:creationId xmlns:a16="http://schemas.microsoft.com/office/drawing/2014/main" id="{9B261965-4904-1365-201C-8F2070D0BF60}"/>
                          </a:ext>
                        </a:extLst>
                      </p:cNvPr>
                      <p:cNvCxnSpPr>
                        <a:cxnSpLocks/>
                        <a:stCxn id="156" idx="1"/>
                        <a:endCxn id="154" idx="5"/>
                      </p:cNvCxnSpPr>
                      <p:nvPr/>
                    </p:nvCxnSpPr>
                    <p:spPr bwMode="auto">
                      <a:xfrm flipH="1" flipV="1">
                        <a:off x="1790369" y="3082794"/>
                        <a:ext cx="357470" cy="358020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59" name="Straight Connector 81">
                        <a:extLst>
                          <a:ext uri="{FF2B5EF4-FFF2-40B4-BE49-F238E27FC236}">
                            <a16:creationId xmlns:a16="http://schemas.microsoft.com/office/drawing/2014/main" id="{7D398965-9328-827E-474F-D3B14C5719D9}"/>
                          </a:ext>
                        </a:extLst>
                      </p:cNvPr>
                      <p:cNvCxnSpPr>
                        <a:cxnSpLocks/>
                        <a:stCxn id="157" idx="7"/>
                        <a:endCxn id="155" idx="3"/>
                      </p:cNvCxnSpPr>
                      <p:nvPr/>
                    </p:nvCxnSpPr>
                    <p:spPr bwMode="auto">
                      <a:xfrm flipV="1">
                        <a:off x="1790369" y="3082794"/>
                        <a:ext cx="357470" cy="358021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60" name="Straight Connector 83">
                        <a:extLst>
                          <a:ext uri="{FF2B5EF4-FFF2-40B4-BE49-F238E27FC236}">
                            <a16:creationId xmlns:a16="http://schemas.microsoft.com/office/drawing/2014/main" id="{08F0DEDB-ACE2-FB14-8105-3FB7CF35ED56}"/>
                          </a:ext>
                        </a:extLst>
                      </p:cNvPr>
                      <p:cNvCxnSpPr>
                        <a:cxnSpLocks/>
                        <a:stCxn id="154" idx="6"/>
                        <a:endCxn id="155" idx="2"/>
                      </p:cNvCxnSpPr>
                      <p:nvPr/>
                    </p:nvCxnSpPr>
                    <p:spPr bwMode="auto">
                      <a:xfrm>
                        <a:off x="1837935" y="2967380"/>
                        <a:ext cx="262338" cy="0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61" name="Straight Connector 85">
                        <a:extLst>
                          <a:ext uri="{FF2B5EF4-FFF2-40B4-BE49-F238E27FC236}">
                            <a16:creationId xmlns:a16="http://schemas.microsoft.com/office/drawing/2014/main" id="{CE99AF9D-1264-590C-4FE5-BCF1EF382531}"/>
                          </a:ext>
                        </a:extLst>
                      </p:cNvPr>
                      <p:cNvCxnSpPr>
                        <a:cxnSpLocks/>
                        <a:stCxn id="154" idx="4"/>
                        <a:endCxn id="157" idx="0"/>
                      </p:cNvCxnSpPr>
                      <p:nvPr/>
                    </p:nvCxnSpPr>
                    <p:spPr bwMode="auto">
                      <a:xfrm>
                        <a:off x="1675536" y="3130600"/>
                        <a:ext cx="0" cy="262408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62" name="Straight Connector 87">
                        <a:extLst>
                          <a:ext uri="{FF2B5EF4-FFF2-40B4-BE49-F238E27FC236}">
                            <a16:creationId xmlns:a16="http://schemas.microsoft.com/office/drawing/2014/main" id="{6C73073D-C47A-1737-2D10-9863311628E6}"/>
                          </a:ext>
                        </a:extLst>
                      </p:cNvPr>
                      <p:cNvCxnSpPr>
                        <a:cxnSpLocks/>
                        <a:stCxn id="157" idx="6"/>
                        <a:endCxn id="156" idx="2"/>
                      </p:cNvCxnSpPr>
                      <p:nvPr/>
                    </p:nvCxnSpPr>
                    <p:spPr bwMode="auto">
                      <a:xfrm>
                        <a:off x="1837935" y="3556228"/>
                        <a:ext cx="262338" cy="0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63" name="직선 연결선 162">
                        <a:extLst>
                          <a:ext uri="{FF2B5EF4-FFF2-40B4-BE49-F238E27FC236}">
                            <a16:creationId xmlns:a16="http://schemas.microsoft.com/office/drawing/2014/main" id="{8979A841-35F0-873F-232F-11044DEAECDF}"/>
                          </a:ext>
                        </a:extLst>
                      </p:cNvPr>
                      <p:cNvCxnSpPr>
                        <a:cxnSpLocks/>
                        <a:stCxn id="155" idx="4"/>
                        <a:endCxn id="156" idx="0"/>
                      </p:cNvCxnSpPr>
                      <p:nvPr/>
                    </p:nvCxnSpPr>
                    <p:spPr>
                      <a:xfrm>
                        <a:off x="2262673" y="3130600"/>
                        <a:ext cx="0" cy="26240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8" name="그룹 137">
                      <a:extLst>
                        <a:ext uri="{FF2B5EF4-FFF2-40B4-BE49-F238E27FC236}">
                          <a16:creationId xmlns:a16="http://schemas.microsoft.com/office/drawing/2014/main" id="{F0B52A0D-739F-B225-8FB9-3B31F98A6F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92667" y="1064512"/>
                      <a:ext cx="911935" cy="817074"/>
                      <a:chOff x="237330" y="3777232"/>
                      <a:chExt cx="911935" cy="817074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8" name="Oval 69">
                            <a:extLst>
                              <a:ext uri="{FF2B5EF4-FFF2-40B4-BE49-F238E27FC236}">
                                <a16:creationId xmlns:a16="http://schemas.microsoft.com/office/drawing/2014/main" id="{9323DA25-078F-05E1-52E6-0AFD0E2B4A2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530897" y="4267866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" name="Oval 69">
                            <a:extLst>
                              <a:ext uri="{FF2B5EF4-FFF2-40B4-BE49-F238E27FC236}">
                                <a16:creationId xmlns:a16="http://schemas.microsoft.com/office/drawing/2014/main" id="{BAC425C5-6C0F-C718-7FF1-A294F4E51CE9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530897" y="4267866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9" name="Oval 70">
                            <a:extLst>
                              <a:ext uri="{FF2B5EF4-FFF2-40B4-BE49-F238E27FC236}">
                                <a16:creationId xmlns:a16="http://schemas.microsoft.com/office/drawing/2014/main" id="{CE17E980-F3A7-97DB-760C-CD7660C667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37330" y="3777234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Oval 70">
                            <a:extLst>
                              <a:ext uri="{FF2B5EF4-FFF2-40B4-BE49-F238E27FC236}">
                                <a16:creationId xmlns:a16="http://schemas.microsoft.com/office/drawing/2014/main" id="{5AC692DC-C03B-5E76-970A-06AE3A0F944E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237330" y="3777234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0" name="Oval 71">
                            <a:extLst>
                              <a:ext uri="{FF2B5EF4-FFF2-40B4-BE49-F238E27FC236}">
                                <a16:creationId xmlns:a16="http://schemas.microsoft.com/office/drawing/2014/main" id="{6EF3C93E-5039-7666-6618-4A71836C521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824466" y="3777232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" name="Oval 71">
                            <a:extLst>
                              <a:ext uri="{FF2B5EF4-FFF2-40B4-BE49-F238E27FC236}">
                                <a16:creationId xmlns:a16="http://schemas.microsoft.com/office/drawing/2014/main" id="{071072EE-5866-E3B3-5728-1D23E4CE7CC4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24466" y="3777232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51" name="직선 연결선 150">
                        <a:extLst>
                          <a:ext uri="{FF2B5EF4-FFF2-40B4-BE49-F238E27FC236}">
                            <a16:creationId xmlns:a16="http://schemas.microsoft.com/office/drawing/2014/main" id="{6F7AB0ED-2EFB-19D4-24A6-7A78BE38AAF0}"/>
                          </a:ext>
                        </a:extLst>
                      </p:cNvPr>
                      <p:cNvCxnSpPr>
                        <a:cxnSpLocks/>
                        <a:stCxn id="150" idx="3"/>
                        <a:endCxn id="148" idx="0"/>
                      </p:cNvCxnSpPr>
                      <p:nvPr/>
                    </p:nvCxnSpPr>
                    <p:spPr>
                      <a:xfrm flipH="1">
                        <a:off x="693297" y="4055866"/>
                        <a:ext cx="178735" cy="21200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직선 연결선 151">
                        <a:extLst>
                          <a:ext uri="{FF2B5EF4-FFF2-40B4-BE49-F238E27FC236}">
                            <a16:creationId xmlns:a16="http://schemas.microsoft.com/office/drawing/2014/main" id="{A72EE35F-6C3D-E7D2-B527-1F278223FF3D}"/>
                          </a:ext>
                        </a:extLst>
                      </p:cNvPr>
                      <p:cNvCxnSpPr>
                        <a:cxnSpLocks/>
                        <a:stCxn id="149" idx="6"/>
                        <a:endCxn id="150" idx="2"/>
                      </p:cNvCxnSpPr>
                      <p:nvPr/>
                    </p:nvCxnSpPr>
                    <p:spPr>
                      <a:xfrm flipV="1">
                        <a:off x="562129" y="3940452"/>
                        <a:ext cx="262337" cy="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직선 연결선 152">
                        <a:extLst>
                          <a:ext uri="{FF2B5EF4-FFF2-40B4-BE49-F238E27FC236}">
                            <a16:creationId xmlns:a16="http://schemas.microsoft.com/office/drawing/2014/main" id="{B57A25B2-29AB-DA9D-3B2D-663AE848AFD1}"/>
                          </a:ext>
                        </a:extLst>
                      </p:cNvPr>
                      <p:cNvCxnSpPr>
                        <a:cxnSpLocks/>
                        <a:stCxn id="149" idx="5"/>
                        <a:endCxn id="148" idx="0"/>
                      </p:cNvCxnSpPr>
                      <p:nvPr/>
                    </p:nvCxnSpPr>
                    <p:spPr>
                      <a:xfrm>
                        <a:off x="514563" y="4055868"/>
                        <a:ext cx="178734" cy="21199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그룹 138">
                      <a:extLst>
                        <a:ext uri="{FF2B5EF4-FFF2-40B4-BE49-F238E27FC236}">
                          <a16:creationId xmlns:a16="http://schemas.microsoft.com/office/drawing/2014/main" id="{66198028-6A1A-869A-7EB6-B322A0FF0E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40590" y="1628176"/>
                      <a:ext cx="911935" cy="817074"/>
                      <a:chOff x="237330" y="3777232"/>
                      <a:chExt cx="911935" cy="817074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2" name="Oval 69">
                            <a:extLst>
                              <a:ext uri="{FF2B5EF4-FFF2-40B4-BE49-F238E27FC236}">
                                <a16:creationId xmlns:a16="http://schemas.microsoft.com/office/drawing/2014/main" id="{98DE8EB2-D50B-9516-6225-29BCFA061C5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530897" y="4267866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Oval 69">
                            <a:extLst>
                              <a:ext uri="{FF2B5EF4-FFF2-40B4-BE49-F238E27FC236}">
                                <a16:creationId xmlns:a16="http://schemas.microsoft.com/office/drawing/2014/main" id="{31D8C816-2109-CDA3-ABC4-DA64796C6D64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530897" y="4267866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3" name="Oval 70">
                            <a:extLst>
                              <a:ext uri="{FF2B5EF4-FFF2-40B4-BE49-F238E27FC236}">
                                <a16:creationId xmlns:a16="http://schemas.microsoft.com/office/drawing/2014/main" id="{AA4FD9C5-B58E-6A13-C8A0-032564CF47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37330" y="3777234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Oval 70">
                            <a:extLst>
                              <a:ext uri="{FF2B5EF4-FFF2-40B4-BE49-F238E27FC236}">
                                <a16:creationId xmlns:a16="http://schemas.microsoft.com/office/drawing/2014/main" id="{E00C9CAF-2ADB-6A10-101C-FC1C16419C33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237330" y="3777234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4" name="Oval 71">
                            <a:extLst>
                              <a:ext uri="{FF2B5EF4-FFF2-40B4-BE49-F238E27FC236}">
                                <a16:creationId xmlns:a16="http://schemas.microsoft.com/office/drawing/2014/main" id="{7EC4216B-264B-AB40-DCEA-9E466C38017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824466" y="3777232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Oval 71">
                            <a:extLst>
                              <a:ext uri="{FF2B5EF4-FFF2-40B4-BE49-F238E27FC236}">
                                <a16:creationId xmlns:a16="http://schemas.microsoft.com/office/drawing/2014/main" id="{189DC690-5A75-A64F-531F-93B04C4DE115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24466" y="3777232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45" name="직선 연결선 144">
                        <a:extLst>
                          <a:ext uri="{FF2B5EF4-FFF2-40B4-BE49-F238E27FC236}">
                            <a16:creationId xmlns:a16="http://schemas.microsoft.com/office/drawing/2014/main" id="{309AD1EB-933D-D21B-8FAA-E70914BB7A96}"/>
                          </a:ext>
                        </a:extLst>
                      </p:cNvPr>
                      <p:cNvCxnSpPr>
                        <a:cxnSpLocks/>
                        <a:stCxn id="144" idx="3"/>
                        <a:endCxn id="142" idx="0"/>
                      </p:cNvCxnSpPr>
                      <p:nvPr/>
                    </p:nvCxnSpPr>
                    <p:spPr>
                      <a:xfrm flipH="1">
                        <a:off x="693297" y="4055866"/>
                        <a:ext cx="178735" cy="21200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직선 연결선 145">
                        <a:extLst>
                          <a:ext uri="{FF2B5EF4-FFF2-40B4-BE49-F238E27FC236}">
                            <a16:creationId xmlns:a16="http://schemas.microsoft.com/office/drawing/2014/main" id="{8C8E7C40-AC17-9D4D-DF81-0C5D554EF134}"/>
                          </a:ext>
                        </a:extLst>
                      </p:cNvPr>
                      <p:cNvCxnSpPr>
                        <a:cxnSpLocks/>
                        <a:stCxn id="143" idx="6"/>
                        <a:endCxn id="144" idx="2"/>
                      </p:cNvCxnSpPr>
                      <p:nvPr/>
                    </p:nvCxnSpPr>
                    <p:spPr>
                      <a:xfrm flipV="1">
                        <a:off x="562129" y="3940452"/>
                        <a:ext cx="262337" cy="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직선 연결선 146">
                        <a:extLst>
                          <a:ext uri="{FF2B5EF4-FFF2-40B4-BE49-F238E27FC236}">
                            <a16:creationId xmlns:a16="http://schemas.microsoft.com/office/drawing/2014/main" id="{5F6EB300-DD12-D93A-BDBA-2A2E32AC020B}"/>
                          </a:ext>
                        </a:extLst>
                      </p:cNvPr>
                      <p:cNvCxnSpPr>
                        <a:cxnSpLocks/>
                        <a:stCxn id="143" idx="5"/>
                        <a:endCxn id="142" idx="0"/>
                      </p:cNvCxnSpPr>
                      <p:nvPr/>
                    </p:nvCxnSpPr>
                    <p:spPr>
                      <a:xfrm>
                        <a:off x="514563" y="4055868"/>
                        <a:ext cx="178734" cy="21199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0" name="직선 연결선 139">
                      <a:extLst>
                        <a:ext uri="{FF2B5EF4-FFF2-40B4-BE49-F238E27FC236}">
                          <a16:creationId xmlns:a16="http://schemas.microsoft.com/office/drawing/2014/main" id="{904D37C3-0D8D-82FB-23B5-CA337163A19D}"/>
                        </a:ext>
                      </a:extLst>
                    </p:cNvPr>
                    <p:cNvCxnSpPr>
                      <a:cxnSpLocks/>
                      <a:stCxn id="155" idx="7"/>
                      <a:endCxn id="149" idx="2"/>
                    </p:cNvCxnSpPr>
                    <p:nvPr/>
                  </p:nvCxnSpPr>
                  <p:spPr>
                    <a:xfrm flipV="1">
                      <a:off x="8991839" y="1227734"/>
                      <a:ext cx="500828" cy="44579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직선 연결선 140">
                      <a:extLst>
                        <a:ext uri="{FF2B5EF4-FFF2-40B4-BE49-F238E27FC236}">
                          <a16:creationId xmlns:a16="http://schemas.microsoft.com/office/drawing/2014/main" id="{F02B0774-EE2F-2F15-1A14-77E39CBA867C}"/>
                        </a:ext>
                      </a:extLst>
                    </p:cNvPr>
                    <p:cNvCxnSpPr>
                      <a:cxnSpLocks/>
                      <a:stCxn id="143" idx="2"/>
                      <a:endCxn id="150" idx="6"/>
                    </p:cNvCxnSpPr>
                    <p:nvPr/>
                  </p:nvCxnSpPr>
                  <p:spPr>
                    <a:xfrm flipH="1" flipV="1">
                      <a:off x="10404602" y="1227732"/>
                      <a:ext cx="535988" cy="56366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6" name="사각형: 둥근 모서리 135">
                    <a:extLst>
                      <a:ext uri="{FF2B5EF4-FFF2-40B4-BE49-F238E27FC236}">
                        <a16:creationId xmlns:a16="http://schemas.microsoft.com/office/drawing/2014/main" id="{FD98C36E-6C23-5664-D553-85513DD816DF}"/>
                      </a:ext>
                    </a:extLst>
                  </p:cNvPr>
                  <p:cNvSpPr/>
                  <p:nvPr/>
                </p:nvSpPr>
                <p:spPr>
                  <a:xfrm>
                    <a:off x="96977" y="2825930"/>
                    <a:ext cx="3160028" cy="1354183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12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타원 197">
                      <a:extLst>
                        <a:ext uri="{FF2B5EF4-FFF2-40B4-BE49-F238E27FC236}">
                          <a16:creationId xmlns:a16="http://schemas.microsoft.com/office/drawing/2014/main" id="{2F9C848B-0588-7014-4499-484D2D61A5CD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118040" y="2395943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타원 197">
                      <a:extLst>
                        <a:ext uri="{FF2B5EF4-FFF2-40B4-BE49-F238E27FC236}">
                          <a16:creationId xmlns:a16="http://schemas.microsoft.com/office/drawing/2014/main" id="{2F9C848B-0588-7014-4499-484D2D61A5C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118040" y="2395943"/>
                      <a:ext cx="124616" cy="13080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100000" t="-19048" r="-75000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타원 261">
                      <a:extLst>
                        <a:ext uri="{FF2B5EF4-FFF2-40B4-BE49-F238E27FC236}">
                          <a16:creationId xmlns:a16="http://schemas.microsoft.com/office/drawing/2014/main" id="{D58DFFEA-4094-98FE-7679-C877A776A8B5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6052134" y="2376770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2" name="타원 261">
                      <a:extLst>
                        <a:ext uri="{FF2B5EF4-FFF2-40B4-BE49-F238E27FC236}">
                          <a16:creationId xmlns:a16="http://schemas.microsoft.com/office/drawing/2014/main" id="{D58DFFEA-4094-98FE-7679-C877A776A8B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6052134" y="2376770"/>
                      <a:ext cx="124616" cy="13080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100000" t="-19048" r="-75000" b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타원 262">
                      <a:extLst>
                        <a:ext uri="{FF2B5EF4-FFF2-40B4-BE49-F238E27FC236}">
                          <a16:creationId xmlns:a16="http://schemas.microsoft.com/office/drawing/2014/main" id="{0F35656A-BE65-8B06-3495-4F475C5786F4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571573" y="2849028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타원 262">
                      <a:extLst>
                        <a:ext uri="{FF2B5EF4-FFF2-40B4-BE49-F238E27FC236}">
                          <a16:creationId xmlns:a16="http://schemas.microsoft.com/office/drawing/2014/main" id="{0F35656A-BE65-8B06-3495-4F475C5786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571573" y="2849028"/>
                      <a:ext cx="124616" cy="1308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100000" t="-19048" r="-75000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타원 263">
                      <a:extLst>
                        <a:ext uri="{FF2B5EF4-FFF2-40B4-BE49-F238E27FC236}">
                          <a16:creationId xmlns:a16="http://schemas.microsoft.com/office/drawing/2014/main" id="{3C343633-F91F-7B13-9850-0D68C343553F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598729" y="1925598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4" name="타원 263">
                      <a:extLst>
                        <a:ext uri="{FF2B5EF4-FFF2-40B4-BE49-F238E27FC236}">
                          <a16:creationId xmlns:a16="http://schemas.microsoft.com/office/drawing/2014/main" id="{3C343633-F91F-7B13-9850-0D68C34355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598729" y="1925598"/>
                      <a:ext cx="124616" cy="1308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 l="-90476" t="-13636" r="-71429" b="-31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5" name="타원 264">
                      <a:extLst>
                        <a:ext uri="{FF2B5EF4-FFF2-40B4-BE49-F238E27FC236}">
                          <a16:creationId xmlns:a16="http://schemas.microsoft.com/office/drawing/2014/main" id="{8A87A4E3-CC4E-2AA2-C28C-24D92F178A9E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575396" y="2215489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5" name="타원 264">
                      <a:extLst>
                        <a:ext uri="{FF2B5EF4-FFF2-40B4-BE49-F238E27FC236}">
                          <a16:creationId xmlns:a16="http://schemas.microsoft.com/office/drawing/2014/main" id="{8A87A4E3-CC4E-2AA2-C28C-24D92F178A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575396" y="2215489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 l="-100000" t="-13636" r="-75000" b="-31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6" name="타원 265">
                      <a:extLst>
                        <a:ext uri="{FF2B5EF4-FFF2-40B4-BE49-F238E27FC236}">
                          <a16:creationId xmlns:a16="http://schemas.microsoft.com/office/drawing/2014/main" id="{68A6425D-B672-73F6-D39F-BED8AF5B5950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574068" y="2589805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6" name="타원 265">
                      <a:extLst>
                        <a:ext uri="{FF2B5EF4-FFF2-40B4-BE49-F238E27FC236}">
                          <a16:creationId xmlns:a16="http://schemas.microsoft.com/office/drawing/2014/main" id="{68A6425D-B672-73F6-D39F-BED8AF5B59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574068" y="2589805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l="-90476" t="-13636" r="-71429" b="-31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타원 266">
                      <a:extLst>
                        <a:ext uri="{FF2B5EF4-FFF2-40B4-BE49-F238E27FC236}">
                          <a16:creationId xmlns:a16="http://schemas.microsoft.com/office/drawing/2014/main" id="{D6FB53FC-11E3-DFF9-5D2C-54F05A8B223D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6208978" y="1703124"/>
                      <a:ext cx="248691" cy="21982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타원 266">
                      <a:extLst>
                        <a:ext uri="{FF2B5EF4-FFF2-40B4-BE49-F238E27FC236}">
                          <a16:creationId xmlns:a16="http://schemas.microsoft.com/office/drawing/2014/main" id="{D6FB53FC-11E3-DFF9-5D2C-54F05A8B223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6208978" y="1703124"/>
                      <a:ext cx="248691" cy="219827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 l="-36585" r="-34146" b="-277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8" name="타원 267">
                      <a:extLst>
                        <a:ext uri="{FF2B5EF4-FFF2-40B4-BE49-F238E27FC236}">
                          <a16:creationId xmlns:a16="http://schemas.microsoft.com/office/drawing/2014/main" id="{486A16A0-5537-832F-AE07-C0EE72164333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7006425" y="1409608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8" name="타원 267">
                      <a:extLst>
                        <a:ext uri="{FF2B5EF4-FFF2-40B4-BE49-F238E27FC236}">
                          <a16:creationId xmlns:a16="http://schemas.microsoft.com/office/drawing/2014/main" id="{486A16A0-5537-832F-AE07-C0EE721643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7006425" y="1409608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 l="-95238" t="-19048" r="-66667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9" name="타원 268">
                      <a:extLst>
                        <a:ext uri="{FF2B5EF4-FFF2-40B4-BE49-F238E27FC236}">
                          <a16:creationId xmlns:a16="http://schemas.microsoft.com/office/drawing/2014/main" id="{F8C05171-E041-79AB-E1BF-5B05072619B3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6751244" y="1799164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9" name="타원 268">
                      <a:extLst>
                        <a:ext uri="{FF2B5EF4-FFF2-40B4-BE49-F238E27FC236}">
                          <a16:creationId xmlns:a16="http://schemas.microsoft.com/office/drawing/2014/main" id="{F8C05171-E041-79AB-E1BF-5B05072619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6751244" y="1799164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 l="-90476" t="-19048" r="-71429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타원 269">
                      <a:extLst>
                        <a:ext uri="{FF2B5EF4-FFF2-40B4-BE49-F238E27FC236}">
                          <a16:creationId xmlns:a16="http://schemas.microsoft.com/office/drawing/2014/main" id="{F6C6E9EA-EC8B-2101-37B0-9BA0D7ACC39D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7253644" y="1787015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타원 269">
                      <a:extLst>
                        <a:ext uri="{FF2B5EF4-FFF2-40B4-BE49-F238E27FC236}">
                          <a16:creationId xmlns:a16="http://schemas.microsoft.com/office/drawing/2014/main" id="{F6C6E9EA-EC8B-2101-37B0-9BA0D7ACC3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7253644" y="1787015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100000" t="-19048" r="-75000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1" name="타원 270">
                      <a:extLst>
                        <a:ext uri="{FF2B5EF4-FFF2-40B4-BE49-F238E27FC236}">
                          <a16:creationId xmlns:a16="http://schemas.microsoft.com/office/drawing/2014/main" id="{A752641F-49A3-4078-0D08-C8354CB56D34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7650264" y="1742501"/>
                      <a:ext cx="248691" cy="21982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−0.3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1" name="타원 270">
                      <a:extLst>
                        <a:ext uri="{FF2B5EF4-FFF2-40B4-BE49-F238E27FC236}">
                          <a16:creationId xmlns:a16="http://schemas.microsoft.com/office/drawing/2014/main" id="{A752641F-49A3-4078-0D08-C8354CB56D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7650264" y="1742501"/>
                      <a:ext cx="248691" cy="219827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l="-36585" r="-3414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2" name="타원 271">
                      <a:extLst>
                        <a:ext uri="{FF2B5EF4-FFF2-40B4-BE49-F238E27FC236}">
                          <a16:creationId xmlns:a16="http://schemas.microsoft.com/office/drawing/2014/main" id="{517CE103-B610-E517-5A60-4EC9953469FF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8499901" y="2000894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2" name="타원 271">
                      <a:extLst>
                        <a:ext uri="{FF2B5EF4-FFF2-40B4-BE49-F238E27FC236}">
                          <a16:creationId xmlns:a16="http://schemas.microsoft.com/office/drawing/2014/main" id="{517CE103-B610-E517-5A60-4EC9953469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8499901" y="2000894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 l="-95238" t="-19048" r="-66667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3" name="타원 272">
                      <a:extLst>
                        <a:ext uri="{FF2B5EF4-FFF2-40B4-BE49-F238E27FC236}">
                          <a16:creationId xmlns:a16="http://schemas.microsoft.com/office/drawing/2014/main" id="{D3624963-03C9-6922-4413-3B7F3A6D0AD2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8244720" y="2390450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3" name="타원 272">
                      <a:extLst>
                        <a:ext uri="{FF2B5EF4-FFF2-40B4-BE49-F238E27FC236}">
                          <a16:creationId xmlns:a16="http://schemas.microsoft.com/office/drawing/2014/main" id="{D3624963-03C9-6922-4413-3B7F3A6D0AD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8244720" y="2390450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 l="-90476" t="-19048" r="-71429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4" name="타원 273">
                      <a:extLst>
                        <a:ext uri="{FF2B5EF4-FFF2-40B4-BE49-F238E27FC236}">
                          <a16:creationId xmlns:a16="http://schemas.microsoft.com/office/drawing/2014/main" id="{77063266-32DE-3400-D808-230A9E3A5E99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8747120" y="2378301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0.7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4" name="타원 273">
                      <a:extLst>
                        <a:ext uri="{FF2B5EF4-FFF2-40B4-BE49-F238E27FC236}">
                          <a16:creationId xmlns:a16="http://schemas.microsoft.com/office/drawing/2014/main" id="{77063266-32DE-3400-D808-230A9E3A5E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8747120" y="2378301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 l="-100000" t="-19048" r="-75000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4F6F93A-2EBC-56EF-0E4D-CF8CC960A909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571" y="4628099"/>
                    <a:ext cx="2264142" cy="359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12" i="1">
                              <a:latin typeface="Cambria Math" panose="02040503050406030204" pitchFamily="18" charset="0"/>
                              <a:ea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m:t>𝐺</m:t>
                          </m:r>
                          <m:r>
                            <a:rPr lang="en-US" altLang="ko-KR" sz="2012" i="1">
                              <a:latin typeface="Cambria Math" panose="02040503050406030204" pitchFamily="18" charset="0"/>
                              <a:ea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2012" dirty="0" err="1">
                      <a:latin typeface="Comic Sans MS" panose="030F0702030302020204" pitchFamily="66" charset="0"/>
                      <a:ea typeface="Cascadia Code SemiBold" panose="020B0609020000020004" pitchFamily="49" charset="0"/>
                      <a:cs typeface="Cascadia Code SemiBold" panose="020B0609020000020004" pitchFamily="49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4F6F93A-2EBC-56EF-0E4D-CF8CC960A9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1571" y="4628099"/>
                    <a:ext cx="2264142" cy="35964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6B416F03-97D7-3D14-D8CB-9BBBDB27898B}"/>
                </a:ext>
              </a:extLst>
            </p:cNvPr>
            <p:cNvGrpSpPr/>
            <p:nvPr/>
          </p:nvGrpSpPr>
          <p:grpSpPr>
            <a:xfrm>
              <a:off x="5295238" y="2632402"/>
              <a:ext cx="3021615" cy="1808333"/>
              <a:chOff x="9981827" y="4381873"/>
              <a:chExt cx="3021615" cy="1808333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6CE8849-FF88-295B-364A-A5AFF614D8FA}"/>
                  </a:ext>
                </a:extLst>
              </p:cNvPr>
              <p:cNvGrpSpPr/>
              <p:nvPr/>
            </p:nvGrpSpPr>
            <p:grpSpPr>
              <a:xfrm>
                <a:off x="99818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9BD2636F-7BCC-E5A5-C3D1-938DC6C006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9BD2636F-7BCC-E5A5-C3D1-938DC6C006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539E620D-18CC-3A80-EED3-37446253A4C8}"/>
                    </a:ext>
                  </a:extLst>
                </p:cNvPr>
                <p:cNvCxnSpPr>
                  <a:stCxn id="37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19DBF79-0416-E251-626A-2C7476DBB269}"/>
                  </a:ext>
                </a:extLst>
              </p:cNvPr>
              <p:cNvGrpSpPr/>
              <p:nvPr/>
            </p:nvGrpSpPr>
            <p:grpSpPr>
              <a:xfrm>
                <a:off x="102995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73">
                      <a:extLst>
                        <a:ext uri="{FF2B5EF4-FFF2-40B4-BE49-F238E27FC236}">
                          <a16:creationId xmlns:a16="http://schemas.microsoft.com/office/drawing/2014/main" id="{42447942-E57D-99D9-383D-198433F47B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Oval 73">
                      <a:extLst>
                        <a:ext uri="{FF2B5EF4-FFF2-40B4-BE49-F238E27FC236}">
                          <a16:creationId xmlns:a16="http://schemas.microsoft.com/office/drawing/2014/main" id="{42447942-E57D-99D9-383D-198433F47B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60C1858-4A35-998C-2435-C65620FA795D}"/>
                    </a:ext>
                  </a:extLst>
                </p:cNvPr>
                <p:cNvCxnSpPr>
                  <a:stCxn id="55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587EF1B-28DC-D0E0-F838-695DD753928F}"/>
                  </a:ext>
                </a:extLst>
              </p:cNvPr>
              <p:cNvGrpSpPr/>
              <p:nvPr/>
            </p:nvGrpSpPr>
            <p:grpSpPr>
              <a:xfrm>
                <a:off x="106173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Oval 73">
                      <a:extLst>
                        <a:ext uri="{FF2B5EF4-FFF2-40B4-BE49-F238E27FC236}">
                          <a16:creationId xmlns:a16="http://schemas.microsoft.com/office/drawing/2014/main" id="{80DA8F15-DFC6-4BFC-E363-65D8D24F11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Oval 73">
                      <a:extLst>
                        <a:ext uri="{FF2B5EF4-FFF2-40B4-BE49-F238E27FC236}">
                          <a16:creationId xmlns:a16="http://schemas.microsoft.com/office/drawing/2014/main" id="{80DA8F15-DFC6-4BFC-E363-65D8D24F110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 l="-6250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1CD26677-B4D6-BE7F-55E9-D65EBF30D60A}"/>
                    </a:ext>
                  </a:extLst>
                </p:cNvPr>
                <p:cNvCxnSpPr>
                  <a:stCxn id="58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5B2384F-65A0-F27A-9493-205B6D7C9687}"/>
                  </a:ext>
                </a:extLst>
              </p:cNvPr>
              <p:cNvGrpSpPr/>
              <p:nvPr/>
            </p:nvGrpSpPr>
            <p:grpSpPr>
              <a:xfrm>
                <a:off x="109350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Oval 73">
                      <a:extLst>
                        <a:ext uri="{FF2B5EF4-FFF2-40B4-BE49-F238E27FC236}">
                          <a16:creationId xmlns:a16="http://schemas.microsoft.com/office/drawing/2014/main" id="{4E00252B-B0BB-BE42-DF20-776A4AF4D7C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Oval 73">
                      <a:extLst>
                        <a:ext uri="{FF2B5EF4-FFF2-40B4-BE49-F238E27FC236}">
                          <a16:creationId xmlns:a16="http://schemas.microsoft.com/office/drawing/2014/main" id="{4E00252B-B0BB-BE42-DF20-776A4AF4D7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2EB58CE-8751-465C-53BE-9EA16A9C6994}"/>
                    </a:ext>
                  </a:extLst>
                </p:cNvPr>
                <p:cNvCxnSpPr>
                  <a:cxnSpLocks/>
                  <a:stCxn id="61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6F9DD599-8E26-B198-7628-9EB6892DCABB}"/>
                  </a:ext>
                </a:extLst>
              </p:cNvPr>
              <p:cNvGrpSpPr/>
              <p:nvPr/>
            </p:nvGrpSpPr>
            <p:grpSpPr>
              <a:xfrm>
                <a:off x="112528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Oval 73">
                      <a:extLst>
                        <a:ext uri="{FF2B5EF4-FFF2-40B4-BE49-F238E27FC236}">
                          <a16:creationId xmlns:a16="http://schemas.microsoft.com/office/drawing/2014/main" id="{A4DE62E9-232A-6A0F-7CFA-1754BEBD90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Oval 73">
                      <a:extLst>
                        <a:ext uri="{FF2B5EF4-FFF2-40B4-BE49-F238E27FC236}">
                          <a16:creationId xmlns:a16="http://schemas.microsoft.com/office/drawing/2014/main" id="{A4DE62E9-232A-6A0F-7CFA-1754BEBD90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5F6438A7-14F7-AC91-369F-1881CE50FC8D}"/>
                    </a:ext>
                  </a:extLst>
                </p:cNvPr>
                <p:cNvCxnSpPr>
                  <a:stCxn id="64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66CB3FDF-7446-929C-4308-BB0191BBA566}"/>
                  </a:ext>
                </a:extLst>
              </p:cNvPr>
              <p:cNvGrpSpPr/>
              <p:nvPr/>
            </p:nvGrpSpPr>
            <p:grpSpPr>
              <a:xfrm>
                <a:off x="115705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val 73">
                      <a:extLst>
                        <a:ext uri="{FF2B5EF4-FFF2-40B4-BE49-F238E27FC236}">
                          <a16:creationId xmlns:a16="http://schemas.microsoft.com/office/drawing/2014/main" id="{0150FE91-3116-CA3E-DC17-07E1C66E77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Oval 73">
                      <a:extLst>
                        <a:ext uri="{FF2B5EF4-FFF2-40B4-BE49-F238E27FC236}">
                          <a16:creationId xmlns:a16="http://schemas.microsoft.com/office/drawing/2014/main" id="{0150FE91-3116-CA3E-DC17-07E1C66E77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C09C2EE1-861C-19DE-7F2E-99D5B9EA744D}"/>
                    </a:ext>
                  </a:extLst>
                </p:cNvPr>
                <p:cNvCxnSpPr>
                  <a:stCxn id="67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47C06C2D-7C2D-2347-C06C-C227D23A92A1}"/>
                  </a:ext>
                </a:extLst>
              </p:cNvPr>
              <p:cNvGrpSpPr/>
              <p:nvPr/>
            </p:nvGrpSpPr>
            <p:grpSpPr>
              <a:xfrm>
                <a:off x="118883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Oval 73">
                      <a:extLst>
                        <a:ext uri="{FF2B5EF4-FFF2-40B4-BE49-F238E27FC236}">
                          <a16:creationId xmlns:a16="http://schemas.microsoft.com/office/drawing/2014/main" id="{1FEA3947-F88A-FEBF-CB59-D031501ACCA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Oval 73">
                      <a:extLst>
                        <a:ext uri="{FF2B5EF4-FFF2-40B4-BE49-F238E27FC236}">
                          <a16:creationId xmlns:a16="http://schemas.microsoft.com/office/drawing/2014/main" id="{1FEA3947-F88A-FEBF-CB59-D031501ACC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445E4CFC-67A6-B282-C627-0DA3B48374E9}"/>
                    </a:ext>
                  </a:extLst>
                </p:cNvPr>
                <p:cNvCxnSpPr>
                  <a:stCxn id="70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80E1D8E-5803-DC10-FF9D-4D4651BB75C4}"/>
                  </a:ext>
                </a:extLst>
              </p:cNvPr>
              <p:cNvGrpSpPr/>
              <p:nvPr/>
            </p:nvGrpSpPr>
            <p:grpSpPr>
              <a:xfrm>
                <a:off x="122060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Oval 73">
                      <a:extLst>
                        <a:ext uri="{FF2B5EF4-FFF2-40B4-BE49-F238E27FC236}">
                          <a16:creationId xmlns:a16="http://schemas.microsoft.com/office/drawing/2014/main" id="{0BE044B4-005D-5DF0-7AA5-13058ABC60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Oval 73">
                      <a:extLst>
                        <a:ext uri="{FF2B5EF4-FFF2-40B4-BE49-F238E27FC236}">
                          <a16:creationId xmlns:a16="http://schemas.microsoft.com/office/drawing/2014/main" id="{0BE044B4-005D-5DF0-7AA5-13058ABC60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3149B22-821F-0D54-0C33-AAF3A5F5B4B6}"/>
                    </a:ext>
                  </a:extLst>
                </p:cNvPr>
                <p:cNvCxnSpPr>
                  <a:stCxn id="73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3523075-8815-DA1F-B9E9-9963570CA862}"/>
                  </a:ext>
                </a:extLst>
              </p:cNvPr>
              <p:cNvGrpSpPr/>
              <p:nvPr/>
            </p:nvGrpSpPr>
            <p:grpSpPr>
              <a:xfrm>
                <a:off x="125238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3">
                      <a:extLst>
                        <a:ext uri="{FF2B5EF4-FFF2-40B4-BE49-F238E27FC236}">
                          <a16:creationId xmlns:a16="http://schemas.microsoft.com/office/drawing/2014/main" id="{6961F36F-656B-3BA9-659A-2D6C818F2C2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Oval 73">
                      <a:extLst>
                        <a:ext uri="{FF2B5EF4-FFF2-40B4-BE49-F238E27FC236}">
                          <a16:creationId xmlns:a16="http://schemas.microsoft.com/office/drawing/2014/main" id="{6961F36F-656B-3BA9-659A-2D6C818F2C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E020285C-08A9-86D9-C78D-FD156E057007}"/>
                    </a:ext>
                  </a:extLst>
                </p:cNvPr>
                <p:cNvCxnSpPr>
                  <a:stCxn id="76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D3C7D1E6-3666-D872-8504-8A2B7EDB03CD}"/>
                  </a:ext>
                </a:extLst>
              </p:cNvPr>
              <p:cNvGrpSpPr/>
              <p:nvPr/>
            </p:nvGrpSpPr>
            <p:grpSpPr>
              <a:xfrm>
                <a:off x="12835047" y="568531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3">
                      <a:extLst>
                        <a:ext uri="{FF2B5EF4-FFF2-40B4-BE49-F238E27FC236}">
                          <a16:creationId xmlns:a16="http://schemas.microsoft.com/office/drawing/2014/main" id="{89361FF0-F869-D3F3-F5E4-2EB7932504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Oval 73">
                      <a:extLst>
                        <a:ext uri="{FF2B5EF4-FFF2-40B4-BE49-F238E27FC236}">
                          <a16:creationId xmlns:a16="http://schemas.microsoft.com/office/drawing/2014/main" id="{89361FF0-F869-D3F3-F5E4-2EB79325043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D6DD4355-38C0-4644-2CEA-B8F170F4865E}"/>
                    </a:ext>
                  </a:extLst>
                </p:cNvPr>
                <p:cNvCxnSpPr>
                  <a:stCxn id="79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1A06E4E-9734-07E4-50AD-42BF241104C2}"/>
                  </a:ext>
                </a:extLst>
              </p:cNvPr>
              <p:cNvCxnSpPr/>
              <p:nvPr/>
            </p:nvCxnSpPr>
            <p:spPr>
              <a:xfrm>
                <a:off x="10066024" y="5695881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11A4A1E6-DB13-9E13-D50A-16D653366AE4}"/>
                  </a:ext>
                </a:extLst>
              </p:cNvPr>
              <p:cNvCxnSpPr/>
              <p:nvPr/>
            </p:nvCxnSpPr>
            <p:spPr>
              <a:xfrm flipH="1" flipV="1">
                <a:off x="10224899" y="5376804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216F45DB-A324-1F1F-7B9B-258F0F6F3703}"/>
                  </a:ext>
                </a:extLst>
              </p:cNvPr>
              <p:cNvCxnSpPr/>
              <p:nvPr/>
            </p:nvCxnSpPr>
            <p:spPr>
              <a:xfrm flipH="1" flipV="1">
                <a:off x="10701973" y="537254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17845D3-F222-51D1-9463-519A89B2CC58}"/>
                  </a:ext>
                </a:extLst>
              </p:cNvPr>
              <p:cNvCxnSpPr/>
              <p:nvPr/>
            </p:nvCxnSpPr>
            <p:spPr>
              <a:xfrm>
                <a:off x="10224899" y="5373569"/>
                <a:ext cx="476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FBAD144C-E108-890F-3ADB-0748ED743E99}"/>
                  </a:ext>
                </a:extLst>
              </p:cNvPr>
              <p:cNvCxnSpPr/>
              <p:nvPr/>
            </p:nvCxnSpPr>
            <p:spPr>
              <a:xfrm flipH="1" flipV="1">
                <a:off x="10465794" y="504746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7CC69F4-699B-153D-FF55-899D79E97BFB}"/>
                  </a:ext>
                </a:extLst>
              </p:cNvPr>
              <p:cNvCxnSpPr/>
              <p:nvPr/>
            </p:nvCxnSpPr>
            <p:spPr>
              <a:xfrm>
                <a:off x="11337024" y="5698466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29A2BF40-39B3-4285-BFE8-11BB39739D83}"/>
                  </a:ext>
                </a:extLst>
              </p:cNvPr>
              <p:cNvCxnSpPr/>
              <p:nvPr/>
            </p:nvCxnSpPr>
            <p:spPr>
              <a:xfrm>
                <a:off x="12290274" y="5698466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52F575CD-2159-39E5-80EE-E494F78F72E3}"/>
                  </a:ext>
                </a:extLst>
              </p:cNvPr>
              <p:cNvCxnSpPr/>
              <p:nvPr/>
            </p:nvCxnSpPr>
            <p:spPr>
              <a:xfrm flipH="1" flipV="1">
                <a:off x="11015632" y="537738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C9F37EB-949E-65F0-2E74-716C94C12344}"/>
                  </a:ext>
                </a:extLst>
              </p:cNvPr>
              <p:cNvCxnSpPr/>
              <p:nvPr/>
            </p:nvCxnSpPr>
            <p:spPr>
              <a:xfrm flipH="1" flipV="1">
                <a:off x="11015631" y="504395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814EB56-6503-06D1-FF95-9755E93C8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211" y="5043958"/>
                <a:ext cx="5524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4347308-F1CF-019E-A285-11D0EA1FDF48}"/>
                  </a:ext>
                </a:extLst>
              </p:cNvPr>
              <p:cNvCxnSpPr/>
              <p:nvPr/>
            </p:nvCxnSpPr>
            <p:spPr>
              <a:xfrm flipH="1" flipV="1">
                <a:off x="11495898" y="5363233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C58F9CC9-F4D1-D90C-6E3D-44462AA6856F}"/>
                  </a:ext>
                </a:extLst>
              </p:cNvPr>
              <p:cNvCxnSpPr/>
              <p:nvPr/>
            </p:nvCxnSpPr>
            <p:spPr>
              <a:xfrm flipH="1" flipV="1">
                <a:off x="11973607" y="5369382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05E2EED-43FC-4D21-EDEF-0997B14E9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3634" y="5352903"/>
                <a:ext cx="4888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CB3F8570-F0D8-7A96-6846-4C754C7393B6}"/>
                  </a:ext>
                </a:extLst>
              </p:cNvPr>
              <p:cNvCxnSpPr/>
              <p:nvPr/>
            </p:nvCxnSpPr>
            <p:spPr>
              <a:xfrm flipH="1" flipV="1">
                <a:off x="12444150" y="5380462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DC929E0-64D4-B0F7-F859-DE480A286EC1}"/>
                  </a:ext>
                </a:extLst>
              </p:cNvPr>
              <p:cNvCxnSpPr/>
              <p:nvPr/>
            </p:nvCxnSpPr>
            <p:spPr>
              <a:xfrm flipH="1" flipV="1">
                <a:off x="12921859" y="538661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78350DA-5266-9BC6-4691-E3CB53E9A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1886" y="5370132"/>
                <a:ext cx="4888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FC2D78D1-5F66-2114-43F8-41279AC869D0}"/>
                  </a:ext>
                </a:extLst>
              </p:cNvPr>
              <p:cNvCxnSpPr/>
              <p:nvPr/>
            </p:nvCxnSpPr>
            <p:spPr>
              <a:xfrm flipH="1" flipV="1">
                <a:off x="10785721" y="4714516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CFA95DA8-6E0A-8310-0CF0-56628825D728}"/>
                  </a:ext>
                </a:extLst>
              </p:cNvPr>
              <p:cNvCxnSpPr/>
              <p:nvPr/>
            </p:nvCxnSpPr>
            <p:spPr>
              <a:xfrm flipH="1" flipV="1">
                <a:off x="11736100" y="502204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E2F3DB0-FDCD-AD49-FE8A-4D0478EC9025}"/>
                  </a:ext>
                </a:extLst>
              </p:cNvPr>
              <p:cNvCxnSpPr/>
              <p:nvPr/>
            </p:nvCxnSpPr>
            <p:spPr>
              <a:xfrm flipH="1" flipV="1">
                <a:off x="12701064" y="503596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E95E5919-4E79-B676-E670-185785B00266}"/>
                  </a:ext>
                </a:extLst>
              </p:cNvPr>
              <p:cNvCxnSpPr/>
              <p:nvPr/>
            </p:nvCxnSpPr>
            <p:spPr>
              <a:xfrm flipH="1" flipV="1">
                <a:off x="11736100" y="4700374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79A99537-AE22-D4FD-2266-7E62A0E6F210}"/>
                  </a:ext>
                </a:extLst>
              </p:cNvPr>
              <p:cNvCxnSpPr/>
              <p:nvPr/>
            </p:nvCxnSpPr>
            <p:spPr>
              <a:xfrm>
                <a:off x="10785721" y="4714516"/>
                <a:ext cx="9423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240E037-E4F5-67A3-DAAD-3A0CE244FCFC}"/>
                  </a:ext>
                </a:extLst>
              </p:cNvPr>
              <p:cNvCxnSpPr/>
              <p:nvPr/>
            </p:nvCxnSpPr>
            <p:spPr>
              <a:xfrm flipH="1" flipV="1">
                <a:off x="12701063" y="473029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4DEEC83B-4A5E-98A9-005F-86260DCC7B0E}"/>
                  </a:ext>
                </a:extLst>
              </p:cNvPr>
              <p:cNvCxnSpPr/>
              <p:nvPr/>
            </p:nvCxnSpPr>
            <p:spPr>
              <a:xfrm flipH="1" flipV="1">
                <a:off x="11300904" y="4381873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69F035A8-34C0-50B7-F27D-FB7A841ED826}"/>
                  </a:ext>
                </a:extLst>
              </p:cNvPr>
              <p:cNvCxnSpPr/>
              <p:nvPr/>
            </p:nvCxnSpPr>
            <p:spPr>
              <a:xfrm flipH="1" flipV="1">
                <a:off x="12705360" y="440361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F704E50-FA12-9806-3408-4E70A8840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4060" y="4381873"/>
                <a:ext cx="139358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D6A5D53-53CC-E880-0297-14528D3E5B6E}"/>
                </a:ext>
              </a:extLst>
            </p:cNvPr>
            <p:cNvGrpSpPr/>
            <p:nvPr/>
          </p:nvGrpSpPr>
          <p:grpSpPr>
            <a:xfrm>
              <a:off x="9255354" y="1765999"/>
              <a:ext cx="773280" cy="676081"/>
              <a:chOff x="9764022" y="4918879"/>
              <a:chExt cx="773280" cy="676081"/>
            </a:xfrm>
          </p:grpSpPr>
          <p:sp>
            <p:nvSpPr>
              <p:cNvPr id="123" name="Right Arrow 140">
                <a:extLst>
                  <a:ext uri="{FF2B5EF4-FFF2-40B4-BE49-F238E27FC236}">
                    <a16:creationId xmlns:a16="http://schemas.microsoft.com/office/drawing/2014/main" id="{170758BE-08A1-2E1E-B896-1DAC57A6B2E1}"/>
                  </a:ext>
                </a:extLst>
              </p:cNvPr>
              <p:cNvSpPr/>
              <p:nvPr/>
            </p:nvSpPr>
            <p:spPr bwMode="auto">
              <a:xfrm>
                <a:off x="9833817" y="5235437"/>
                <a:ext cx="526181" cy="359523"/>
              </a:xfrm>
              <a:prstGeom prst="rightArrow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102201" tIns="51100" rIns="102201" bIns="511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50000"/>
                  </a:spcBef>
                  <a:spcAft>
                    <a:spcPct val="0"/>
                  </a:spcAft>
                </a:pPr>
                <a:endParaRPr lang="en-KR" sz="2235" b="1" kern="0" dirty="0">
                  <a:solidFill>
                    <a:srgbClr val="FFFFFF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60E1F42-B224-FA4C-2556-8B770FC75220}"/>
                  </a:ext>
                </a:extLst>
              </p:cNvPr>
              <p:cNvSpPr txBox="1"/>
              <p:nvPr/>
            </p:nvSpPr>
            <p:spPr>
              <a:xfrm>
                <a:off x="9764022" y="4918879"/>
                <a:ext cx="773280" cy="313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77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endParaRPr lang="ko-KR" altLang="en-US" sz="167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248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60830D9B-C159-14E6-4979-0D51172C49B7}"/>
              </a:ext>
            </a:extLst>
          </p:cNvPr>
          <p:cNvGrpSpPr/>
          <p:nvPr/>
        </p:nvGrpSpPr>
        <p:grpSpPr>
          <a:xfrm>
            <a:off x="1301301" y="352030"/>
            <a:ext cx="16976495" cy="4861059"/>
            <a:chOff x="-815332" y="91505"/>
            <a:chExt cx="15189012" cy="434923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1CBBA87-C8E2-543B-CC15-F29E3A297069}"/>
                </a:ext>
              </a:extLst>
            </p:cNvPr>
            <p:cNvGrpSpPr/>
            <p:nvPr/>
          </p:nvGrpSpPr>
          <p:grpSpPr>
            <a:xfrm>
              <a:off x="4213918" y="1150252"/>
              <a:ext cx="773281" cy="707551"/>
              <a:chOff x="2648440" y="2958811"/>
              <a:chExt cx="901817" cy="748342"/>
            </a:xfrm>
          </p:grpSpPr>
          <p:sp>
            <p:nvSpPr>
              <p:cNvPr id="4" name="Right Arrow 140">
                <a:extLst>
                  <a:ext uri="{FF2B5EF4-FFF2-40B4-BE49-F238E27FC236}">
                    <a16:creationId xmlns:a16="http://schemas.microsoft.com/office/drawing/2014/main" id="{780946FF-C862-ACE2-6A4C-C435A42C8F56}"/>
                  </a:ext>
                </a:extLst>
              </p:cNvPr>
              <p:cNvSpPr/>
              <p:nvPr/>
            </p:nvSpPr>
            <p:spPr bwMode="auto">
              <a:xfrm rot="19866079">
                <a:off x="2792528" y="3326903"/>
                <a:ext cx="613644" cy="380250"/>
              </a:xfrm>
              <a:prstGeom prst="rightArrow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102201" tIns="51100" rIns="102201" bIns="511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50000"/>
                  </a:spcBef>
                  <a:spcAft>
                    <a:spcPct val="0"/>
                  </a:spcAft>
                </a:pPr>
                <a:endParaRPr lang="en-KR" sz="2235" b="1" kern="0" dirty="0">
                  <a:solidFill>
                    <a:srgbClr val="FFFFFF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12225C-0810-6BB4-C581-3EB51CF1E4AA}"/>
                  </a:ext>
                </a:extLst>
              </p:cNvPr>
              <p:cNvSpPr txBox="1"/>
              <p:nvPr/>
            </p:nvSpPr>
            <p:spPr>
              <a:xfrm>
                <a:off x="2648440" y="2958811"/>
                <a:ext cx="901817" cy="331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77" dirty="0">
                    <a:latin typeface="Comic Sans MS" panose="030F0702030302020204" pitchFamily="66" charset="0"/>
                    <a:cs typeface="Cascadia Code SemiBold" panose="020B0609020000020004" pitchFamily="49" charset="0"/>
                  </a:rPr>
                  <a:t>ORC</a:t>
                </a:r>
                <a:endParaRPr lang="ko-KR" altLang="en-US" sz="1677" dirty="0">
                  <a:latin typeface="Comic Sans MS" panose="030F0702030302020204" pitchFamily="66" charset="0"/>
                  <a:cs typeface="Cascadia Code SemiBold" panose="020B0609020000020004" pitchFamily="49" charset="0"/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E5F2CB5-34ED-3969-9335-7133E1B124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815332" y="1285208"/>
              <a:ext cx="5007483" cy="1779815"/>
              <a:chOff x="-552968" y="2825930"/>
              <a:chExt cx="3809973" cy="1354183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DA28E6A-F27F-2885-618F-AB191E785A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0772" y="2884793"/>
                <a:ext cx="2938877" cy="1164882"/>
                <a:chOff x="8127470" y="1064512"/>
                <a:chExt cx="3725055" cy="1476499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4FCDBB70-4EC5-FF59-C4A2-EF5D2E935386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" name="Straight Connector 80">
                    <a:extLst>
                      <a:ext uri="{FF2B5EF4-FFF2-40B4-BE49-F238E27FC236}">
                        <a16:creationId xmlns:a16="http://schemas.microsoft.com/office/drawing/2014/main" id="{499FE1EF-14E0-BAFC-7505-DC3E90660FE9}"/>
                      </a:ext>
                    </a:extLst>
                  </p:cNvPr>
                  <p:cNvCxnSpPr>
                    <a:cxnSpLocks/>
                    <a:stCxn id="8" idx="1"/>
                    <a:endCxn id="6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" name="Straight Connector 81">
                    <a:extLst>
                      <a:ext uri="{FF2B5EF4-FFF2-40B4-BE49-F238E27FC236}">
                        <a16:creationId xmlns:a16="http://schemas.microsoft.com/office/drawing/2014/main" id="{E3A7B727-D8CD-3902-0439-67CF9CAAE46F}"/>
                      </a:ext>
                    </a:extLst>
                  </p:cNvPr>
                  <p:cNvCxnSpPr>
                    <a:cxnSpLocks/>
                    <a:stCxn id="9" idx="7"/>
                    <a:endCxn id="7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" name="Straight Connector 83">
                    <a:extLst>
                      <a:ext uri="{FF2B5EF4-FFF2-40B4-BE49-F238E27FC236}">
                        <a16:creationId xmlns:a16="http://schemas.microsoft.com/office/drawing/2014/main" id="{71BE45CA-8F7E-C9A5-DF9A-033EF3313B4A}"/>
                      </a:ext>
                    </a:extLst>
                  </p:cNvPr>
                  <p:cNvCxnSpPr>
                    <a:cxnSpLocks/>
                    <a:stCxn id="6" idx="6"/>
                    <a:endCxn id="7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" name="Straight Connector 85">
                    <a:extLst>
                      <a:ext uri="{FF2B5EF4-FFF2-40B4-BE49-F238E27FC236}">
                        <a16:creationId xmlns:a16="http://schemas.microsoft.com/office/drawing/2014/main" id="{6B9988DA-7F7C-DED7-090D-0498DEE7A9C3}"/>
                      </a:ext>
                    </a:extLst>
                  </p:cNvPr>
                  <p:cNvCxnSpPr>
                    <a:cxnSpLocks/>
                    <a:stCxn id="6" idx="4"/>
                    <a:endCxn id="9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" name="Straight Connector 87">
                    <a:extLst>
                      <a:ext uri="{FF2B5EF4-FFF2-40B4-BE49-F238E27FC236}">
                        <a16:creationId xmlns:a16="http://schemas.microsoft.com/office/drawing/2014/main" id="{A3FDE860-2231-FA28-CFA8-951C88CBF23E}"/>
                      </a:ext>
                    </a:extLst>
                  </p:cNvPr>
                  <p:cNvCxnSpPr>
                    <a:cxnSpLocks/>
                    <a:stCxn id="9" idx="6"/>
                    <a:endCxn id="8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3E7EFFC1-507B-2D92-5A38-70FF2DEC791B}"/>
                      </a:ext>
                    </a:extLst>
                  </p:cNvPr>
                  <p:cNvCxnSpPr>
                    <a:cxnSpLocks/>
                    <a:stCxn id="7" idx="4"/>
                    <a:endCxn id="8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3C7ED61C-D9FD-8D13-CF60-0A6C3207A4A7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C7A411DB-5B2F-F727-E34B-45329E9B8D20}"/>
                      </a:ext>
                    </a:extLst>
                  </p:cNvPr>
                  <p:cNvCxnSpPr>
                    <a:cxnSpLocks/>
                    <a:stCxn id="19" idx="3"/>
                    <a:endCxn id="17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5BED1F86-D957-61C2-AF42-AC901AA91E51}"/>
                      </a:ext>
                    </a:extLst>
                  </p:cNvPr>
                  <p:cNvCxnSpPr>
                    <a:cxnSpLocks/>
                    <a:stCxn id="18" idx="6"/>
                    <a:endCxn id="19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F7D8A91F-D27C-2D52-1997-C52BA36656FB}"/>
                      </a:ext>
                    </a:extLst>
                  </p:cNvPr>
                  <p:cNvCxnSpPr>
                    <a:cxnSpLocks/>
                    <a:stCxn id="18" idx="5"/>
                    <a:endCxn id="17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0A6ABFE-9AB2-F976-D361-AA933CD5075D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18A6531E-FBA7-0301-2223-E7FE44CCF7C5}"/>
                      </a:ext>
                    </a:extLst>
                  </p:cNvPr>
                  <p:cNvCxnSpPr>
                    <a:cxnSpLocks/>
                    <a:stCxn id="26" idx="3"/>
                    <a:endCxn id="24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38518DD7-4174-7D8C-5FF9-C1D607E629B6}"/>
                      </a:ext>
                    </a:extLst>
                  </p:cNvPr>
                  <p:cNvCxnSpPr>
                    <a:cxnSpLocks/>
                    <a:stCxn id="25" idx="6"/>
                    <a:endCxn id="26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CF26072-BAF7-174D-CC2F-0093D0B0BA0D}"/>
                      </a:ext>
                    </a:extLst>
                  </p:cNvPr>
                  <p:cNvCxnSpPr>
                    <a:cxnSpLocks/>
                    <a:stCxn id="25" idx="5"/>
                    <a:endCxn id="24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EED36243-D0A4-D5C9-155F-679965D94C22}"/>
                    </a:ext>
                  </a:extLst>
                </p:cNvPr>
                <p:cNvCxnSpPr>
                  <a:cxnSpLocks/>
                  <a:stCxn id="7" idx="7"/>
                  <a:endCxn id="18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229206F1-54F9-1DFD-2ED9-AA7A5E15A356}"/>
                    </a:ext>
                  </a:extLst>
                </p:cNvPr>
                <p:cNvCxnSpPr>
                  <a:cxnSpLocks/>
                  <a:stCxn id="25" idx="2"/>
                  <a:endCxn id="19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372D943-3E1A-1018-ED8C-FD1F964A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-552968" y="2942387"/>
                    <a:ext cx="1722686" cy="2736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12" i="1">
                              <a:latin typeface="Cambria Math" panose="02040503050406030204" pitchFamily="18" charset="0"/>
                              <a:ea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m:t>𝐺</m:t>
                          </m:r>
                        </m:oMath>
                      </m:oMathPara>
                    </a14:m>
                    <a:endParaRPr lang="ko-KR" altLang="en-US" sz="2012" dirty="0" err="1">
                      <a:latin typeface="Comic Sans MS" panose="030F0702030302020204" pitchFamily="66" charset="0"/>
                      <a:ea typeface="Cascadia Code SemiBold" panose="020B0609020000020004" pitchFamily="49" charset="0"/>
                      <a:cs typeface="Cascadia Code SemiBold" panose="020B0609020000020004" pitchFamily="49" charset="0"/>
                    </a:endParaRPr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372D943-3E1A-1018-ED8C-FD1F964A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52968" y="2942387"/>
                    <a:ext cx="1722686" cy="2736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601BC72A-C53E-9CB4-124E-119E5CAD605A}"/>
                  </a:ext>
                </a:extLst>
              </p:cNvPr>
              <p:cNvSpPr/>
              <p:nvPr/>
            </p:nvSpPr>
            <p:spPr>
              <a:xfrm>
                <a:off x="96977" y="2825930"/>
                <a:ext cx="3160028" cy="135418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AD22FCE-C53F-3A67-25A7-DF9C39B4247E}"/>
                </a:ext>
              </a:extLst>
            </p:cNvPr>
            <p:cNvSpPr txBox="1"/>
            <p:nvPr/>
          </p:nvSpPr>
          <p:spPr>
            <a:xfrm>
              <a:off x="7237368" y="2060137"/>
              <a:ext cx="1186585" cy="31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77" dirty="0">
                  <a:latin typeface="Comic Sans MS" panose="030F0702030302020204" pitchFamily="66" charset="0"/>
                  <a:cs typeface="Cascadia Code SemiBold" panose="020B0609020000020004" pitchFamily="49" charset="0"/>
                </a:rPr>
                <a:t>CMS</a:t>
              </a:r>
              <a:endParaRPr lang="ko-KR" altLang="en-US" sz="1677" dirty="0">
                <a:latin typeface="Comic Sans MS" panose="030F0702030302020204" pitchFamily="66" charset="0"/>
                <a:cs typeface="Cascadia Code SemiBold" panose="020B0609020000020004" pitchFamily="49" charset="0"/>
              </a:endParaRPr>
            </a:p>
          </p:txBody>
        </p:sp>
        <p:sp>
          <p:nvSpPr>
            <p:cNvPr id="261" name="Right Arrow 140">
              <a:extLst>
                <a:ext uri="{FF2B5EF4-FFF2-40B4-BE49-F238E27FC236}">
                  <a16:creationId xmlns:a16="http://schemas.microsoft.com/office/drawing/2014/main" id="{4C202161-03D3-2B3A-5CEE-70B51F1A311D}"/>
                </a:ext>
              </a:extLst>
            </p:cNvPr>
            <p:cNvSpPr/>
            <p:nvPr/>
          </p:nvSpPr>
          <p:spPr bwMode="auto">
            <a:xfrm rot="5400000">
              <a:off x="6898719" y="2100042"/>
              <a:ext cx="452896" cy="35952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8566C145-7E7F-EE30-F7BF-F22650D8DEB4}"/>
                </a:ext>
              </a:extLst>
            </p:cNvPr>
            <p:cNvGrpSpPr/>
            <p:nvPr/>
          </p:nvGrpSpPr>
          <p:grpSpPr>
            <a:xfrm>
              <a:off x="10230990" y="1311834"/>
              <a:ext cx="4142690" cy="1750239"/>
              <a:chOff x="10107686" y="1150702"/>
              <a:chExt cx="4142690" cy="1750239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70CA8CB3-C871-F8F0-93B6-7B00BDFAF1D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272753" y="1244419"/>
                <a:ext cx="3862593" cy="1531015"/>
                <a:chOff x="8127470" y="1064512"/>
                <a:chExt cx="3725055" cy="1476499"/>
              </a:xfrm>
            </p:grpSpPr>
            <p:grpSp>
              <p:nvGrpSpPr>
                <p:cNvPr id="171" name="그룹 170">
                  <a:extLst>
                    <a:ext uri="{FF2B5EF4-FFF2-40B4-BE49-F238E27FC236}">
                      <a16:creationId xmlns:a16="http://schemas.microsoft.com/office/drawing/2014/main" id="{67945490-E30E-5E43-8003-8B06BF9866B6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8" name="Oval 72">
                        <a:extLst>
                          <a:ext uri="{FF2B5EF4-FFF2-40B4-BE49-F238E27FC236}">
                            <a16:creationId xmlns:a16="http://schemas.microsoft.com/office/drawing/2014/main" id="{61640B9C-FB50-61B5-ADE4-7CD7F1E455A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Oval 73">
                        <a:extLst>
                          <a:ext uri="{FF2B5EF4-FFF2-40B4-BE49-F238E27FC236}">
                            <a16:creationId xmlns:a16="http://schemas.microsoft.com/office/drawing/2014/main" id="{C2A5B9B8-0EA8-C730-49EB-D38106D50BD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0" name="Oval 74">
                        <a:extLst>
                          <a:ext uri="{FF2B5EF4-FFF2-40B4-BE49-F238E27FC236}">
                            <a16:creationId xmlns:a16="http://schemas.microsoft.com/office/drawing/2014/main" id="{1BA49954-2196-E43F-E076-E602D43FBBC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1" name="Oval 75">
                        <a:extLst>
                          <a:ext uri="{FF2B5EF4-FFF2-40B4-BE49-F238E27FC236}">
                            <a16:creationId xmlns:a16="http://schemas.microsoft.com/office/drawing/2014/main" id="{791834FE-24E9-46E7-D2AF-9A71F339EDE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2" name="Straight Connector 80">
                    <a:extLst>
                      <a:ext uri="{FF2B5EF4-FFF2-40B4-BE49-F238E27FC236}">
                        <a16:creationId xmlns:a16="http://schemas.microsoft.com/office/drawing/2014/main" id="{687216E6-2F20-97E7-4B5A-AF71EF6CC1A5}"/>
                      </a:ext>
                    </a:extLst>
                  </p:cNvPr>
                  <p:cNvCxnSpPr>
                    <a:cxnSpLocks/>
                    <a:stCxn id="190" idx="1"/>
                    <a:endCxn id="188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3" name="Straight Connector 81">
                    <a:extLst>
                      <a:ext uri="{FF2B5EF4-FFF2-40B4-BE49-F238E27FC236}">
                        <a16:creationId xmlns:a16="http://schemas.microsoft.com/office/drawing/2014/main" id="{B649F5AB-8E36-2393-4BFD-584FCB725EF7}"/>
                      </a:ext>
                    </a:extLst>
                  </p:cNvPr>
                  <p:cNvCxnSpPr>
                    <a:cxnSpLocks/>
                    <a:stCxn id="191" idx="7"/>
                    <a:endCxn id="189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4" name="Straight Connector 83">
                    <a:extLst>
                      <a:ext uri="{FF2B5EF4-FFF2-40B4-BE49-F238E27FC236}">
                        <a16:creationId xmlns:a16="http://schemas.microsoft.com/office/drawing/2014/main" id="{BDB1EC97-3451-EC08-D70F-7957AF832B72}"/>
                      </a:ext>
                    </a:extLst>
                  </p:cNvPr>
                  <p:cNvCxnSpPr>
                    <a:cxnSpLocks/>
                    <a:stCxn id="188" idx="6"/>
                    <a:endCxn id="189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5" name="Straight Connector 85">
                    <a:extLst>
                      <a:ext uri="{FF2B5EF4-FFF2-40B4-BE49-F238E27FC236}">
                        <a16:creationId xmlns:a16="http://schemas.microsoft.com/office/drawing/2014/main" id="{6FE67264-2E3A-C815-2B2F-53D5FCFF7EFE}"/>
                      </a:ext>
                    </a:extLst>
                  </p:cNvPr>
                  <p:cNvCxnSpPr>
                    <a:cxnSpLocks/>
                    <a:stCxn id="188" idx="4"/>
                    <a:endCxn id="191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6" name="Straight Connector 87">
                    <a:extLst>
                      <a:ext uri="{FF2B5EF4-FFF2-40B4-BE49-F238E27FC236}">
                        <a16:creationId xmlns:a16="http://schemas.microsoft.com/office/drawing/2014/main" id="{C07A5ADD-4F96-6A13-CB7F-773612C4677B}"/>
                      </a:ext>
                    </a:extLst>
                  </p:cNvPr>
                  <p:cNvCxnSpPr>
                    <a:cxnSpLocks/>
                    <a:stCxn id="191" idx="6"/>
                    <a:endCxn id="190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E9B0C76C-3E9F-2C53-0533-58D063B00700}"/>
                      </a:ext>
                    </a:extLst>
                  </p:cNvPr>
                  <p:cNvCxnSpPr>
                    <a:cxnSpLocks/>
                    <a:stCxn id="189" idx="4"/>
                    <a:endCxn id="190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398FF921-E67C-76DD-7730-DF89F871D106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Oval 69">
                        <a:extLst>
                          <a:ext uri="{FF2B5EF4-FFF2-40B4-BE49-F238E27FC236}">
                            <a16:creationId xmlns:a16="http://schemas.microsoft.com/office/drawing/2014/main" id="{13EBBB17-1DEE-7372-AC5A-ADB697EE9F2B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Oval 70">
                        <a:extLst>
                          <a:ext uri="{FF2B5EF4-FFF2-40B4-BE49-F238E27FC236}">
                            <a16:creationId xmlns:a16="http://schemas.microsoft.com/office/drawing/2014/main" id="{67842603-9AE9-57EE-0733-FA887164F1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Oval 71">
                        <a:extLst>
                          <a:ext uri="{FF2B5EF4-FFF2-40B4-BE49-F238E27FC236}">
                            <a16:creationId xmlns:a16="http://schemas.microsoft.com/office/drawing/2014/main" id="{111BFF1C-C928-4EA1-B048-C9C2992AFF6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DC32E9E6-85DC-E51C-00D7-182BA4DAD83F}"/>
                      </a:ext>
                    </a:extLst>
                  </p:cNvPr>
                  <p:cNvCxnSpPr>
                    <a:cxnSpLocks/>
                    <a:stCxn id="184" idx="3"/>
                    <a:endCxn id="182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7972B2B6-2641-3D26-7486-8DAA5156EB3E}"/>
                      </a:ext>
                    </a:extLst>
                  </p:cNvPr>
                  <p:cNvCxnSpPr>
                    <a:cxnSpLocks/>
                    <a:stCxn id="183" idx="6"/>
                    <a:endCxn id="184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2B2B86AD-3E46-B092-C806-347C959C87BB}"/>
                      </a:ext>
                    </a:extLst>
                  </p:cNvPr>
                  <p:cNvCxnSpPr>
                    <a:cxnSpLocks/>
                    <a:stCxn id="183" idx="5"/>
                    <a:endCxn id="182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ADA1FFF1-730B-54CD-27E1-28E894A89618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6" name="Oval 69">
                        <a:extLst>
                          <a:ext uri="{FF2B5EF4-FFF2-40B4-BE49-F238E27FC236}">
                            <a16:creationId xmlns:a16="http://schemas.microsoft.com/office/drawing/2014/main" id="{6989F33A-07B9-C675-C158-42FEF8DE8F1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Oval 70">
                        <a:extLst>
                          <a:ext uri="{FF2B5EF4-FFF2-40B4-BE49-F238E27FC236}">
                            <a16:creationId xmlns:a16="http://schemas.microsoft.com/office/drawing/2014/main" id="{D1D91003-304D-08B7-0905-5C228C8E71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8" name="Oval 71">
                        <a:extLst>
                          <a:ext uri="{FF2B5EF4-FFF2-40B4-BE49-F238E27FC236}">
                            <a16:creationId xmlns:a16="http://schemas.microsoft.com/office/drawing/2014/main" id="{C9A6D453-0299-A1F7-DCA1-A78C8699DF0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9" name="직선 연결선 178">
                    <a:extLst>
                      <a:ext uri="{FF2B5EF4-FFF2-40B4-BE49-F238E27FC236}">
                        <a16:creationId xmlns:a16="http://schemas.microsoft.com/office/drawing/2014/main" id="{7A63D3A0-9B6F-5DB5-9475-08D00CE15CF8}"/>
                      </a:ext>
                    </a:extLst>
                  </p:cNvPr>
                  <p:cNvCxnSpPr>
                    <a:cxnSpLocks/>
                    <a:stCxn id="178" idx="3"/>
                    <a:endCxn id="176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E4E6646D-DCFB-94F1-87A9-8B4427B5A164}"/>
                      </a:ext>
                    </a:extLst>
                  </p:cNvPr>
                  <p:cNvCxnSpPr>
                    <a:cxnSpLocks/>
                    <a:stCxn id="177" idx="6"/>
                    <a:endCxn id="178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 180">
                    <a:extLst>
                      <a:ext uri="{FF2B5EF4-FFF2-40B4-BE49-F238E27FC236}">
                        <a16:creationId xmlns:a16="http://schemas.microsoft.com/office/drawing/2014/main" id="{BBBEB7F4-5799-CE04-2286-9E8212D11E70}"/>
                      </a:ext>
                    </a:extLst>
                  </p:cNvPr>
                  <p:cNvCxnSpPr>
                    <a:cxnSpLocks/>
                    <a:stCxn id="177" idx="5"/>
                    <a:endCxn id="176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E5707054-198B-CCC8-50EA-2F52831DD016}"/>
                    </a:ext>
                  </a:extLst>
                </p:cNvPr>
                <p:cNvCxnSpPr>
                  <a:cxnSpLocks/>
                  <a:stCxn id="189" idx="7"/>
                  <a:endCxn id="183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FDC8E021-90C6-357E-E14D-3A918DE29BCC}"/>
                    </a:ext>
                  </a:extLst>
                </p:cNvPr>
                <p:cNvCxnSpPr>
                  <a:cxnSpLocks/>
                  <a:stCxn id="177" idx="2"/>
                  <a:endCxn id="184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사각형: 둥근 모서리 169">
                <a:extLst>
                  <a:ext uri="{FF2B5EF4-FFF2-40B4-BE49-F238E27FC236}">
                    <a16:creationId xmlns:a16="http://schemas.microsoft.com/office/drawing/2014/main" id="{6F4FF734-735B-FB46-FD7C-9813E08C0F70}"/>
                  </a:ext>
                </a:extLst>
              </p:cNvPr>
              <p:cNvSpPr/>
              <p:nvPr/>
            </p:nvSpPr>
            <p:spPr>
              <a:xfrm>
                <a:off x="10107686" y="1723619"/>
                <a:ext cx="1271103" cy="1177322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 dirty="0"/>
              </a:p>
            </p:txBody>
          </p:sp>
          <p:sp>
            <p:nvSpPr>
              <p:cNvPr id="322" name="사각형: 둥근 모서리 321">
                <a:extLst>
                  <a:ext uri="{FF2B5EF4-FFF2-40B4-BE49-F238E27FC236}">
                    <a16:creationId xmlns:a16="http://schemas.microsoft.com/office/drawing/2014/main" id="{23C55F1E-3982-A891-EB97-333948E13E8E}"/>
                  </a:ext>
                </a:extLst>
              </p:cNvPr>
              <p:cNvSpPr/>
              <p:nvPr/>
            </p:nvSpPr>
            <p:spPr>
              <a:xfrm>
                <a:off x="11575035" y="1150702"/>
                <a:ext cx="1174718" cy="1016685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 dirty="0"/>
              </a:p>
            </p:txBody>
          </p:sp>
          <p:sp>
            <p:nvSpPr>
              <p:cNvPr id="323" name="사각형: 둥근 모서리 322">
                <a:extLst>
                  <a:ext uri="{FF2B5EF4-FFF2-40B4-BE49-F238E27FC236}">
                    <a16:creationId xmlns:a16="http://schemas.microsoft.com/office/drawing/2014/main" id="{C2350ECD-4D59-8A68-7B20-92698FBD6AF5}"/>
                  </a:ext>
                </a:extLst>
              </p:cNvPr>
              <p:cNvSpPr/>
              <p:nvPr/>
            </p:nvSpPr>
            <p:spPr>
              <a:xfrm>
                <a:off x="13074702" y="1753167"/>
                <a:ext cx="1175674" cy="1003717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 dirty="0"/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8214F635-5F74-E0BD-5C01-46C0B4C1288A}"/>
                </a:ext>
              </a:extLst>
            </p:cNvPr>
            <p:cNvGrpSpPr/>
            <p:nvPr/>
          </p:nvGrpSpPr>
          <p:grpSpPr>
            <a:xfrm>
              <a:off x="4182485" y="91505"/>
              <a:ext cx="4978235" cy="1779815"/>
              <a:chOff x="4141571" y="4525292"/>
              <a:chExt cx="4978235" cy="1779815"/>
            </a:xfrm>
          </p:grpSpPr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258E2D19-B7D1-B6B8-79F6-3788C22A281B}"/>
                  </a:ext>
                </a:extLst>
              </p:cNvPr>
              <p:cNvGrpSpPr/>
              <p:nvPr/>
            </p:nvGrpSpPr>
            <p:grpSpPr>
              <a:xfrm>
                <a:off x="4966554" y="4525292"/>
                <a:ext cx="4153252" cy="1779815"/>
                <a:chOff x="4993146" y="1331702"/>
                <a:chExt cx="4153252" cy="1779815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ADF3CE2C-2658-0B48-84F1-73C131CE363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993146" y="1331702"/>
                  <a:ext cx="4153252" cy="1779815"/>
                  <a:chOff x="96977" y="2825930"/>
                  <a:chExt cx="3160028" cy="1354183"/>
                </a:xfrm>
              </p:grpSpPr>
              <p:grpSp>
                <p:nvGrpSpPr>
                  <p:cNvPr id="134" name="그룹 133">
                    <a:extLst>
                      <a:ext uri="{FF2B5EF4-FFF2-40B4-BE49-F238E27FC236}">
                        <a16:creationId xmlns:a16="http://schemas.microsoft.com/office/drawing/2014/main" id="{A55177C8-45F8-8EDE-A861-9BBE5D1D0C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220772" y="2884793"/>
                    <a:ext cx="2938877" cy="1164882"/>
                    <a:chOff x="8127470" y="1064512"/>
                    <a:chExt cx="3725055" cy="1476499"/>
                  </a:xfrm>
                </p:grpSpPr>
                <p:grpSp>
                  <p:nvGrpSpPr>
                    <p:cNvPr id="137" name="그룹 136">
                      <a:extLst>
                        <a:ext uri="{FF2B5EF4-FFF2-40B4-BE49-F238E27FC236}">
                          <a16:creationId xmlns:a16="http://schemas.microsoft.com/office/drawing/2014/main" id="{8A1B44BA-5D0C-53A9-003D-2D73C86C0D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127470" y="1625723"/>
                      <a:ext cx="911935" cy="915288"/>
                      <a:chOff x="1513137" y="2804160"/>
                      <a:chExt cx="911935" cy="915288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4" name="Oval 72">
                            <a:extLst>
                              <a:ext uri="{FF2B5EF4-FFF2-40B4-BE49-F238E27FC236}">
                                <a16:creationId xmlns:a16="http://schemas.microsoft.com/office/drawing/2014/main" id="{322C56F2-61C7-9542-86D3-4BB2FCAF396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513137" y="2804161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solidFill>
                                <a:srgbClr val="000000"/>
                              </a:solidFill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" name="Oval 72">
                            <a:extLst>
                              <a:ext uri="{FF2B5EF4-FFF2-40B4-BE49-F238E27FC236}">
                                <a16:creationId xmlns:a16="http://schemas.microsoft.com/office/drawing/2014/main" id="{19AE00E9-67C6-9E06-A953-A63287BAAAB3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1513137" y="2804161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5" name="Oval 73">
                            <a:extLst>
                              <a:ext uri="{FF2B5EF4-FFF2-40B4-BE49-F238E27FC236}">
                                <a16:creationId xmlns:a16="http://schemas.microsoft.com/office/drawing/2014/main" id="{F8823D96-2451-2F95-05E8-EA7FF6668E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0273" y="2804160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solidFill>
                                <a:srgbClr val="000000"/>
                              </a:solidFill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" name="Oval 73">
                            <a:extLst>
                              <a:ext uri="{FF2B5EF4-FFF2-40B4-BE49-F238E27FC236}">
                                <a16:creationId xmlns:a16="http://schemas.microsoft.com/office/drawing/2014/main" id="{71060815-9914-DA30-2DC0-279AF6EB892C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2100273" y="2804160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6" name="Oval 74">
                            <a:extLst>
                              <a:ext uri="{FF2B5EF4-FFF2-40B4-BE49-F238E27FC236}">
                                <a16:creationId xmlns:a16="http://schemas.microsoft.com/office/drawing/2014/main" id="{C8E54F77-EFD4-6BF7-868F-FFA420A91D5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0273" y="3393008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solidFill>
                                <a:srgbClr val="000000"/>
                              </a:solidFill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" name="Oval 74">
                            <a:extLst>
                              <a:ext uri="{FF2B5EF4-FFF2-40B4-BE49-F238E27FC236}">
                                <a16:creationId xmlns:a16="http://schemas.microsoft.com/office/drawing/2014/main" id="{A2BFB476-E86B-8663-A60C-2E0C33EB7996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2100273" y="3393008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7" name="Oval 75">
                            <a:extLst>
                              <a:ext uri="{FF2B5EF4-FFF2-40B4-BE49-F238E27FC236}">
                                <a16:creationId xmlns:a16="http://schemas.microsoft.com/office/drawing/2014/main" id="{07404096-7D27-9122-E264-0F4D69AC4B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513137" y="3393008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rgbClr val="FFFFFF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solidFill>
                                <a:srgbClr val="000000"/>
                              </a:solidFill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" name="Oval 75">
                            <a:extLst>
                              <a:ext uri="{FF2B5EF4-FFF2-40B4-BE49-F238E27FC236}">
                                <a16:creationId xmlns:a16="http://schemas.microsoft.com/office/drawing/2014/main" id="{97EA000C-53BB-6A9C-022A-F0B6D9DB4582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1513137" y="3393008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58" name="Straight Connector 80">
                        <a:extLst>
                          <a:ext uri="{FF2B5EF4-FFF2-40B4-BE49-F238E27FC236}">
                            <a16:creationId xmlns:a16="http://schemas.microsoft.com/office/drawing/2014/main" id="{9B261965-4904-1365-201C-8F2070D0BF60}"/>
                          </a:ext>
                        </a:extLst>
                      </p:cNvPr>
                      <p:cNvCxnSpPr>
                        <a:cxnSpLocks/>
                        <a:stCxn id="156" idx="1"/>
                        <a:endCxn id="154" idx="5"/>
                      </p:cNvCxnSpPr>
                      <p:nvPr/>
                    </p:nvCxnSpPr>
                    <p:spPr bwMode="auto">
                      <a:xfrm flipH="1" flipV="1">
                        <a:off x="1790369" y="3082794"/>
                        <a:ext cx="357470" cy="358020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59" name="Straight Connector 81">
                        <a:extLst>
                          <a:ext uri="{FF2B5EF4-FFF2-40B4-BE49-F238E27FC236}">
                            <a16:creationId xmlns:a16="http://schemas.microsoft.com/office/drawing/2014/main" id="{7D398965-9328-827E-474F-D3B14C5719D9}"/>
                          </a:ext>
                        </a:extLst>
                      </p:cNvPr>
                      <p:cNvCxnSpPr>
                        <a:cxnSpLocks/>
                        <a:stCxn id="157" idx="7"/>
                        <a:endCxn id="155" idx="3"/>
                      </p:cNvCxnSpPr>
                      <p:nvPr/>
                    </p:nvCxnSpPr>
                    <p:spPr bwMode="auto">
                      <a:xfrm flipV="1">
                        <a:off x="1790369" y="3082794"/>
                        <a:ext cx="357470" cy="358021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60" name="Straight Connector 83">
                        <a:extLst>
                          <a:ext uri="{FF2B5EF4-FFF2-40B4-BE49-F238E27FC236}">
                            <a16:creationId xmlns:a16="http://schemas.microsoft.com/office/drawing/2014/main" id="{08F0DEDB-ACE2-FB14-8105-3FB7CF35ED56}"/>
                          </a:ext>
                        </a:extLst>
                      </p:cNvPr>
                      <p:cNvCxnSpPr>
                        <a:cxnSpLocks/>
                        <a:stCxn id="154" idx="6"/>
                        <a:endCxn id="155" idx="2"/>
                      </p:cNvCxnSpPr>
                      <p:nvPr/>
                    </p:nvCxnSpPr>
                    <p:spPr bwMode="auto">
                      <a:xfrm>
                        <a:off x="1837935" y="2967380"/>
                        <a:ext cx="262338" cy="0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61" name="Straight Connector 85">
                        <a:extLst>
                          <a:ext uri="{FF2B5EF4-FFF2-40B4-BE49-F238E27FC236}">
                            <a16:creationId xmlns:a16="http://schemas.microsoft.com/office/drawing/2014/main" id="{CE99AF9D-1264-590C-4FE5-BCF1EF382531}"/>
                          </a:ext>
                        </a:extLst>
                      </p:cNvPr>
                      <p:cNvCxnSpPr>
                        <a:cxnSpLocks/>
                        <a:stCxn id="154" idx="4"/>
                        <a:endCxn id="157" idx="0"/>
                      </p:cNvCxnSpPr>
                      <p:nvPr/>
                    </p:nvCxnSpPr>
                    <p:spPr bwMode="auto">
                      <a:xfrm>
                        <a:off x="1675536" y="3130600"/>
                        <a:ext cx="0" cy="262408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62" name="Straight Connector 87">
                        <a:extLst>
                          <a:ext uri="{FF2B5EF4-FFF2-40B4-BE49-F238E27FC236}">
                            <a16:creationId xmlns:a16="http://schemas.microsoft.com/office/drawing/2014/main" id="{6C73073D-C47A-1737-2D10-9863311628E6}"/>
                          </a:ext>
                        </a:extLst>
                      </p:cNvPr>
                      <p:cNvCxnSpPr>
                        <a:cxnSpLocks/>
                        <a:stCxn id="157" idx="6"/>
                        <a:endCxn id="156" idx="2"/>
                      </p:cNvCxnSpPr>
                      <p:nvPr/>
                    </p:nvCxnSpPr>
                    <p:spPr bwMode="auto">
                      <a:xfrm>
                        <a:off x="1837935" y="3556228"/>
                        <a:ext cx="262338" cy="0"/>
                      </a:xfrm>
                      <a:prstGeom prst="line">
                        <a:avLst/>
                      </a:prstGeom>
                      <a:solidFill>
                        <a:srgbClr val="3366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63" name="직선 연결선 162">
                        <a:extLst>
                          <a:ext uri="{FF2B5EF4-FFF2-40B4-BE49-F238E27FC236}">
                            <a16:creationId xmlns:a16="http://schemas.microsoft.com/office/drawing/2014/main" id="{8979A841-35F0-873F-232F-11044DEAECDF}"/>
                          </a:ext>
                        </a:extLst>
                      </p:cNvPr>
                      <p:cNvCxnSpPr>
                        <a:cxnSpLocks/>
                        <a:stCxn id="155" idx="4"/>
                        <a:endCxn id="156" idx="0"/>
                      </p:cNvCxnSpPr>
                      <p:nvPr/>
                    </p:nvCxnSpPr>
                    <p:spPr>
                      <a:xfrm>
                        <a:off x="2262673" y="3130600"/>
                        <a:ext cx="0" cy="26240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8" name="그룹 137">
                      <a:extLst>
                        <a:ext uri="{FF2B5EF4-FFF2-40B4-BE49-F238E27FC236}">
                          <a16:creationId xmlns:a16="http://schemas.microsoft.com/office/drawing/2014/main" id="{F0B52A0D-739F-B225-8FB9-3B31F98A6F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92667" y="1064512"/>
                      <a:ext cx="911935" cy="817074"/>
                      <a:chOff x="237330" y="3777232"/>
                      <a:chExt cx="911935" cy="817074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8" name="Oval 69">
                            <a:extLst>
                              <a:ext uri="{FF2B5EF4-FFF2-40B4-BE49-F238E27FC236}">
                                <a16:creationId xmlns:a16="http://schemas.microsoft.com/office/drawing/2014/main" id="{9323DA25-078F-05E1-52E6-0AFD0E2B4A2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530897" y="4267866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" name="Oval 69">
                            <a:extLst>
                              <a:ext uri="{FF2B5EF4-FFF2-40B4-BE49-F238E27FC236}">
                                <a16:creationId xmlns:a16="http://schemas.microsoft.com/office/drawing/2014/main" id="{BAC425C5-6C0F-C718-7FF1-A294F4E51CE9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530897" y="4267866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9" name="Oval 70">
                            <a:extLst>
                              <a:ext uri="{FF2B5EF4-FFF2-40B4-BE49-F238E27FC236}">
                                <a16:creationId xmlns:a16="http://schemas.microsoft.com/office/drawing/2014/main" id="{CE17E980-F3A7-97DB-760C-CD7660C667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37330" y="3777234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Oval 70">
                            <a:extLst>
                              <a:ext uri="{FF2B5EF4-FFF2-40B4-BE49-F238E27FC236}">
                                <a16:creationId xmlns:a16="http://schemas.microsoft.com/office/drawing/2014/main" id="{5AC692DC-C03B-5E76-970A-06AE3A0F944E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237330" y="3777234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0" name="Oval 71">
                            <a:extLst>
                              <a:ext uri="{FF2B5EF4-FFF2-40B4-BE49-F238E27FC236}">
                                <a16:creationId xmlns:a16="http://schemas.microsoft.com/office/drawing/2014/main" id="{6EF3C93E-5039-7666-6618-4A71836C521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824466" y="3777232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" name="Oval 71">
                            <a:extLst>
                              <a:ext uri="{FF2B5EF4-FFF2-40B4-BE49-F238E27FC236}">
                                <a16:creationId xmlns:a16="http://schemas.microsoft.com/office/drawing/2014/main" id="{071072EE-5866-E3B3-5728-1D23E4CE7CC4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24466" y="3777232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51" name="직선 연결선 150">
                        <a:extLst>
                          <a:ext uri="{FF2B5EF4-FFF2-40B4-BE49-F238E27FC236}">
                            <a16:creationId xmlns:a16="http://schemas.microsoft.com/office/drawing/2014/main" id="{6F7AB0ED-2EFB-19D4-24A6-7A78BE38AAF0}"/>
                          </a:ext>
                        </a:extLst>
                      </p:cNvPr>
                      <p:cNvCxnSpPr>
                        <a:cxnSpLocks/>
                        <a:stCxn id="150" idx="3"/>
                        <a:endCxn id="148" idx="0"/>
                      </p:cNvCxnSpPr>
                      <p:nvPr/>
                    </p:nvCxnSpPr>
                    <p:spPr>
                      <a:xfrm flipH="1">
                        <a:off x="693297" y="4055866"/>
                        <a:ext cx="178735" cy="21200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직선 연결선 151">
                        <a:extLst>
                          <a:ext uri="{FF2B5EF4-FFF2-40B4-BE49-F238E27FC236}">
                            <a16:creationId xmlns:a16="http://schemas.microsoft.com/office/drawing/2014/main" id="{A72EE35F-6C3D-E7D2-B527-1F278223FF3D}"/>
                          </a:ext>
                        </a:extLst>
                      </p:cNvPr>
                      <p:cNvCxnSpPr>
                        <a:cxnSpLocks/>
                        <a:stCxn id="149" idx="6"/>
                        <a:endCxn id="150" idx="2"/>
                      </p:cNvCxnSpPr>
                      <p:nvPr/>
                    </p:nvCxnSpPr>
                    <p:spPr>
                      <a:xfrm flipV="1">
                        <a:off x="562129" y="3940452"/>
                        <a:ext cx="262337" cy="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3" name="직선 연결선 152">
                        <a:extLst>
                          <a:ext uri="{FF2B5EF4-FFF2-40B4-BE49-F238E27FC236}">
                            <a16:creationId xmlns:a16="http://schemas.microsoft.com/office/drawing/2014/main" id="{B57A25B2-29AB-DA9D-3B2D-663AE848AFD1}"/>
                          </a:ext>
                        </a:extLst>
                      </p:cNvPr>
                      <p:cNvCxnSpPr>
                        <a:cxnSpLocks/>
                        <a:stCxn id="149" idx="5"/>
                        <a:endCxn id="148" idx="0"/>
                      </p:cNvCxnSpPr>
                      <p:nvPr/>
                    </p:nvCxnSpPr>
                    <p:spPr>
                      <a:xfrm>
                        <a:off x="514563" y="4055868"/>
                        <a:ext cx="178734" cy="21199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그룹 138">
                      <a:extLst>
                        <a:ext uri="{FF2B5EF4-FFF2-40B4-BE49-F238E27FC236}">
                          <a16:creationId xmlns:a16="http://schemas.microsoft.com/office/drawing/2014/main" id="{66198028-6A1A-869A-7EB6-B322A0FF0E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940590" y="1628176"/>
                      <a:ext cx="911935" cy="817074"/>
                      <a:chOff x="237330" y="3777232"/>
                      <a:chExt cx="911935" cy="817074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2" name="Oval 69">
                            <a:extLst>
                              <a:ext uri="{FF2B5EF4-FFF2-40B4-BE49-F238E27FC236}">
                                <a16:creationId xmlns:a16="http://schemas.microsoft.com/office/drawing/2014/main" id="{98DE8EB2-D50B-9516-6225-29BCFA061C5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530897" y="4267866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Oval 69">
                            <a:extLst>
                              <a:ext uri="{FF2B5EF4-FFF2-40B4-BE49-F238E27FC236}">
                                <a16:creationId xmlns:a16="http://schemas.microsoft.com/office/drawing/2014/main" id="{31D8C816-2109-CDA3-ABC4-DA64796C6D64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530897" y="4267866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3" name="Oval 70">
                            <a:extLst>
                              <a:ext uri="{FF2B5EF4-FFF2-40B4-BE49-F238E27FC236}">
                                <a16:creationId xmlns:a16="http://schemas.microsoft.com/office/drawing/2014/main" id="{AA4FD9C5-B58E-6A13-C8A0-032564CF47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37330" y="3777234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Oval 70">
                            <a:extLst>
                              <a:ext uri="{FF2B5EF4-FFF2-40B4-BE49-F238E27FC236}">
                                <a16:creationId xmlns:a16="http://schemas.microsoft.com/office/drawing/2014/main" id="{E00C9CAF-2ADB-6A10-101C-FC1C16419C33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237330" y="3777234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4" name="Oval 71">
                            <a:extLst>
                              <a:ext uri="{FF2B5EF4-FFF2-40B4-BE49-F238E27FC236}">
                                <a16:creationId xmlns:a16="http://schemas.microsoft.com/office/drawing/2014/main" id="{7EC4216B-264B-AB40-DCEA-9E466C38017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824466" y="3777232"/>
                            <a:ext cx="324799" cy="326440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102203" tIns="51102" rIns="102203" bIns="51102" numCol="1" rtlCol="0" anchor="b" anchorCtr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 defTabSz="1022017" fontAlgn="base">
                              <a:spcBef>
                                <a:spcPct val="50000"/>
                              </a:spcBef>
                              <a:spcAft>
                                <a:spcPct val="0"/>
                              </a:spcAft>
                            </a:pPr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682" b="1" i="1" kern="0">
                                      <a:latin typeface="Cambria Math" panose="02040503050406030204" pitchFamily="18" charset="0"/>
                                      <a:ea typeface="宋体" pitchFamily="2" charset="-122"/>
                                    </a:rPr>
                                    <m:t>  </m:t>
                                  </m:r>
                                </m:oMath>
                              </m:oMathPara>
                            </a14:m>
                            <a:endParaRPr lang="en-KR" sz="2682" b="1" kern="0" dirty="0">
                              <a:latin typeface="Comic Sans MS"/>
                              <a:ea typeface="宋体" pitchFamily="2" charset="-122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Oval 71">
                            <a:extLst>
                              <a:ext uri="{FF2B5EF4-FFF2-40B4-BE49-F238E27FC236}">
                                <a16:creationId xmlns:a16="http://schemas.microsoft.com/office/drawing/2014/main" id="{189DC690-5A75-A64F-531F-93B04C4DE115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 bwMode="auto">
                          <a:xfrm>
                            <a:off x="824466" y="3777232"/>
                            <a:ext cx="324799" cy="326440"/>
                          </a:xfrm>
                          <a:prstGeom prst="ellipse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  <a:ln w="25400" cap="flat" cmpd="sng" algn="ctr">
                            <a:solidFill>
                              <a:schemeClr val="tx1"/>
                            </a:solidFill>
                            <a:prstDash val="solid"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45" name="직선 연결선 144">
                        <a:extLst>
                          <a:ext uri="{FF2B5EF4-FFF2-40B4-BE49-F238E27FC236}">
                            <a16:creationId xmlns:a16="http://schemas.microsoft.com/office/drawing/2014/main" id="{309AD1EB-933D-D21B-8FAA-E70914BB7A96}"/>
                          </a:ext>
                        </a:extLst>
                      </p:cNvPr>
                      <p:cNvCxnSpPr>
                        <a:cxnSpLocks/>
                        <a:stCxn id="144" idx="3"/>
                        <a:endCxn id="142" idx="0"/>
                      </p:cNvCxnSpPr>
                      <p:nvPr/>
                    </p:nvCxnSpPr>
                    <p:spPr>
                      <a:xfrm flipH="1">
                        <a:off x="693297" y="4055866"/>
                        <a:ext cx="178735" cy="212000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직선 연결선 145">
                        <a:extLst>
                          <a:ext uri="{FF2B5EF4-FFF2-40B4-BE49-F238E27FC236}">
                            <a16:creationId xmlns:a16="http://schemas.microsoft.com/office/drawing/2014/main" id="{8C8E7C40-AC17-9D4D-DF81-0C5D554EF134}"/>
                          </a:ext>
                        </a:extLst>
                      </p:cNvPr>
                      <p:cNvCxnSpPr>
                        <a:cxnSpLocks/>
                        <a:stCxn id="143" idx="6"/>
                        <a:endCxn id="144" idx="2"/>
                      </p:cNvCxnSpPr>
                      <p:nvPr/>
                    </p:nvCxnSpPr>
                    <p:spPr>
                      <a:xfrm flipV="1">
                        <a:off x="562129" y="3940452"/>
                        <a:ext cx="262337" cy="2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7" name="직선 연결선 146">
                        <a:extLst>
                          <a:ext uri="{FF2B5EF4-FFF2-40B4-BE49-F238E27FC236}">
                            <a16:creationId xmlns:a16="http://schemas.microsoft.com/office/drawing/2014/main" id="{5F6EB300-DD12-D93A-BDBA-2A2E32AC020B}"/>
                          </a:ext>
                        </a:extLst>
                      </p:cNvPr>
                      <p:cNvCxnSpPr>
                        <a:cxnSpLocks/>
                        <a:stCxn id="143" idx="5"/>
                        <a:endCxn id="142" idx="0"/>
                      </p:cNvCxnSpPr>
                      <p:nvPr/>
                    </p:nvCxnSpPr>
                    <p:spPr>
                      <a:xfrm>
                        <a:off x="514563" y="4055868"/>
                        <a:ext cx="178734" cy="211998"/>
                      </a:xfrm>
                      <a:prstGeom prst="line">
                        <a:avLst/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40" name="직선 연결선 139">
                      <a:extLst>
                        <a:ext uri="{FF2B5EF4-FFF2-40B4-BE49-F238E27FC236}">
                          <a16:creationId xmlns:a16="http://schemas.microsoft.com/office/drawing/2014/main" id="{904D37C3-0D8D-82FB-23B5-CA337163A19D}"/>
                        </a:ext>
                      </a:extLst>
                    </p:cNvPr>
                    <p:cNvCxnSpPr>
                      <a:cxnSpLocks/>
                      <a:stCxn id="155" idx="7"/>
                      <a:endCxn id="149" idx="2"/>
                    </p:cNvCxnSpPr>
                    <p:nvPr/>
                  </p:nvCxnSpPr>
                  <p:spPr>
                    <a:xfrm flipV="1">
                      <a:off x="8991839" y="1227734"/>
                      <a:ext cx="500828" cy="44579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직선 연결선 140">
                      <a:extLst>
                        <a:ext uri="{FF2B5EF4-FFF2-40B4-BE49-F238E27FC236}">
                          <a16:creationId xmlns:a16="http://schemas.microsoft.com/office/drawing/2014/main" id="{F02B0774-EE2F-2F15-1A14-77E39CBA867C}"/>
                        </a:ext>
                      </a:extLst>
                    </p:cNvPr>
                    <p:cNvCxnSpPr>
                      <a:cxnSpLocks/>
                      <a:stCxn id="143" idx="2"/>
                      <a:endCxn id="150" idx="6"/>
                    </p:cNvCxnSpPr>
                    <p:nvPr/>
                  </p:nvCxnSpPr>
                  <p:spPr>
                    <a:xfrm flipH="1" flipV="1">
                      <a:off x="10404602" y="1227732"/>
                      <a:ext cx="535988" cy="563666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6" name="사각형: 둥근 모서리 135">
                    <a:extLst>
                      <a:ext uri="{FF2B5EF4-FFF2-40B4-BE49-F238E27FC236}">
                        <a16:creationId xmlns:a16="http://schemas.microsoft.com/office/drawing/2014/main" id="{FD98C36E-6C23-5664-D553-85513DD816DF}"/>
                      </a:ext>
                    </a:extLst>
                  </p:cNvPr>
                  <p:cNvSpPr/>
                  <p:nvPr/>
                </p:nvSpPr>
                <p:spPr>
                  <a:xfrm>
                    <a:off x="96977" y="2825930"/>
                    <a:ext cx="3160028" cy="1354183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12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타원 197">
                      <a:extLst>
                        <a:ext uri="{FF2B5EF4-FFF2-40B4-BE49-F238E27FC236}">
                          <a16:creationId xmlns:a16="http://schemas.microsoft.com/office/drawing/2014/main" id="{2F9C848B-0588-7014-4499-484D2D61A5CD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118040" y="2395943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타원 197">
                      <a:extLst>
                        <a:ext uri="{FF2B5EF4-FFF2-40B4-BE49-F238E27FC236}">
                          <a16:creationId xmlns:a16="http://schemas.microsoft.com/office/drawing/2014/main" id="{2F9C848B-0588-7014-4499-484D2D61A5C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118040" y="2395943"/>
                      <a:ext cx="124616" cy="130800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 l="-100000" t="-19048" r="-75000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타원 261">
                      <a:extLst>
                        <a:ext uri="{FF2B5EF4-FFF2-40B4-BE49-F238E27FC236}">
                          <a16:creationId xmlns:a16="http://schemas.microsoft.com/office/drawing/2014/main" id="{D58DFFEA-4094-98FE-7679-C877A776A8B5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6052134" y="2376770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2" name="타원 261">
                      <a:extLst>
                        <a:ext uri="{FF2B5EF4-FFF2-40B4-BE49-F238E27FC236}">
                          <a16:creationId xmlns:a16="http://schemas.microsoft.com/office/drawing/2014/main" id="{D58DFFEA-4094-98FE-7679-C877A776A8B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6052134" y="2376770"/>
                      <a:ext cx="124616" cy="130800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 l="-100000" t="-19048" r="-75000" b="-33333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타원 262">
                      <a:extLst>
                        <a:ext uri="{FF2B5EF4-FFF2-40B4-BE49-F238E27FC236}">
                          <a16:creationId xmlns:a16="http://schemas.microsoft.com/office/drawing/2014/main" id="{0F35656A-BE65-8B06-3495-4F475C5786F4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571573" y="2849028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타원 262">
                      <a:extLst>
                        <a:ext uri="{FF2B5EF4-FFF2-40B4-BE49-F238E27FC236}">
                          <a16:creationId xmlns:a16="http://schemas.microsoft.com/office/drawing/2014/main" id="{0F35656A-BE65-8B06-3495-4F475C5786F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571573" y="2849028"/>
                      <a:ext cx="124616" cy="13080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l="-100000" t="-19048" r="-75000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타원 263">
                      <a:extLst>
                        <a:ext uri="{FF2B5EF4-FFF2-40B4-BE49-F238E27FC236}">
                          <a16:creationId xmlns:a16="http://schemas.microsoft.com/office/drawing/2014/main" id="{3C343633-F91F-7B13-9850-0D68C343553F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598729" y="1925598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4" name="타원 263">
                      <a:extLst>
                        <a:ext uri="{FF2B5EF4-FFF2-40B4-BE49-F238E27FC236}">
                          <a16:creationId xmlns:a16="http://schemas.microsoft.com/office/drawing/2014/main" id="{3C343633-F91F-7B13-9850-0D68C34355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598729" y="1925598"/>
                      <a:ext cx="124616" cy="13080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 l="-90476" t="-13636" r="-71429" b="-31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5" name="타원 264">
                      <a:extLst>
                        <a:ext uri="{FF2B5EF4-FFF2-40B4-BE49-F238E27FC236}">
                          <a16:creationId xmlns:a16="http://schemas.microsoft.com/office/drawing/2014/main" id="{8A87A4E3-CC4E-2AA2-C28C-24D92F178A9E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575396" y="2215489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5" name="타원 264">
                      <a:extLst>
                        <a:ext uri="{FF2B5EF4-FFF2-40B4-BE49-F238E27FC236}">
                          <a16:creationId xmlns:a16="http://schemas.microsoft.com/office/drawing/2014/main" id="{8A87A4E3-CC4E-2AA2-C28C-24D92F178A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575396" y="2215489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 l="-100000" t="-13636" r="-75000" b="-31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6" name="타원 265">
                      <a:extLst>
                        <a:ext uri="{FF2B5EF4-FFF2-40B4-BE49-F238E27FC236}">
                          <a16:creationId xmlns:a16="http://schemas.microsoft.com/office/drawing/2014/main" id="{68A6425D-B672-73F6-D39F-BED8AF5B5950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5574068" y="2589805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0.6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6" name="타원 265">
                      <a:extLst>
                        <a:ext uri="{FF2B5EF4-FFF2-40B4-BE49-F238E27FC236}">
                          <a16:creationId xmlns:a16="http://schemas.microsoft.com/office/drawing/2014/main" id="{68A6425D-B672-73F6-D39F-BED8AF5B595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5574068" y="2589805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l="-90476" t="-13636" r="-71429" b="-3181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타원 266">
                      <a:extLst>
                        <a:ext uri="{FF2B5EF4-FFF2-40B4-BE49-F238E27FC236}">
                          <a16:creationId xmlns:a16="http://schemas.microsoft.com/office/drawing/2014/main" id="{D6FB53FC-11E3-DFF9-5D2C-54F05A8B223D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6208978" y="1703124"/>
                      <a:ext cx="248691" cy="21982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타원 266">
                      <a:extLst>
                        <a:ext uri="{FF2B5EF4-FFF2-40B4-BE49-F238E27FC236}">
                          <a16:creationId xmlns:a16="http://schemas.microsoft.com/office/drawing/2014/main" id="{D6FB53FC-11E3-DFF9-5D2C-54F05A8B223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6208978" y="1703124"/>
                      <a:ext cx="248691" cy="219827"/>
                    </a:xfrm>
                    <a:prstGeom prst="ellipse">
                      <a:avLst/>
                    </a:prstGeom>
                    <a:blipFill>
                      <a:blip r:embed="rId12"/>
                      <a:stretch>
                        <a:fillRect l="-36585" r="-34146" b="-277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8" name="타원 267">
                      <a:extLst>
                        <a:ext uri="{FF2B5EF4-FFF2-40B4-BE49-F238E27FC236}">
                          <a16:creationId xmlns:a16="http://schemas.microsoft.com/office/drawing/2014/main" id="{486A16A0-5537-832F-AE07-C0EE72164333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7006425" y="1409608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0.1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8" name="타원 267">
                      <a:extLst>
                        <a:ext uri="{FF2B5EF4-FFF2-40B4-BE49-F238E27FC236}">
                          <a16:creationId xmlns:a16="http://schemas.microsoft.com/office/drawing/2014/main" id="{486A16A0-5537-832F-AE07-C0EE721643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7006425" y="1409608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3"/>
                      <a:stretch>
                        <a:fillRect l="-95238" t="-19048" r="-66667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9" name="타원 268">
                      <a:extLst>
                        <a:ext uri="{FF2B5EF4-FFF2-40B4-BE49-F238E27FC236}">
                          <a16:creationId xmlns:a16="http://schemas.microsoft.com/office/drawing/2014/main" id="{F8C05171-E041-79AB-E1BF-5B05072619B3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6751244" y="1799164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9" name="타원 268">
                      <a:extLst>
                        <a:ext uri="{FF2B5EF4-FFF2-40B4-BE49-F238E27FC236}">
                          <a16:creationId xmlns:a16="http://schemas.microsoft.com/office/drawing/2014/main" id="{F8C05171-E041-79AB-E1BF-5B05072619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6751244" y="1799164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 l="-90476" t="-19048" r="-71429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타원 269">
                      <a:extLst>
                        <a:ext uri="{FF2B5EF4-FFF2-40B4-BE49-F238E27FC236}">
                          <a16:creationId xmlns:a16="http://schemas.microsoft.com/office/drawing/2014/main" id="{F6C6E9EA-EC8B-2101-37B0-9BA0D7ACC39D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7253644" y="1787015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0" name="타원 269">
                      <a:extLst>
                        <a:ext uri="{FF2B5EF4-FFF2-40B4-BE49-F238E27FC236}">
                          <a16:creationId xmlns:a16="http://schemas.microsoft.com/office/drawing/2014/main" id="{F6C6E9EA-EC8B-2101-37B0-9BA0D7ACC3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7253644" y="1787015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5"/>
                      <a:stretch>
                        <a:fillRect l="-100000" t="-19048" r="-75000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1" name="타원 270">
                      <a:extLst>
                        <a:ext uri="{FF2B5EF4-FFF2-40B4-BE49-F238E27FC236}">
                          <a16:creationId xmlns:a16="http://schemas.microsoft.com/office/drawing/2014/main" id="{A752641F-49A3-4078-0D08-C8354CB56D34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7650264" y="1742501"/>
                      <a:ext cx="248691" cy="21982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−0.3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1" name="타원 270">
                      <a:extLst>
                        <a:ext uri="{FF2B5EF4-FFF2-40B4-BE49-F238E27FC236}">
                          <a16:creationId xmlns:a16="http://schemas.microsoft.com/office/drawing/2014/main" id="{A752641F-49A3-4078-0D08-C8354CB56D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7650264" y="1742501"/>
                      <a:ext cx="248691" cy="219827"/>
                    </a:xfrm>
                    <a:prstGeom prst="ellipse">
                      <a:avLst/>
                    </a:prstGeom>
                    <a:blipFill>
                      <a:blip r:embed="rId16"/>
                      <a:stretch>
                        <a:fillRect l="-36585" r="-34146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2" name="타원 271">
                      <a:extLst>
                        <a:ext uri="{FF2B5EF4-FFF2-40B4-BE49-F238E27FC236}">
                          <a16:creationId xmlns:a16="http://schemas.microsoft.com/office/drawing/2014/main" id="{517CE103-B610-E517-5A60-4EC9953469FF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8499901" y="2000894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2" name="타원 271">
                      <a:extLst>
                        <a:ext uri="{FF2B5EF4-FFF2-40B4-BE49-F238E27FC236}">
                          <a16:creationId xmlns:a16="http://schemas.microsoft.com/office/drawing/2014/main" id="{517CE103-B610-E517-5A60-4EC9953469F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8499901" y="2000894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 l="-95238" t="-19048" r="-66667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3" name="타원 272">
                      <a:extLst>
                        <a:ext uri="{FF2B5EF4-FFF2-40B4-BE49-F238E27FC236}">
                          <a16:creationId xmlns:a16="http://schemas.microsoft.com/office/drawing/2014/main" id="{D3624963-03C9-6922-4413-3B7F3A6D0AD2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8244720" y="2390450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0.4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3" name="타원 272">
                      <a:extLst>
                        <a:ext uri="{FF2B5EF4-FFF2-40B4-BE49-F238E27FC236}">
                          <a16:creationId xmlns:a16="http://schemas.microsoft.com/office/drawing/2014/main" id="{D3624963-03C9-6922-4413-3B7F3A6D0AD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8244720" y="2390450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4"/>
                      <a:stretch>
                        <a:fillRect l="-90476" t="-19048" r="-71429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4" name="타원 273">
                      <a:extLst>
                        <a:ext uri="{FF2B5EF4-FFF2-40B4-BE49-F238E27FC236}">
                          <a16:creationId xmlns:a16="http://schemas.microsoft.com/office/drawing/2014/main" id="{77063266-32DE-3400-D808-230A9E3A5E99}"/>
                        </a:ext>
                      </a:extLst>
                    </p:cNvPr>
                    <p:cNvSpPr/>
                    <p:nvPr/>
                  </p:nvSpPr>
                  <p:spPr>
                    <a:xfrm rot="10800000" flipH="1" flipV="1">
                      <a:off x="8747120" y="2378301"/>
                      <a:ext cx="124616" cy="1308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5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0.7</m:t>
                            </m:r>
                          </m:oMath>
                        </m:oMathPara>
                      </a14:m>
                      <a:endParaRPr lang="ko-KR" altLang="en-US" sz="1453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4" name="타원 273">
                      <a:extLst>
                        <a:ext uri="{FF2B5EF4-FFF2-40B4-BE49-F238E27FC236}">
                          <a16:creationId xmlns:a16="http://schemas.microsoft.com/office/drawing/2014/main" id="{77063266-32DE-3400-D808-230A9E3A5E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0800000" flipH="1" flipV="1">
                      <a:off x="8747120" y="2378301"/>
                      <a:ext cx="124616" cy="130800"/>
                    </a:xfrm>
                    <a:prstGeom prst="ellipse">
                      <a:avLst/>
                    </a:prstGeom>
                    <a:blipFill>
                      <a:blip r:embed="rId18"/>
                      <a:stretch>
                        <a:fillRect l="-100000" t="-19048" r="-75000" b="-3809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4F6F93A-2EBC-56EF-0E4D-CF8CC960A909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571" y="4628099"/>
                    <a:ext cx="2264142" cy="359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12" i="1">
                              <a:latin typeface="Cambria Math" panose="02040503050406030204" pitchFamily="18" charset="0"/>
                              <a:ea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m:t>𝐺</m:t>
                          </m:r>
                          <m:r>
                            <a:rPr lang="en-US" altLang="ko-KR" sz="2012" i="1">
                              <a:latin typeface="Cambria Math" panose="02040503050406030204" pitchFamily="18" charset="0"/>
                              <a:ea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2012" dirty="0" err="1">
                      <a:latin typeface="Comic Sans MS" panose="030F0702030302020204" pitchFamily="66" charset="0"/>
                      <a:ea typeface="Cascadia Code SemiBold" panose="020B0609020000020004" pitchFamily="49" charset="0"/>
                      <a:cs typeface="Cascadia Code SemiBold" panose="020B0609020000020004" pitchFamily="49" charset="0"/>
                    </a:endParaRP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4F6F93A-2EBC-56EF-0E4D-CF8CC960A9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1571" y="4628099"/>
                    <a:ext cx="2264142" cy="35964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6B416F03-97D7-3D14-D8CB-9BBBDB27898B}"/>
                </a:ext>
              </a:extLst>
            </p:cNvPr>
            <p:cNvGrpSpPr/>
            <p:nvPr/>
          </p:nvGrpSpPr>
          <p:grpSpPr>
            <a:xfrm>
              <a:off x="5295238" y="2632402"/>
              <a:ext cx="3021615" cy="1808333"/>
              <a:chOff x="9981827" y="4381873"/>
              <a:chExt cx="3021615" cy="1808333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6CE8849-FF88-295B-364A-A5AFF614D8FA}"/>
                  </a:ext>
                </a:extLst>
              </p:cNvPr>
              <p:cNvGrpSpPr/>
              <p:nvPr/>
            </p:nvGrpSpPr>
            <p:grpSpPr>
              <a:xfrm>
                <a:off x="99818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9BD2636F-7BCC-E5A5-C3D1-938DC6C006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9BD2636F-7BCC-E5A5-C3D1-938DC6C006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539E620D-18CC-3A80-EED3-37446253A4C8}"/>
                    </a:ext>
                  </a:extLst>
                </p:cNvPr>
                <p:cNvCxnSpPr>
                  <a:stCxn id="37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19DBF79-0416-E251-626A-2C7476DBB269}"/>
                  </a:ext>
                </a:extLst>
              </p:cNvPr>
              <p:cNvGrpSpPr/>
              <p:nvPr/>
            </p:nvGrpSpPr>
            <p:grpSpPr>
              <a:xfrm>
                <a:off x="102995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73">
                      <a:extLst>
                        <a:ext uri="{FF2B5EF4-FFF2-40B4-BE49-F238E27FC236}">
                          <a16:creationId xmlns:a16="http://schemas.microsoft.com/office/drawing/2014/main" id="{42447942-E57D-99D9-383D-198433F47B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Oval 73">
                      <a:extLst>
                        <a:ext uri="{FF2B5EF4-FFF2-40B4-BE49-F238E27FC236}">
                          <a16:creationId xmlns:a16="http://schemas.microsoft.com/office/drawing/2014/main" id="{42447942-E57D-99D9-383D-198433F47B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60C1858-4A35-998C-2435-C65620FA795D}"/>
                    </a:ext>
                  </a:extLst>
                </p:cNvPr>
                <p:cNvCxnSpPr>
                  <a:stCxn id="55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587EF1B-28DC-D0E0-F838-695DD753928F}"/>
                  </a:ext>
                </a:extLst>
              </p:cNvPr>
              <p:cNvGrpSpPr/>
              <p:nvPr/>
            </p:nvGrpSpPr>
            <p:grpSpPr>
              <a:xfrm>
                <a:off x="106173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Oval 73">
                      <a:extLst>
                        <a:ext uri="{FF2B5EF4-FFF2-40B4-BE49-F238E27FC236}">
                          <a16:creationId xmlns:a16="http://schemas.microsoft.com/office/drawing/2014/main" id="{80DA8F15-DFC6-4BFC-E363-65D8D24F11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Oval 73">
                      <a:extLst>
                        <a:ext uri="{FF2B5EF4-FFF2-40B4-BE49-F238E27FC236}">
                          <a16:creationId xmlns:a16="http://schemas.microsoft.com/office/drawing/2014/main" id="{80DA8F15-DFC6-4BFC-E363-65D8D24F110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 l="-6250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1CD26677-B4D6-BE7F-55E9-D65EBF30D60A}"/>
                    </a:ext>
                  </a:extLst>
                </p:cNvPr>
                <p:cNvCxnSpPr>
                  <a:stCxn id="58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5B2384F-65A0-F27A-9493-205B6D7C9687}"/>
                  </a:ext>
                </a:extLst>
              </p:cNvPr>
              <p:cNvGrpSpPr/>
              <p:nvPr/>
            </p:nvGrpSpPr>
            <p:grpSpPr>
              <a:xfrm>
                <a:off x="109350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Oval 73">
                      <a:extLst>
                        <a:ext uri="{FF2B5EF4-FFF2-40B4-BE49-F238E27FC236}">
                          <a16:creationId xmlns:a16="http://schemas.microsoft.com/office/drawing/2014/main" id="{4E00252B-B0BB-BE42-DF20-776A4AF4D7C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Oval 73">
                      <a:extLst>
                        <a:ext uri="{FF2B5EF4-FFF2-40B4-BE49-F238E27FC236}">
                          <a16:creationId xmlns:a16="http://schemas.microsoft.com/office/drawing/2014/main" id="{4E00252B-B0BB-BE42-DF20-776A4AF4D7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2EB58CE-8751-465C-53BE-9EA16A9C6994}"/>
                    </a:ext>
                  </a:extLst>
                </p:cNvPr>
                <p:cNvCxnSpPr>
                  <a:cxnSpLocks/>
                  <a:stCxn id="61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6F9DD599-8E26-B198-7628-9EB6892DCABB}"/>
                  </a:ext>
                </a:extLst>
              </p:cNvPr>
              <p:cNvGrpSpPr/>
              <p:nvPr/>
            </p:nvGrpSpPr>
            <p:grpSpPr>
              <a:xfrm>
                <a:off x="112528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Oval 73">
                      <a:extLst>
                        <a:ext uri="{FF2B5EF4-FFF2-40B4-BE49-F238E27FC236}">
                          <a16:creationId xmlns:a16="http://schemas.microsoft.com/office/drawing/2014/main" id="{A4DE62E9-232A-6A0F-7CFA-1754BEBD90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Oval 73">
                      <a:extLst>
                        <a:ext uri="{FF2B5EF4-FFF2-40B4-BE49-F238E27FC236}">
                          <a16:creationId xmlns:a16="http://schemas.microsoft.com/office/drawing/2014/main" id="{A4DE62E9-232A-6A0F-7CFA-1754BEBD90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5F6438A7-14F7-AC91-369F-1881CE50FC8D}"/>
                    </a:ext>
                  </a:extLst>
                </p:cNvPr>
                <p:cNvCxnSpPr>
                  <a:stCxn id="64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66CB3FDF-7446-929C-4308-BB0191BBA566}"/>
                  </a:ext>
                </a:extLst>
              </p:cNvPr>
              <p:cNvGrpSpPr/>
              <p:nvPr/>
            </p:nvGrpSpPr>
            <p:grpSpPr>
              <a:xfrm>
                <a:off x="115705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val 73">
                      <a:extLst>
                        <a:ext uri="{FF2B5EF4-FFF2-40B4-BE49-F238E27FC236}">
                          <a16:creationId xmlns:a16="http://schemas.microsoft.com/office/drawing/2014/main" id="{0150FE91-3116-CA3E-DC17-07E1C66E77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Oval 73">
                      <a:extLst>
                        <a:ext uri="{FF2B5EF4-FFF2-40B4-BE49-F238E27FC236}">
                          <a16:creationId xmlns:a16="http://schemas.microsoft.com/office/drawing/2014/main" id="{0150FE91-3116-CA3E-DC17-07E1C66E77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C09C2EE1-861C-19DE-7F2E-99D5B9EA744D}"/>
                    </a:ext>
                  </a:extLst>
                </p:cNvPr>
                <p:cNvCxnSpPr>
                  <a:stCxn id="67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47C06C2D-7C2D-2347-C06C-C227D23A92A1}"/>
                  </a:ext>
                </a:extLst>
              </p:cNvPr>
              <p:cNvGrpSpPr/>
              <p:nvPr/>
            </p:nvGrpSpPr>
            <p:grpSpPr>
              <a:xfrm>
                <a:off x="118883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Oval 73">
                      <a:extLst>
                        <a:ext uri="{FF2B5EF4-FFF2-40B4-BE49-F238E27FC236}">
                          <a16:creationId xmlns:a16="http://schemas.microsoft.com/office/drawing/2014/main" id="{1FEA3947-F88A-FEBF-CB59-D031501ACCA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Oval 73">
                      <a:extLst>
                        <a:ext uri="{FF2B5EF4-FFF2-40B4-BE49-F238E27FC236}">
                          <a16:creationId xmlns:a16="http://schemas.microsoft.com/office/drawing/2014/main" id="{1FEA3947-F88A-FEBF-CB59-D031501ACC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445E4CFC-67A6-B282-C627-0DA3B48374E9}"/>
                    </a:ext>
                  </a:extLst>
                </p:cNvPr>
                <p:cNvCxnSpPr>
                  <a:stCxn id="70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80E1D8E-5803-DC10-FF9D-4D4651BB75C4}"/>
                  </a:ext>
                </a:extLst>
              </p:cNvPr>
              <p:cNvGrpSpPr/>
              <p:nvPr/>
            </p:nvGrpSpPr>
            <p:grpSpPr>
              <a:xfrm>
                <a:off x="122060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Oval 73">
                      <a:extLst>
                        <a:ext uri="{FF2B5EF4-FFF2-40B4-BE49-F238E27FC236}">
                          <a16:creationId xmlns:a16="http://schemas.microsoft.com/office/drawing/2014/main" id="{0BE044B4-005D-5DF0-7AA5-13058ABC60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Oval 73">
                      <a:extLst>
                        <a:ext uri="{FF2B5EF4-FFF2-40B4-BE49-F238E27FC236}">
                          <a16:creationId xmlns:a16="http://schemas.microsoft.com/office/drawing/2014/main" id="{0BE044B4-005D-5DF0-7AA5-13058ABC60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3149B22-821F-0D54-0C33-AAF3A5F5B4B6}"/>
                    </a:ext>
                  </a:extLst>
                </p:cNvPr>
                <p:cNvCxnSpPr>
                  <a:stCxn id="73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3523075-8815-DA1F-B9E9-9963570CA862}"/>
                  </a:ext>
                </a:extLst>
              </p:cNvPr>
              <p:cNvGrpSpPr/>
              <p:nvPr/>
            </p:nvGrpSpPr>
            <p:grpSpPr>
              <a:xfrm>
                <a:off x="125238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3">
                      <a:extLst>
                        <a:ext uri="{FF2B5EF4-FFF2-40B4-BE49-F238E27FC236}">
                          <a16:creationId xmlns:a16="http://schemas.microsoft.com/office/drawing/2014/main" id="{6961F36F-656B-3BA9-659A-2D6C818F2C2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Oval 73">
                      <a:extLst>
                        <a:ext uri="{FF2B5EF4-FFF2-40B4-BE49-F238E27FC236}">
                          <a16:creationId xmlns:a16="http://schemas.microsoft.com/office/drawing/2014/main" id="{6961F36F-656B-3BA9-659A-2D6C818F2C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E020285C-08A9-86D9-C78D-FD156E057007}"/>
                    </a:ext>
                  </a:extLst>
                </p:cNvPr>
                <p:cNvCxnSpPr>
                  <a:stCxn id="76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D3C7D1E6-3666-D872-8504-8A2B7EDB03CD}"/>
                  </a:ext>
                </a:extLst>
              </p:cNvPr>
              <p:cNvGrpSpPr/>
              <p:nvPr/>
            </p:nvGrpSpPr>
            <p:grpSpPr>
              <a:xfrm>
                <a:off x="12835047" y="568531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3">
                      <a:extLst>
                        <a:ext uri="{FF2B5EF4-FFF2-40B4-BE49-F238E27FC236}">
                          <a16:creationId xmlns:a16="http://schemas.microsoft.com/office/drawing/2014/main" id="{89361FF0-F869-D3F3-F5E4-2EB7932504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Oval 73">
                      <a:extLst>
                        <a:ext uri="{FF2B5EF4-FFF2-40B4-BE49-F238E27FC236}">
                          <a16:creationId xmlns:a16="http://schemas.microsoft.com/office/drawing/2014/main" id="{89361FF0-F869-D3F3-F5E4-2EB79325043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D6DD4355-38C0-4644-2CEA-B8F170F4865E}"/>
                    </a:ext>
                  </a:extLst>
                </p:cNvPr>
                <p:cNvCxnSpPr>
                  <a:stCxn id="79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1A06E4E-9734-07E4-50AD-42BF241104C2}"/>
                  </a:ext>
                </a:extLst>
              </p:cNvPr>
              <p:cNvCxnSpPr/>
              <p:nvPr/>
            </p:nvCxnSpPr>
            <p:spPr>
              <a:xfrm>
                <a:off x="10066024" y="5695881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11A4A1E6-DB13-9E13-D50A-16D653366AE4}"/>
                  </a:ext>
                </a:extLst>
              </p:cNvPr>
              <p:cNvCxnSpPr/>
              <p:nvPr/>
            </p:nvCxnSpPr>
            <p:spPr>
              <a:xfrm flipH="1" flipV="1">
                <a:off x="10224899" y="5376804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216F45DB-A324-1F1F-7B9B-258F0F6F3703}"/>
                  </a:ext>
                </a:extLst>
              </p:cNvPr>
              <p:cNvCxnSpPr/>
              <p:nvPr/>
            </p:nvCxnSpPr>
            <p:spPr>
              <a:xfrm flipH="1" flipV="1">
                <a:off x="10701973" y="537254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17845D3-F222-51D1-9463-519A89B2CC58}"/>
                  </a:ext>
                </a:extLst>
              </p:cNvPr>
              <p:cNvCxnSpPr/>
              <p:nvPr/>
            </p:nvCxnSpPr>
            <p:spPr>
              <a:xfrm>
                <a:off x="10224899" y="5373569"/>
                <a:ext cx="476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FBAD144C-E108-890F-3ADB-0748ED743E99}"/>
                  </a:ext>
                </a:extLst>
              </p:cNvPr>
              <p:cNvCxnSpPr/>
              <p:nvPr/>
            </p:nvCxnSpPr>
            <p:spPr>
              <a:xfrm flipH="1" flipV="1">
                <a:off x="10465794" y="504746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7CC69F4-699B-153D-FF55-899D79E97BFB}"/>
                  </a:ext>
                </a:extLst>
              </p:cNvPr>
              <p:cNvCxnSpPr/>
              <p:nvPr/>
            </p:nvCxnSpPr>
            <p:spPr>
              <a:xfrm>
                <a:off x="11337024" y="5698466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29A2BF40-39B3-4285-BFE8-11BB39739D83}"/>
                  </a:ext>
                </a:extLst>
              </p:cNvPr>
              <p:cNvCxnSpPr/>
              <p:nvPr/>
            </p:nvCxnSpPr>
            <p:spPr>
              <a:xfrm>
                <a:off x="12290274" y="5698466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52F575CD-2159-39E5-80EE-E494F78F72E3}"/>
                  </a:ext>
                </a:extLst>
              </p:cNvPr>
              <p:cNvCxnSpPr/>
              <p:nvPr/>
            </p:nvCxnSpPr>
            <p:spPr>
              <a:xfrm flipH="1" flipV="1">
                <a:off x="11015632" y="537738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C9F37EB-949E-65F0-2E74-716C94C12344}"/>
                  </a:ext>
                </a:extLst>
              </p:cNvPr>
              <p:cNvCxnSpPr/>
              <p:nvPr/>
            </p:nvCxnSpPr>
            <p:spPr>
              <a:xfrm flipH="1" flipV="1">
                <a:off x="11015631" y="504395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814EB56-6503-06D1-FF95-9755E93C8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211" y="5043958"/>
                <a:ext cx="5524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4347308-F1CF-019E-A285-11D0EA1FDF48}"/>
                  </a:ext>
                </a:extLst>
              </p:cNvPr>
              <p:cNvCxnSpPr/>
              <p:nvPr/>
            </p:nvCxnSpPr>
            <p:spPr>
              <a:xfrm flipH="1" flipV="1">
                <a:off x="11495898" y="5363233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C58F9CC9-F4D1-D90C-6E3D-44462AA6856F}"/>
                  </a:ext>
                </a:extLst>
              </p:cNvPr>
              <p:cNvCxnSpPr/>
              <p:nvPr/>
            </p:nvCxnSpPr>
            <p:spPr>
              <a:xfrm flipH="1" flipV="1">
                <a:off x="11973607" y="5369382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05E2EED-43FC-4D21-EDEF-0997B14E9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3634" y="5352903"/>
                <a:ext cx="4888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CB3F8570-F0D8-7A96-6846-4C754C7393B6}"/>
                  </a:ext>
                </a:extLst>
              </p:cNvPr>
              <p:cNvCxnSpPr/>
              <p:nvPr/>
            </p:nvCxnSpPr>
            <p:spPr>
              <a:xfrm flipH="1" flipV="1">
                <a:off x="12444150" y="5380462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DC929E0-64D4-B0F7-F859-DE480A286EC1}"/>
                  </a:ext>
                </a:extLst>
              </p:cNvPr>
              <p:cNvCxnSpPr/>
              <p:nvPr/>
            </p:nvCxnSpPr>
            <p:spPr>
              <a:xfrm flipH="1" flipV="1">
                <a:off x="12921859" y="538661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78350DA-5266-9BC6-4691-E3CB53E9A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1886" y="5370132"/>
                <a:ext cx="4888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FC2D78D1-5F66-2114-43F8-41279AC869D0}"/>
                  </a:ext>
                </a:extLst>
              </p:cNvPr>
              <p:cNvCxnSpPr/>
              <p:nvPr/>
            </p:nvCxnSpPr>
            <p:spPr>
              <a:xfrm flipH="1" flipV="1">
                <a:off x="10785721" y="4714516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CFA95DA8-6E0A-8310-0CF0-56628825D728}"/>
                  </a:ext>
                </a:extLst>
              </p:cNvPr>
              <p:cNvCxnSpPr/>
              <p:nvPr/>
            </p:nvCxnSpPr>
            <p:spPr>
              <a:xfrm flipH="1" flipV="1">
                <a:off x="11736100" y="502204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E2F3DB0-FDCD-AD49-FE8A-4D0478EC9025}"/>
                  </a:ext>
                </a:extLst>
              </p:cNvPr>
              <p:cNvCxnSpPr/>
              <p:nvPr/>
            </p:nvCxnSpPr>
            <p:spPr>
              <a:xfrm flipH="1" flipV="1">
                <a:off x="12701064" y="503596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E95E5919-4E79-B676-E670-185785B00266}"/>
                  </a:ext>
                </a:extLst>
              </p:cNvPr>
              <p:cNvCxnSpPr/>
              <p:nvPr/>
            </p:nvCxnSpPr>
            <p:spPr>
              <a:xfrm flipH="1" flipV="1">
                <a:off x="11736100" y="4700374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79A99537-AE22-D4FD-2266-7E62A0E6F210}"/>
                  </a:ext>
                </a:extLst>
              </p:cNvPr>
              <p:cNvCxnSpPr/>
              <p:nvPr/>
            </p:nvCxnSpPr>
            <p:spPr>
              <a:xfrm>
                <a:off x="10785721" y="4714516"/>
                <a:ext cx="9423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240E037-E4F5-67A3-DAAD-3A0CE244FCFC}"/>
                  </a:ext>
                </a:extLst>
              </p:cNvPr>
              <p:cNvCxnSpPr/>
              <p:nvPr/>
            </p:nvCxnSpPr>
            <p:spPr>
              <a:xfrm flipH="1" flipV="1">
                <a:off x="12701063" y="473029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4DEEC83B-4A5E-98A9-005F-86260DCC7B0E}"/>
                  </a:ext>
                </a:extLst>
              </p:cNvPr>
              <p:cNvCxnSpPr/>
              <p:nvPr/>
            </p:nvCxnSpPr>
            <p:spPr>
              <a:xfrm flipH="1" flipV="1">
                <a:off x="11300904" y="4381873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69F035A8-34C0-50B7-F27D-FB7A841ED826}"/>
                  </a:ext>
                </a:extLst>
              </p:cNvPr>
              <p:cNvCxnSpPr/>
              <p:nvPr/>
            </p:nvCxnSpPr>
            <p:spPr>
              <a:xfrm flipH="1" flipV="1">
                <a:off x="12705360" y="440361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F704E50-FA12-9806-3408-4E70A8840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4060" y="4381873"/>
                <a:ext cx="139358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D6A5D53-53CC-E880-0297-14528D3E5B6E}"/>
                </a:ext>
              </a:extLst>
            </p:cNvPr>
            <p:cNvGrpSpPr/>
            <p:nvPr/>
          </p:nvGrpSpPr>
          <p:grpSpPr>
            <a:xfrm>
              <a:off x="9255354" y="1765999"/>
              <a:ext cx="773280" cy="676081"/>
              <a:chOff x="9764022" y="4918879"/>
              <a:chExt cx="773280" cy="676081"/>
            </a:xfrm>
          </p:grpSpPr>
          <p:sp>
            <p:nvSpPr>
              <p:cNvPr id="123" name="Right Arrow 140">
                <a:extLst>
                  <a:ext uri="{FF2B5EF4-FFF2-40B4-BE49-F238E27FC236}">
                    <a16:creationId xmlns:a16="http://schemas.microsoft.com/office/drawing/2014/main" id="{170758BE-08A1-2E1E-B896-1DAC57A6B2E1}"/>
                  </a:ext>
                </a:extLst>
              </p:cNvPr>
              <p:cNvSpPr/>
              <p:nvPr/>
            </p:nvSpPr>
            <p:spPr bwMode="auto">
              <a:xfrm>
                <a:off x="9833817" y="5235437"/>
                <a:ext cx="526181" cy="359523"/>
              </a:xfrm>
              <a:prstGeom prst="rightArrow">
                <a:avLst/>
              </a:prstGeom>
              <a:solidFill>
                <a:schemeClr val="bg2">
                  <a:lumMod val="75000"/>
                  <a:alpha val="50000"/>
                </a:schemeClr>
              </a:solidFill>
              <a:ln>
                <a:noFill/>
              </a:ln>
              <a:effectLst/>
            </p:spPr>
            <p:txBody>
              <a:bodyPr vert="horz" wrap="square" lIns="102201" tIns="51100" rIns="102201" bIns="511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fontAlgn="base" latinLnBrk="0">
                  <a:spcBef>
                    <a:spcPct val="50000"/>
                  </a:spcBef>
                  <a:spcAft>
                    <a:spcPct val="0"/>
                  </a:spcAft>
                </a:pPr>
                <a:endParaRPr lang="en-KR" sz="2235" b="1" kern="0" dirty="0">
                  <a:solidFill>
                    <a:srgbClr val="FFFFFF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60E1F42-B224-FA4C-2556-8B770FC75220}"/>
                  </a:ext>
                </a:extLst>
              </p:cNvPr>
              <p:cNvSpPr txBox="1"/>
              <p:nvPr/>
            </p:nvSpPr>
            <p:spPr>
              <a:xfrm>
                <a:off x="9764022" y="4918879"/>
                <a:ext cx="773280" cy="313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77" dirty="0">
                    <a:latin typeface="Comic Sans MS" panose="030F0702030302020204" pitchFamily="66" charset="0"/>
                    <a:cs typeface="Cascadia Code SemiBold" panose="020B0609020000020004" pitchFamily="49" charset="0"/>
                  </a:rPr>
                  <a:t>Result</a:t>
                </a:r>
                <a:endParaRPr lang="ko-KR" altLang="en-US" sz="1677" dirty="0">
                  <a:latin typeface="Comic Sans MS" panose="030F0702030302020204" pitchFamily="66" charset="0"/>
                  <a:cs typeface="Cascadia Code SemiBold" panose="020B06090200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800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D30BCA7-B9DE-6C28-4B28-14C2466B00E1}"/>
              </a:ext>
            </a:extLst>
          </p:cNvPr>
          <p:cNvGrpSpPr/>
          <p:nvPr/>
        </p:nvGrpSpPr>
        <p:grpSpPr>
          <a:xfrm>
            <a:off x="-751831" y="-98282"/>
            <a:ext cx="21207982" cy="5679690"/>
            <a:chOff x="-672669" y="-64042"/>
            <a:chExt cx="18974958" cy="5081666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E5F2CB5-34ED-3969-9335-7133E1B124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672669" y="1656340"/>
              <a:ext cx="4908661" cy="1779815"/>
              <a:chOff x="-477779" y="2825930"/>
              <a:chExt cx="3734784" cy="1354183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7DA28E6A-F27F-2885-618F-AB191E785A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0772" y="2884793"/>
                <a:ext cx="2938877" cy="1164882"/>
                <a:chOff x="8127470" y="1064512"/>
                <a:chExt cx="3725055" cy="1476499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4FCDBB70-4EC5-FF59-C4A2-EF5D2E935386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" name="Straight Connector 80">
                    <a:extLst>
                      <a:ext uri="{FF2B5EF4-FFF2-40B4-BE49-F238E27FC236}">
                        <a16:creationId xmlns:a16="http://schemas.microsoft.com/office/drawing/2014/main" id="{499FE1EF-14E0-BAFC-7505-DC3E90660FE9}"/>
                      </a:ext>
                    </a:extLst>
                  </p:cNvPr>
                  <p:cNvCxnSpPr>
                    <a:cxnSpLocks/>
                    <a:stCxn id="8" idx="1"/>
                    <a:endCxn id="6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" name="Straight Connector 81">
                    <a:extLst>
                      <a:ext uri="{FF2B5EF4-FFF2-40B4-BE49-F238E27FC236}">
                        <a16:creationId xmlns:a16="http://schemas.microsoft.com/office/drawing/2014/main" id="{E3A7B727-D8CD-3902-0439-67CF9CAAE46F}"/>
                      </a:ext>
                    </a:extLst>
                  </p:cNvPr>
                  <p:cNvCxnSpPr>
                    <a:cxnSpLocks/>
                    <a:stCxn id="9" idx="7"/>
                    <a:endCxn id="7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" name="Straight Connector 83">
                    <a:extLst>
                      <a:ext uri="{FF2B5EF4-FFF2-40B4-BE49-F238E27FC236}">
                        <a16:creationId xmlns:a16="http://schemas.microsoft.com/office/drawing/2014/main" id="{71BE45CA-8F7E-C9A5-DF9A-033EF3313B4A}"/>
                      </a:ext>
                    </a:extLst>
                  </p:cNvPr>
                  <p:cNvCxnSpPr>
                    <a:cxnSpLocks/>
                    <a:stCxn id="6" idx="6"/>
                    <a:endCxn id="7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" name="Straight Connector 85">
                    <a:extLst>
                      <a:ext uri="{FF2B5EF4-FFF2-40B4-BE49-F238E27FC236}">
                        <a16:creationId xmlns:a16="http://schemas.microsoft.com/office/drawing/2014/main" id="{6B9988DA-7F7C-DED7-090D-0498DEE7A9C3}"/>
                      </a:ext>
                    </a:extLst>
                  </p:cNvPr>
                  <p:cNvCxnSpPr>
                    <a:cxnSpLocks/>
                    <a:stCxn id="6" idx="4"/>
                    <a:endCxn id="9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" name="Straight Connector 87">
                    <a:extLst>
                      <a:ext uri="{FF2B5EF4-FFF2-40B4-BE49-F238E27FC236}">
                        <a16:creationId xmlns:a16="http://schemas.microsoft.com/office/drawing/2014/main" id="{A3FDE860-2231-FA28-CFA8-951C88CBF23E}"/>
                      </a:ext>
                    </a:extLst>
                  </p:cNvPr>
                  <p:cNvCxnSpPr>
                    <a:cxnSpLocks/>
                    <a:stCxn id="9" idx="6"/>
                    <a:endCxn id="8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3E7EFFC1-507B-2D92-5A38-70FF2DEC791B}"/>
                      </a:ext>
                    </a:extLst>
                  </p:cNvPr>
                  <p:cNvCxnSpPr>
                    <a:cxnSpLocks/>
                    <a:stCxn id="7" idx="4"/>
                    <a:endCxn id="8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3C7ED61C-D9FD-8D13-CF60-0A6C3207A4A7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C7A411DB-5B2F-F727-E34B-45329E9B8D20}"/>
                      </a:ext>
                    </a:extLst>
                  </p:cNvPr>
                  <p:cNvCxnSpPr>
                    <a:cxnSpLocks/>
                    <a:stCxn id="19" idx="3"/>
                    <a:endCxn id="17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5BED1F86-D957-61C2-AF42-AC901AA91E51}"/>
                      </a:ext>
                    </a:extLst>
                  </p:cNvPr>
                  <p:cNvCxnSpPr>
                    <a:cxnSpLocks/>
                    <a:stCxn id="18" idx="6"/>
                    <a:endCxn id="19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F7D8A91F-D27C-2D52-1997-C52BA36656FB}"/>
                      </a:ext>
                    </a:extLst>
                  </p:cNvPr>
                  <p:cNvCxnSpPr>
                    <a:cxnSpLocks/>
                    <a:stCxn id="18" idx="5"/>
                    <a:endCxn id="17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80A6ABFE-9AB2-F976-D361-AA933CD5075D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18A6531E-FBA7-0301-2223-E7FE44CCF7C5}"/>
                      </a:ext>
                    </a:extLst>
                  </p:cNvPr>
                  <p:cNvCxnSpPr>
                    <a:cxnSpLocks/>
                    <a:stCxn id="26" idx="3"/>
                    <a:endCxn id="24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38518DD7-4174-7D8C-5FF9-C1D607E629B6}"/>
                      </a:ext>
                    </a:extLst>
                  </p:cNvPr>
                  <p:cNvCxnSpPr>
                    <a:cxnSpLocks/>
                    <a:stCxn id="25" idx="6"/>
                    <a:endCxn id="26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BCF26072-BAF7-174D-CC2F-0093D0B0BA0D}"/>
                      </a:ext>
                    </a:extLst>
                  </p:cNvPr>
                  <p:cNvCxnSpPr>
                    <a:cxnSpLocks/>
                    <a:stCxn id="25" idx="5"/>
                    <a:endCxn id="24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EED36243-D0A4-D5C9-155F-679965D94C22}"/>
                    </a:ext>
                  </a:extLst>
                </p:cNvPr>
                <p:cNvCxnSpPr>
                  <a:cxnSpLocks/>
                  <a:stCxn id="7" idx="7"/>
                  <a:endCxn id="18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229206F1-54F9-1DFD-2ED9-AA7A5E15A356}"/>
                    </a:ext>
                  </a:extLst>
                </p:cNvPr>
                <p:cNvCxnSpPr>
                  <a:cxnSpLocks/>
                  <a:stCxn id="25" idx="2"/>
                  <a:endCxn id="19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372D943-3E1A-1018-ED8C-FD1F964A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-477779" y="2852045"/>
                    <a:ext cx="1722686" cy="390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3130" i="1">
                              <a:latin typeface="Cambria Math" panose="02040503050406030204" pitchFamily="18" charset="0"/>
                              <a:ea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m:t>𝐺</m:t>
                          </m:r>
                        </m:oMath>
                      </m:oMathPara>
                    </a14:m>
                    <a:endParaRPr lang="ko-KR" altLang="en-US" sz="3130" dirty="0" err="1">
                      <a:latin typeface="Comic Sans MS" panose="030F0702030302020204" pitchFamily="66" charset="0"/>
                      <a:ea typeface="Cascadia Code SemiBold" panose="020B0609020000020004" pitchFamily="49" charset="0"/>
                      <a:cs typeface="Cascadia Code SemiBold" panose="020B0609020000020004" pitchFamily="49" charset="0"/>
                    </a:endParaRPr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372D943-3E1A-1018-ED8C-FD1F964A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77779" y="2852045"/>
                    <a:ext cx="1722686" cy="3907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601BC72A-C53E-9CB4-124E-119E5CAD605A}"/>
                  </a:ext>
                </a:extLst>
              </p:cNvPr>
              <p:cNvSpPr/>
              <p:nvPr/>
            </p:nvSpPr>
            <p:spPr>
              <a:xfrm>
                <a:off x="96977" y="2825930"/>
                <a:ext cx="3160028" cy="135418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AD22FCE-C53F-3A67-25A7-DF9C39B4247E}"/>
                </a:ext>
              </a:extLst>
            </p:cNvPr>
            <p:cNvSpPr txBox="1"/>
            <p:nvPr/>
          </p:nvSpPr>
          <p:spPr>
            <a:xfrm>
              <a:off x="5071029" y="3392042"/>
              <a:ext cx="1939494" cy="39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3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Modularity</a:t>
              </a:r>
              <a:endParaRPr lang="ko-KR" altLang="en-US" sz="223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Right Arrow 140">
              <a:extLst>
                <a:ext uri="{FF2B5EF4-FFF2-40B4-BE49-F238E27FC236}">
                  <a16:creationId xmlns:a16="http://schemas.microsoft.com/office/drawing/2014/main" id="{4C202161-03D3-2B3A-5CEE-70B51F1A311D}"/>
                </a:ext>
              </a:extLst>
            </p:cNvPr>
            <p:cNvSpPr/>
            <p:nvPr/>
          </p:nvSpPr>
          <p:spPr bwMode="auto">
            <a:xfrm rot="20158156">
              <a:off x="4466422" y="1946867"/>
              <a:ext cx="452896" cy="35952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12225C-0810-6BB4-C581-3EB51CF1E4AA}"/>
                </a:ext>
              </a:extLst>
            </p:cNvPr>
            <p:cNvSpPr txBox="1"/>
            <p:nvPr/>
          </p:nvSpPr>
          <p:spPr>
            <a:xfrm>
              <a:off x="5085422" y="681738"/>
              <a:ext cx="954473" cy="39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3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ORC</a:t>
              </a:r>
              <a:endParaRPr lang="ko-KR" altLang="en-US" sz="223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258E2D19-B7D1-B6B8-79F6-3788C22A281B}"/>
                </a:ext>
              </a:extLst>
            </p:cNvPr>
            <p:cNvGrpSpPr/>
            <p:nvPr/>
          </p:nvGrpSpPr>
          <p:grpSpPr>
            <a:xfrm>
              <a:off x="4997945" y="617546"/>
              <a:ext cx="4153252" cy="1779815"/>
              <a:chOff x="4993146" y="1331702"/>
              <a:chExt cx="4153252" cy="1779815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ADF3CE2C-2658-0B48-84F1-73C131CE36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146" y="1331702"/>
                <a:ext cx="4153252" cy="1779815"/>
                <a:chOff x="96977" y="2825930"/>
                <a:chExt cx="3160028" cy="1354183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A55177C8-45F8-8EDE-A861-9BBE5D1D0C1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0772" y="2884793"/>
                  <a:ext cx="2938877" cy="1164882"/>
                  <a:chOff x="8127470" y="1064512"/>
                  <a:chExt cx="3725055" cy="1476499"/>
                </a:xfrm>
              </p:grpSpPr>
              <p:grpSp>
                <p:nvGrpSpPr>
                  <p:cNvPr id="137" name="그룹 136">
                    <a:extLst>
                      <a:ext uri="{FF2B5EF4-FFF2-40B4-BE49-F238E27FC236}">
                        <a16:creationId xmlns:a16="http://schemas.microsoft.com/office/drawing/2014/main" id="{8A1B44BA-5D0C-53A9-003D-2D73C86C0D5D}"/>
                      </a:ext>
                    </a:extLst>
                  </p:cNvPr>
                  <p:cNvGrpSpPr/>
                  <p:nvPr/>
                </p:nvGrpSpPr>
                <p:grpSpPr>
                  <a:xfrm>
                    <a:off x="8127470" y="1625723"/>
                    <a:ext cx="911935" cy="915288"/>
                    <a:chOff x="1513137" y="2804160"/>
                    <a:chExt cx="911935" cy="91528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4" name="Oval 72">
                          <a:extLst>
                            <a:ext uri="{FF2B5EF4-FFF2-40B4-BE49-F238E27FC236}">
                              <a16:creationId xmlns:a16="http://schemas.microsoft.com/office/drawing/2014/main" id="{322C56F2-61C7-9542-86D3-4BB2FCAF396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Oval 72">
                          <a:extLst>
                            <a:ext uri="{FF2B5EF4-FFF2-40B4-BE49-F238E27FC236}">
                              <a16:creationId xmlns:a16="http://schemas.microsoft.com/office/drawing/2014/main" id="{19AE00E9-67C6-9E06-A953-A63287BAAAB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5" name="Oval 73">
                          <a:extLst>
                            <a:ext uri="{FF2B5EF4-FFF2-40B4-BE49-F238E27FC236}">
                              <a16:creationId xmlns:a16="http://schemas.microsoft.com/office/drawing/2014/main" id="{F8823D96-2451-2F95-05E8-EA7FF6668E3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" name="Oval 73">
                          <a:extLst>
                            <a:ext uri="{FF2B5EF4-FFF2-40B4-BE49-F238E27FC236}">
                              <a16:creationId xmlns:a16="http://schemas.microsoft.com/office/drawing/2014/main" id="{71060815-9914-DA30-2DC0-279AF6EB892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6" name="Oval 74">
                          <a:extLst>
                            <a:ext uri="{FF2B5EF4-FFF2-40B4-BE49-F238E27FC236}">
                              <a16:creationId xmlns:a16="http://schemas.microsoft.com/office/drawing/2014/main" id="{C8E54F77-EFD4-6BF7-868F-FFA420A91D5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Oval 74">
                          <a:extLst>
                            <a:ext uri="{FF2B5EF4-FFF2-40B4-BE49-F238E27FC236}">
                              <a16:creationId xmlns:a16="http://schemas.microsoft.com/office/drawing/2014/main" id="{A2BFB476-E86B-8663-A60C-2E0C33EB799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7" name="Oval 75">
                          <a:extLst>
                            <a:ext uri="{FF2B5EF4-FFF2-40B4-BE49-F238E27FC236}">
                              <a16:creationId xmlns:a16="http://schemas.microsoft.com/office/drawing/2014/main" id="{07404096-7D27-9122-E264-0F4D69AC4B4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" name="Oval 75">
                          <a:extLst>
                            <a:ext uri="{FF2B5EF4-FFF2-40B4-BE49-F238E27FC236}">
                              <a16:creationId xmlns:a16="http://schemas.microsoft.com/office/drawing/2014/main" id="{97EA000C-53BB-6A9C-022A-F0B6D9DB45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8" name="Straight Connector 80">
                      <a:extLst>
                        <a:ext uri="{FF2B5EF4-FFF2-40B4-BE49-F238E27FC236}">
                          <a16:creationId xmlns:a16="http://schemas.microsoft.com/office/drawing/2014/main" id="{9B261965-4904-1365-201C-8F2070D0BF60}"/>
                        </a:ext>
                      </a:extLst>
                    </p:cNvPr>
                    <p:cNvCxnSpPr>
                      <a:cxnSpLocks/>
                      <a:stCxn id="156" idx="1"/>
                      <a:endCxn id="154" idx="5"/>
                    </p:cNvCxnSpPr>
                    <p:nvPr/>
                  </p:nvCxnSpPr>
                  <p:spPr bwMode="auto">
                    <a:xfrm flipH="1" flipV="1">
                      <a:off x="1790369" y="3082794"/>
                      <a:ext cx="357470" cy="35802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59" name="Straight Connector 81">
                      <a:extLst>
                        <a:ext uri="{FF2B5EF4-FFF2-40B4-BE49-F238E27FC236}">
                          <a16:creationId xmlns:a16="http://schemas.microsoft.com/office/drawing/2014/main" id="{7D398965-9328-827E-474F-D3B14C5719D9}"/>
                        </a:ext>
                      </a:extLst>
                    </p:cNvPr>
                    <p:cNvCxnSpPr>
                      <a:cxnSpLocks/>
                      <a:stCxn id="157" idx="7"/>
                      <a:endCxn id="155" idx="3"/>
                    </p:cNvCxnSpPr>
                    <p:nvPr/>
                  </p:nvCxnSpPr>
                  <p:spPr bwMode="auto">
                    <a:xfrm flipV="1">
                      <a:off x="1790369" y="3082794"/>
                      <a:ext cx="357470" cy="358021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0" name="Straight Connector 83">
                      <a:extLst>
                        <a:ext uri="{FF2B5EF4-FFF2-40B4-BE49-F238E27FC236}">
                          <a16:creationId xmlns:a16="http://schemas.microsoft.com/office/drawing/2014/main" id="{08F0DEDB-ACE2-FB14-8105-3FB7CF35ED56}"/>
                        </a:ext>
                      </a:extLst>
                    </p:cNvPr>
                    <p:cNvCxnSpPr>
                      <a:cxnSpLocks/>
                      <a:stCxn id="154" idx="6"/>
                      <a:endCxn id="155" idx="2"/>
                    </p:cNvCxnSpPr>
                    <p:nvPr/>
                  </p:nvCxnSpPr>
                  <p:spPr bwMode="auto">
                    <a:xfrm>
                      <a:off x="1837935" y="2967380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1" name="Straight Connector 85">
                      <a:extLst>
                        <a:ext uri="{FF2B5EF4-FFF2-40B4-BE49-F238E27FC236}">
                          <a16:creationId xmlns:a16="http://schemas.microsoft.com/office/drawing/2014/main" id="{CE99AF9D-1264-590C-4FE5-BCF1EF382531}"/>
                        </a:ext>
                      </a:extLst>
                    </p:cNvPr>
                    <p:cNvCxnSpPr>
                      <a:cxnSpLocks/>
                      <a:stCxn id="154" idx="4"/>
                      <a:endCxn id="157" idx="0"/>
                    </p:cNvCxnSpPr>
                    <p:nvPr/>
                  </p:nvCxnSpPr>
                  <p:spPr bwMode="auto">
                    <a:xfrm>
                      <a:off x="1675536" y="3130600"/>
                      <a:ext cx="0" cy="262408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2" name="Straight Connector 87">
                      <a:extLst>
                        <a:ext uri="{FF2B5EF4-FFF2-40B4-BE49-F238E27FC236}">
                          <a16:creationId xmlns:a16="http://schemas.microsoft.com/office/drawing/2014/main" id="{6C73073D-C47A-1737-2D10-9863311628E6}"/>
                        </a:ext>
                      </a:extLst>
                    </p:cNvPr>
                    <p:cNvCxnSpPr>
                      <a:cxnSpLocks/>
                      <a:stCxn id="157" idx="6"/>
                      <a:endCxn id="156" idx="2"/>
                    </p:cNvCxnSpPr>
                    <p:nvPr/>
                  </p:nvCxnSpPr>
                  <p:spPr bwMode="auto">
                    <a:xfrm>
                      <a:off x="1837935" y="3556228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3" name="직선 연결선 162">
                      <a:extLst>
                        <a:ext uri="{FF2B5EF4-FFF2-40B4-BE49-F238E27FC236}">
                          <a16:creationId xmlns:a16="http://schemas.microsoft.com/office/drawing/2014/main" id="{8979A841-35F0-873F-232F-11044DEAECDF}"/>
                        </a:ext>
                      </a:extLst>
                    </p:cNvPr>
                    <p:cNvCxnSpPr>
                      <a:cxnSpLocks/>
                      <a:stCxn id="155" idx="4"/>
                      <a:endCxn id="156" idx="0"/>
                    </p:cNvCxnSpPr>
                    <p:nvPr/>
                  </p:nvCxnSpPr>
                  <p:spPr>
                    <a:xfrm>
                      <a:off x="2262673" y="3130600"/>
                      <a:ext cx="0" cy="2624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그룹 137">
                    <a:extLst>
                      <a:ext uri="{FF2B5EF4-FFF2-40B4-BE49-F238E27FC236}">
                        <a16:creationId xmlns:a16="http://schemas.microsoft.com/office/drawing/2014/main" id="{F0B52A0D-739F-B225-8FB9-3B31F98A6FC1}"/>
                      </a:ext>
                    </a:extLst>
                  </p:cNvPr>
                  <p:cNvGrpSpPr/>
                  <p:nvPr/>
                </p:nvGrpSpPr>
                <p:grpSpPr>
                  <a:xfrm>
                    <a:off x="9492667" y="1064512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8" name="Oval 69">
                          <a:extLst>
                            <a:ext uri="{FF2B5EF4-FFF2-40B4-BE49-F238E27FC236}">
                              <a16:creationId xmlns:a16="http://schemas.microsoft.com/office/drawing/2014/main" id="{9323DA25-078F-05E1-52E6-0AFD0E2B4A2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" name="Oval 69">
                          <a:extLst>
                            <a:ext uri="{FF2B5EF4-FFF2-40B4-BE49-F238E27FC236}">
                              <a16:creationId xmlns:a16="http://schemas.microsoft.com/office/drawing/2014/main" id="{BAC425C5-6C0F-C718-7FF1-A294F4E51CE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9" name="Oval 70">
                          <a:extLst>
                            <a:ext uri="{FF2B5EF4-FFF2-40B4-BE49-F238E27FC236}">
                              <a16:creationId xmlns:a16="http://schemas.microsoft.com/office/drawing/2014/main" id="{CE17E980-F3A7-97DB-760C-CD7660C667F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Oval 70">
                          <a:extLst>
                            <a:ext uri="{FF2B5EF4-FFF2-40B4-BE49-F238E27FC236}">
                              <a16:creationId xmlns:a16="http://schemas.microsoft.com/office/drawing/2014/main" id="{5AC692DC-C03B-5E76-970A-06AE3A0F944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0" name="Oval 71">
                          <a:extLst>
                            <a:ext uri="{FF2B5EF4-FFF2-40B4-BE49-F238E27FC236}">
                              <a16:creationId xmlns:a16="http://schemas.microsoft.com/office/drawing/2014/main" id="{6EF3C93E-5039-7666-6618-4A71836C521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Oval 71">
                          <a:extLst>
                            <a:ext uri="{FF2B5EF4-FFF2-40B4-BE49-F238E27FC236}">
                              <a16:creationId xmlns:a16="http://schemas.microsoft.com/office/drawing/2014/main" id="{071072EE-5866-E3B3-5728-1D23E4CE7CC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1" name="직선 연결선 150">
                      <a:extLst>
                        <a:ext uri="{FF2B5EF4-FFF2-40B4-BE49-F238E27FC236}">
                          <a16:creationId xmlns:a16="http://schemas.microsoft.com/office/drawing/2014/main" id="{6F7AB0ED-2EFB-19D4-24A6-7A78BE38AAF0}"/>
                        </a:ext>
                      </a:extLst>
                    </p:cNvPr>
                    <p:cNvCxnSpPr>
                      <a:cxnSpLocks/>
                      <a:stCxn id="150" idx="3"/>
                      <a:endCxn id="148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직선 연결선 151">
                      <a:extLst>
                        <a:ext uri="{FF2B5EF4-FFF2-40B4-BE49-F238E27FC236}">
                          <a16:creationId xmlns:a16="http://schemas.microsoft.com/office/drawing/2014/main" id="{A72EE35F-6C3D-E7D2-B527-1F278223FF3D}"/>
                        </a:ext>
                      </a:extLst>
                    </p:cNvPr>
                    <p:cNvCxnSpPr>
                      <a:cxnSpLocks/>
                      <a:stCxn id="149" idx="6"/>
                      <a:endCxn id="150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직선 연결선 152">
                      <a:extLst>
                        <a:ext uri="{FF2B5EF4-FFF2-40B4-BE49-F238E27FC236}">
                          <a16:creationId xmlns:a16="http://schemas.microsoft.com/office/drawing/2014/main" id="{B57A25B2-29AB-DA9D-3B2D-663AE848AFD1}"/>
                        </a:ext>
                      </a:extLst>
                    </p:cNvPr>
                    <p:cNvCxnSpPr>
                      <a:cxnSpLocks/>
                      <a:stCxn id="149" idx="5"/>
                      <a:endCxn id="148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" name="그룹 138">
                    <a:extLst>
                      <a:ext uri="{FF2B5EF4-FFF2-40B4-BE49-F238E27FC236}">
                        <a16:creationId xmlns:a16="http://schemas.microsoft.com/office/drawing/2014/main" id="{66198028-6A1A-869A-7EB6-B322A0FF0E8D}"/>
                      </a:ext>
                    </a:extLst>
                  </p:cNvPr>
                  <p:cNvGrpSpPr/>
                  <p:nvPr/>
                </p:nvGrpSpPr>
                <p:grpSpPr>
                  <a:xfrm>
                    <a:off x="10940590" y="1628176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2" name="Oval 69">
                          <a:extLst>
                            <a:ext uri="{FF2B5EF4-FFF2-40B4-BE49-F238E27FC236}">
                              <a16:creationId xmlns:a16="http://schemas.microsoft.com/office/drawing/2014/main" id="{98DE8EB2-D50B-9516-6225-29BCFA061C5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Oval 69">
                          <a:extLst>
                            <a:ext uri="{FF2B5EF4-FFF2-40B4-BE49-F238E27FC236}">
                              <a16:creationId xmlns:a16="http://schemas.microsoft.com/office/drawing/2014/main" id="{31D8C816-2109-CDA3-ABC4-DA64796C6D6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3" name="Oval 70">
                          <a:extLst>
                            <a:ext uri="{FF2B5EF4-FFF2-40B4-BE49-F238E27FC236}">
                              <a16:creationId xmlns:a16="http://schemas.microsoft.com/office/drawing/2014/main" id="{AA4FD9C5-B58E-6A13-C8A0-032564CF47B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" name="Oval 70">
                          <a:extLst>
                            <a:ext uri="{FF2B5EF4-FFF2-40B4-BE49-F238E27FC236}">
                              <a16:creationId xmlns:a16="http://schemas.microsoft.com/office/drawing/2014/main" id="{E00C9CAF-2ADB-6A10-101C-FC1C16419C3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4" name="Oval 71">
                          <a:extLst>
                            <a:ext uri="{FF2B5EF4-FFF2-40B4-BE49-F238E27FC236}">
                              <a16:creationId xmlns:a16="http://schemas.microsoft.com/office/drawing/2014/main" id="{7EC4216B-264B-AB40-DCEA-9E466C38017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" name="Oval 71">
                          <a:extLst>
                            <a:ext uri="{FF2B5EF4-FFF2-40B4-BE49-F238E27FC236}">
                              <a16:creationId xmlns:a16="http://schemas.microsoft.com/office/drawing/2014/main" id="{189DC690-5A75-A64F-531F-93B04C4DE11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45" name="직선 연결선 144">
                      <a:extLst>
                        <a:ext uri="{FF2B5EF4-FFF2-40B4-BE49-F238E27FC236}">
                          <a16:creationId xmlns:a16="http://schemas.microsoft.com/office/drawing/2014/main" id="{309AD1EB-933D-D21B-8FAA-E70914BB7A96}"/>
                        </a:ext>
                      </a:extLst>
                    </p:cNvPr>
                    <p:cNvCxnSpPr>
                      <a:cxnSpLocks/>
                      <a:stCxn id="144" idx="3"/>
                      <a:endCxn id="142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연결선 145">
                      <a:extLst>
                        <a:ext uri="{FF2B5EF4-FFF2-40B4-BE49-F238E27FC236}">
                          <a16:creationId xmlns:a16="http://schemas.microsoft.com/office/drawing/2014/main" id="{8C8E7C40-AC17-9D4D-DF81-0C5D554EF134}"/>
                        </a:ext>
                      </a:extLst>
                    </p:cNvPr>
                    <p:cNvCxnSpPr>
                      <a:cxnSpLocks/>
                      <a:stCxn id="143" idx="6"/>
                      <a:endCxn id="144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직선 연결선 146">
                      <a:extLst>
                        <a:ext uri="{FF2B5EF4-FFF2-40B4-BE49-F238E27FC236}">
                          <a16:creationId xmlns:a16="http://schemas.microsoft.com/office/drawing/2014/main" id="{5F6EB300-DD12-D93A-BDBA-2A2E32AC020B}"/>
                        </a:ext>
                      </a:extLst>
                    </p:cNvPr>
                    <p:cNvCxnSpPr>
                      <a:cxnSpLocks/>
                      <a:stCxn id="143" idx="5"/>
                      <a:endCxn id="142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904D37C3-0D8D-82FB-23B5-CA337163A19D}"/>
                      </a:ext>
                    </a:extLst>
                  </p:cNvPr>
                  <p:cNvCxnSpPr>
                    <a:cxnSpLocks/>
                    <a:stCxn id="155" idx="7"/>
                    <a:endCxn id="149" idx="2"/>
                  </p:cNvCxnSpPr>
                  <p:nvPr/>
                </p:nvCxnSpPr>
                <p:spPr>
                  <a:xfrm flipV="1">
                    <a:off x="8991839" y="1227734"/>
                    <a:ext cx="500828" cy="44579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>
                    <a:extLst>
                      <a:ext uri="{FF2B5EF4-FFF2-40B4-BE49-F238E27FC236}">
                        <a16:creationId xmlns:a16="http://schemas.microsoft.com/office/drawing/2014/main" id="{F02B0774-EE2F-2F15-1A14-77E39CBA867C}"/>
                      </a:ext>
                    </a:extLst>
                  </p:cNvPr>
                  <p:cNvCxnSpPr>
                    <a:cxnSpLocks/>
                    <a:stCxn id="143" idx="2"/>
                    <a:endCxn id="150" idx="6"/>
                  </p:cNvCxnSpPr>
                  <p:nvPr/>
                </p:nvCxnSpPr>
                <p:spPr>
                  <a:xfrm flipH="1" flipV="1">
                    <a:off x="10404602" y="1227732"/>
                    <a:ext cx="535988" cy="563666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FD98C36E-6C23-5664-D553-85513DD816DF}"/>
                    </a:ext>
                  </a:extLst>
                </p:cNvPr>
                <p:cNvSpPr/>
                <p:nvPr/>
              </p:nvSpPr>
              <p:spPr>
                <a:xfrm>
                  <a:off x="96977" y="2825930"/>
                  <a:ext cx="3160028" cy="1354183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12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2F9C848B-0588-7014-4499-484D2D61A5C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2F9C848B-0588-7014-4499-484D2D61A5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D58DFFEA-4094-98FE-7679-C877A776A8B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D58DFFEA-4094-98FE-7679-C877A776A8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00000" t="-19048" r="-75000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타원 262">
                    <a:extLst>
                      <a:ext uri="{FF2B5EF4-FFF2-40B4-BE49-F238E27FC236}">
                        <a16:creationId xmlns:a16="http://schemas.microsoft.com/office/drawing/2014/main" id="{0F35656A-BE65-8B06-3495-4F475C5786F4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3" name="타원 262">
                    <a:extLst>
                      <a:ext uri="{FF2B5EF4-FFF2-40B4-BE49-F238E27FC236}">
                        <a16:creationId xmlns:a16="http://schemas.microsoft.com/office/drawing/2014/main" id="{0F35656A-BE65-8B06-3495-4F475C5786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타원 263">
                    <a:extLst>
                      <a:ext uri="{FF2B5EF4-FFF2-40B4-BE49-F238E27FC236}">
                        <a16:creationId xmlns:a16="http://schemas.microsoft.com/office/drawing/2014/main" id="{3C343633-F91F-7B13-9850-0D68C343553F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4" name="타원 263">
                    <a:extLst>
                      <a:ext uri="{FF2B5EF4-FFF2-40B4-BE49-F238E27FC236}">
                        <a16:creationId xmlns:a16="http://schemas.microsoft.com/office/drawing/2014/main" id="{3C343633-F91F-7B13-9850-0D68C34355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90476" t="-13636" r="-71429" b="-318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타원 264">
                    <a:extLst>
                      <a:ext uri="{FF2B5EF4-FFF2-40B4-BE49-F238E27FC236}">
                        <a16:creationId xmlns:a16="http://schemas.microsoft.com/office/drawing/2014/main" id="{8A87A4E3-CC4E-2AA2-C28C-24D92F178A9E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5" name="타원 264">
                    <a:extLst>
                      <a:ext uri="{FF2B5EF4-FFF2-40B4-BE49-F238E27FC236}">
                        <a16:creationId xmlns:a16="http://schemas.microsoft.com/office/drawing/2014/main" id="{8A87A4E3-CC4E-2AA2-C28C-24D92F178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90909" t="-18182" r="-63636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타원 265">
                    <a:extLst>
                      <a:ext uri="{FF2B5EF4-FFF2-40B4-BE49-F238E27FC236}">
                        <a16:creationId xmlns:a16="http://schemas.microsoft.com/office/drawing/2014/main" id="{68A6425D-B672-73F6-D39F-BED8AF5B5950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6" name="타원 265">
                    <a:extLst>
                      <a:ext uri="{FF2B5EF4-FFF2-40B4-BE49-F238E27FC236}">
                        <a16:creationId xmlns:a16="http://schemas.microsoft.com/office/drawing/2014/main" id="{68A6425D-B672-73F6-D39F-BED8AF5B59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90909" t="-18182" r="-63636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타원 266">
                    <a:extLst>
                      <a:ext uri="{FF2B5EF4-FFF2-40B4-BE49-F238E27FC236}">
                        <a16:creationId xmlns:a16="http://schemas.microsoft.com/office/drawing/2014/main" id="{D6FB53FC-11E3-DFF9-5D2C-54F05A8B223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208978" y="1703124"/>
                    <a:ext cx="248691" cy="2198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" name="타원 266">
                    <a:extLst>
                      <a:ext uri="{FF2B5EF4-FFF2-40B4-BE49-F238E27FC236}">
                        <a16:creationId xmlns:a16="http://schemas.microsoft.com/office/drawing/2014/main" id="{D6FB53FC-11E3-DFF9-5D2C-54F05A8B22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208978" y="1703124"/>
                    <a:ext cx="248691" cy="21982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40000" r="-3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타원 267">
                    <a:extLst>
                      <a:ext uri="{FF2B5EF4-FFF2-40B4-BE49-F238E27FC236}">
                        <a16:creationId xmlns:a16="http://schemas.microsoft.com/office/drawing/2014/main" id="{486A16A0-5537-832F-AE07-C0EE72164333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8" name="타원 267">
                    <a:extLst>
                      <a:ext uri="{FF2B5EF4-FFF2-40B4-BE49-F238E27FC236}">
                        <a16:creationId xmlns:a16="http://schemas.microsoft.com/office/drawing/2014/main" id="{486A16A0-5537-832F-AE07-C0EE721643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95238" t="-19048" r="-66667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타원 268">
                    <a:extLst>
                      <a:ext uri="{FF2B5EF4-FFF2-40B4-BE49-F238E27FC236}">
                        <a16:creationId xmlns:a16="http://schemas.microsoft.com/office/drawing/2014/main" id="{F8C05171-E041-79AB-E1BF-5B05072619B3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타원 268">
                    <a:extLst>
                      <a:ext uri="{FF2B5EF4-FFF2-40B4-BE49-F238E27FC236}">
                        <a16:creationId xmlns:a16="http://schemas.microsoft.com/office/drawing/2014/main" id="{F8C05171-E041-79AB-E1BF-5B0507261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90476" t="-19048" r="-71429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C6E9EA-EC8B-2101-37B0-9BA0D7ACC39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C6E9EA-EC8B-2101-37B0-9BA0D7ACC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A752641F-49A3-4078-0D08-C8354CB56D34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A752641F-49A3-4078-0D08-C8354CB56D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36585" r="-3414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타원 271">
                    <a:extLst>
                      <a:ext uri="{FF2B5EF4-FFF2-40B4-BE49-F238E27FC236}">
                        <a16:creationId xmlns:a16="http://schemas.microsoft.com/office/drawing/2014/main" id="{517CE103-B610-E517-5A60-4EC9953469FF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2" name="타원 271">
                    <a:extLst>
                      <a:ext uri="{FF2B5EF4-FFF2-40B4-BE49-F238E27FC236}">
                        <a16:creationId xmlns:a16="http://schemas.microsoft.com/office/drawing/2014/main" id="{517CE103-B610-E517-5A60-4EC9953469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95238" t="-19048" r="-66667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D3624963-03C9-6922-4413-3B7F3A6D0AD2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D3624963-03C9-6922-4413-3B7F3A6D0A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90476" t="-19048" r="-71429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타원 273">
                    <a:extLst>
                      <a:ext uri="{FF2B5EF4-FFF2-40B4-BE49-F238E27FC236}">
                        <a16:creationId xmlns:a16="http://schemas.microsoft.com/office/drawing/2014/main" id="{77063266-32DE-3400-D808-230A9E3A5E99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4" name="타원 273">
                    <a:extLst>
                      <a:ext uri="{FF2B5EF4-FFF2-40B4-BE49-F238E27FC236}">
                        <a16:creationId xmlns:a16="http://schemas.microsoft.com/office/drawing/2014/main" id="{77063266-32DE-3400-D808-230A9E3A5E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6B416F03-97D7-3D14-D8CB-9BBBDB27898B}"/>
                </a:ext>
              </a:extLst>
            </p:cNvPr>
            <p:cNvGrpSpPr/>
            <p:nvPr/>
          </p:nvGrpSpPr>
          <p:grpSpPr>
            <a:xfrm>
              <a:off x="10084570" y="1653432"/>
              <a:ext cx="3021615" cy="1808333"/>
              <a:chOff x="9981827" y="4381873"/>
              <a:chExt cx="3021615" cy="1808333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6CE8849-FF88-295B-364A-A5AFF614D8FA}"/>
                  </a:ext>
                </a:extLst>
              </p:cNvPr>
              <p:cNvGrpSpPr/>
              <p:nvPr/>
            </p:nvGrpSpPr>
            <p:grpSpPr>
              <a:xfrm>
                <a:off x="99818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9BD2636F-7BCC-E5A5-C3D1-938DC6C006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9BD2636F-7BCC-E5A5-C3D1-938DC6C006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539E620D-18CC-3A80-EED3-37446253A4C8}"/>
                    </a:ext>
                  </a:extLst>
                </p:cNvPr>
                <p:cNvCxnSpPr>
                  <a:stCxn id="37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19DBF79-0416-E251-626A-2C7476DBB269}"/>
                  </a:ext>
                </a:extLst>
              </p:cNvPr>
              <p:cNvGrpSpPr/>
              <p:nvPr/>
            </p:nvGrpSpPr>
            <p:grpSpPr>
              <a:xfrm>
                <a:off x="102995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73">
                      <a:extLst>
                        <a:ext uri="{FF2B5EF4-FFF2-40B4-BE49-F238E27FC236}">
                          <a16:creationId xmlns:a16="http://schemas.microsoft.com/office/drawing/2014/main" id="{42447942-E57D-99D9-383D-198433F47B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Oval 73">
                      <a:extLst>
                        <a:ext uri="{FF2B5EF4-FFF2-40B4-BE49-F238E27FC236}">
                          <a16:creationId xmlns:a16="http://schemas.microsoft.com/office/drawing/2014/main" id="{42447942-E57D-99D9-383D-198433F47B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460C1858-4A35-998C-2435-C65620FA795D}"/>
                    </a:ext>
                  </a:extLst>
                </p:cNvPr>
                <p:cNvCxnSpPr>
                  <a:stCxn id="55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2587EF1B-28DC-D0E0-F838-695DD753928F}"/>
                  </a:ext>
                </a:extLst>
              </p:cNvPr>
              <p:cNvGrpSpPr/>
              <p:nvPr/>
            </p:nvGrpSpPr>
            <p:grpSpPr>
              <a:xfrm>
                <a:off x="106173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Oval 73">
                      <a:extLst>
                        <a:ext uri="{FF2B5EF4-FFF2-40B4-BE49-F238E27FC236}">
                          <a16:creationId xmlns:a16="http://schemas.microsoft.com/office/drawing/2014/main" id="{80DA8F15-DFC6-4BFC-E363-65D8D24F11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Oval 73">
                      <a:extLst>
                        <a:ext uri="{FF2B5EF4-FFF2-40B4-BE49-F238E27FC236}">
                          <a16:creationId xmlns:a16="http://schemas.microsoft.com/office/drawing/2014/main" id="{80DA8F15-DFC6-4BFC-E363-65D8D24F110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 l="-6250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1CD26677-B4D6-BE7F-55E9-D65EBF30D60A}"/>
                    </a:ext>
                  </a:extLst>
                </p:cNvPr>
                <p:cNvCxnSpPr>
                  <a:stCxn id="58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5B2384F-65A0-F27A-9493-205B6D7C9687}"/>
                  </a:ext>
                </a:extLst>
              </p:cNvPr>
              <p:cNvGrpSpPr/>
              <p:nvPr/>
            </p:nvGrpSpPr>
            <p:grpSpPr>
              <a:xfrm>
                <a:off x="109350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Oval 73">
                      <a:extLst>
                        <a:ext uri="{FF2B5EF4-FFF2-40B4-BE49-F238E27FC236}">
                          <a16:creationId xmlns:a16="http://schemas.microsoft.com/office/drawing/2014/main" id="{4E00252B-B0BB-BE42-DF20-776A4AF4D7C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Oval 73">
                      <a:extLst>
                        <a:ext uri="{FF2B5EF4-FFF2-40B4-BE49-F238E27FC236}">
                          <a16:creationId xmlns:a16="http://schemas.microsoft.com/office/drawing/2014/main" id="{4E00252B-B0BB-BE42-DF20-776A4AF4D7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12EB58CE-8751-465C-53BE-9EA16A9C6994}"/>
                    </a:ext>
                  </a:extLst>
                </p:cNvPr>
                <p:cNvCxnSpPr>
                  <a:cxnSpLocks/>
                  <a:stCxn id="61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6F9DD599-8E26-B198-7628-9EB6892DCABB}"/>
                  </a:ext>
                </a:extLst>
              </p:cNvPr>
              <p:cNvGrpSpPr/>
              <p:nvPr/>
            </p:nvGrpSpPr>
            <p:grpSpPr>
              <a:xfrm>
                <a:off x="112528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Oval 73">
                      <a:extLst>
                        <a:ext uri="{FF2B5EF4-FFF2-40B4-BE49-F238E27FC236}">
                          <a16:creationId xmlns:a16="http://schemas.microsoft.com/office/drawing/2014/main" id="{A4DE62E9-232A-6A0F-7CFA-1754BEBD90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Oval 73">
                      <a:extLst>
                        <a:ext uri="{FF2B5EF4-FFF2-40B4-BE49-F238E27FC236}">
                          <a16:creationId xmlns:a16="http://schemas.microsoft.com/office/drawing/2014/main" id="{A4DE62E9-232A-6A0F-7CFA-1754BEBD90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5F6438A7-14F7-AC91-369F-1881CE50FC8D}"/>
                    </a:ext>
                  </a:extLst>
                </p:cNvPr>
                <p:cNvCxnSpPr>
                  <a:stCxn id="64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66CB3FDF-7446-929C-4308-BB0191BBA566}"/>
                  </a:ext>
                </a:extLst>
              </p:cNvPr>
              <p:cNvGrpSpPr/>
              <p:nvPr/>
            </p:nvGrpSpPr>
            <p:grpSpPr>
              <a:xfrm>
                <a:off x="115705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val 73">
                      <a:extLst>
                        <a:ext uri="{FF2B5EF4-FFF2-40B4-BE49-F238E27FC236}">
                          <a16:creationId xmlns:a16="http://schemas.microsoft.com/office/drawing/2014/main" id="{0150FE91-3116-CA3E-DC17-07E1C66E77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Oval 73">
                      <a:extLst>
                        <a:ext uri="{FF2B5EF4-FFF2-40B4-BE49-F238E27FC236}">
                          <a16:creationId xmlns:a16="http://schemas.microsoft.com/office/drawing/2014/main" id="{0150FE91-3116-CA3E-DC17-07E1C66E77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C09C2EE1-861C-19DE-7F2E-99D5B9EA744D}"/>
                    </a:ext>
                  </a:extLst>
                </p:cNvPr>
                <p:cNvCxnSpPr>
                  <a:stCxn id="67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47C06C2D-7C2D-2347-C06C-C227D23A92A1}"/>
                  </a:ext>
                </a:extLst>
              </p:cNvPr>
              <p:cNvGrpSpPr/>
              <p:nvPr/>
            </p:nvGrpSpPr>
            <p:grpSpPr>
              <a:xfrm>
                <a:off x="118883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Oval 73">
                      <a:extLst>
                        <a:ext uri="{FF2B5EF4-FFF2-40B4-BE49-F238E27FC236}">
                          <a16:creationId xmlns:a16="http://schemas.microsoft.com/office/drawing/2014/main" id="{1FEA3947-F88A-FEBF-CB59-D031501ACCA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Oval 73">
                      <a:extLst>
                        <a:ext uri="{FF2B5EF4-FFF2-40B4-BE49-F238E27FC236}">
                          <a16:creationId xmlns:a16="http://schemas.microsoft.com/office/drawing/2014/main" id="{1FEA3947-F88A-FEBF-CB59-D031501ACC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445E4CFC-67A6-B282-C627-0DA3B48374E9}"/>
                    </a:ext>
                  </a:extLst>
                </p:cNvPr>
                <p:cNvCxnSpPr>
                  <a:stCxn id="70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80E1D8E-5803-DC10-FF9D-4D4651BB75C4}"/>
                  </a:ext>
                </a:extLst>
              </p:cNvPr>
              <p:cNvGrpSpPr/>
              <p:nvPr/>
            </p:nvGrpSpPr>
            <p:grpSpPr>
              <a:xfrm>
                <a:off x="1220607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Oval 73">
                      <a:extLst>
                        <a:ext uri="{FF2B5EF4-FFF2-40B4-BE49-F238E27FC236}">
                          <a16:creationId xmlns:a16="http://schemas.microsoft.com/office/drawing/2014/main" id="{0BE044B4-005D-5DF0-7AA5-13058ABC607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Oval 73">
                      <a:extLst>
                        <a:ext uri="{FF2B5EF4-FFF2-40B4-BE49-F238E27FC236}">
                          <a16:creationId xmlns:a16="http://schemas.microsoft.com/office/drawing/2014/main" id="{0BE044B4-005D-5DF0-7AA5-13058ABC60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3149B22-821F-0D54-0C33-AAF3A5F5B4B6}"/>
                    </a:ext>
                  </a:extLst>
                </p:cNvPr>
                <p:cNvCxnSpPr>
                  <a:stCxn id="73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3523075-8815-DA1F-B9E9-9963570CA862}"/>
                  </a:ext>
                </a:extLst>
              </p:cNvPr>
              <p:cNvGrpSpPr/>
              <p:nvPr/>
            </p:nvGrpSpPr>
            <p:grpSpPr>
              <a:xfrm>
                <a:off x="12523827" y="5695881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3">
                      <a:extLst>
                        <a:ext uri="{FF2B5EF4-FFF2-40B4-BE49-F238E27FC236}">
                          <a16:creationId xmlns:a16="http://schemas.microsoft.com/office/drawing/2014/main" id="{6961F36F-656B-3BA9-659A-2D6C818F2C2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Oval 73">
                      <a:extLst>
                        <a:ext uri="{FF2B5EF4-FFF2-40B4-BE49-F238E27FC236}">
                          <a16:creationId xmlns:a16="http://schemas.microsoft.com/office/drawing/2014/main" id="{6961F36F-656B-3BA9-659A-2D6C818F2C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E020285C-08A9-86D9-C78D-FD156E057007}"/>
                    </a:ext>
                  </a:extLst>
                </p:cNvPr>
                <p:cNvCxnSpPr>
                  <a:stCxn id="76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D3C7D1E6-3666-D872-8504-8A2B7EDB03CD}"/>
                  </a:ext>
                </a:extLst>
              </p:cNvPr>
              <p:cNvGrpSpPr/>
              <p:nvPr/>
            </p:nvGrpSpPr>
            <p:grpSpPr>
              <a:xfrm>
                <a:off x="12835047" y="568531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3">
                      <a:extLst>
                        <a:ext uri="{FF2B5EF4-FFF2-40B4-BE49-F238E27FC236}">
                          <a16:creationId xmlns:a16="http://schemas.microsoft.com/office/drawing/2014/main" id="{89361FF0-F869-D3F3-F5E4-2EB7932504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Oval 73">
                      <a:extLst>
                        <a:ext uri="{FF2B5EF4-FFF2-40B4-BE49-F238E27FC236}">
                          <a16:creationId xmlns:a16="http://schemas.microsoft.com/office/drawing/2014/main" id="{89361FF0-F869-D3F3-F5E4-2EB79325043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D6DD4355-38C0-4644-2CEA-B8F170F4865E}"/>
                    </a:ext>
                  </a:extLst>
                </p:cNvPr>
                <p:cNvCxnSpPr>
                  <a:cxnSpLocks/>
                  <a:stCxn id="79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51A06E4E-9734-07E4-50AD-42BF241104C2}"/>
                  </a:ext>
                </a:extLst>
              </p:cNvPr>
              <p:cNvCxnSpPr/>
              <p:nvPr/>
            </p:nvCxnSpPr>
            <p:spPr>
              <a:xfrm>
                <a:off x="10066024" y="5695881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11A4A1E6-DB13-9E13-D50A-16D653366AE4}"/>
                  </a:ext>
                </a:extLst>
              </p:cNvPr>
              <p:cNvCxnSpPr/>
              <p:nvPr/>
            </p:nvCxnSpPr>
            <p:spPr>
              <a:xfrm flipH="1" flipV="1">
                <a:off x="10224899" y="5376804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216F45DB-A324-1F1F-7B9B-258F0F6F3703}"/>
                  </a:ext>
                </a:extLst>
              </p:cNvPr>
              <p:cNvCxnSpPr/>
              <p:nvPr/>
            </p:nvCxnSpPr>
            <p:spPr>
              <a:xfrm flipH="1" flipV="1">
                <a:off x="10701973" y="537254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17845D3-F222-51D1-9463-519A89B2CC58}"/>
                  </a:ext>
                </a:extLst>
              </p:cNvPr>
              <p:cNvCxnSpPr/>
              <p:nvPr/>
            </p:nvCxnSpPr>
            <p:spPr>
              <a:xfrm>
                <a:off x="10224899" y="5373569"/>
                <a:ext cx="476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FBAD144C-E108-890F-3ADB-0748ED743E99}"/>
                  </a:ext>
                </a:extLst>
              </p:cNvPr>
              <p:cNvCxnSpPr/>
              <p:nvPr/>
            </p:nvCxnSpPr>
            <p:spPr>
              <a:xfrm flipH="1" flipV="1">
                <a:off x="10465794" y="504746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7CC69F4-699B-153D-FF55-899D79E97BFB}"/>
                  </a:ext>
                </a:extLst>
              </p:cNvPr>
              <p:cNvCxnSpPr/>
              <p:nvPr/>
            </p:nvCxnSpPr>
            <p:spPr>
              <a:xfrm>
                <a:off x="11337024" y="5698466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29A2BF40-39B3-4285-BFE8-11BB39739D83}"/>
                  </a:ext>
                </a:extLst>
              </p:cNvPr>
              <p:cNvCxnSpPr/>
              <p:nvPr/>
            </p:nvCxnSpPr>
            <p:spPr>
              <a:xfrm>
                <a:off x="12290274" y="5698466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52F575CD-2159-39E5-80EE-E494F78F72E3}"/>
                  </a:ext>
                </a:extLst>
              </p:cNvPr>
              <p:cNvCxnSpPr/>
              <p:nvPr/>
            </p:nvCxnSpPr>
            <p:spPr>
              <a:xfrm flipH="1" flipV="1">
                <a:off x="11015632" y="537738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C9F37EB-949E-65F0-2E74-716C94C12344}"/>
                  </a:ext>
                </a:extLst>
              </p:cNvPr>
              <p:cNvCxnSpPr/>
              <p:nvPr/>
            </p:nvCxnSpPr>
            <p:spPr>
              <a:xfrm flipH="1" flipV="1">
                <a:off x="11015631" y="504395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9814EB56-6503-06D1-FF95-9755E93C8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3211" y="5043958"/>
                <a:ext cx="5524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4347308-F1CF-019E-A285-11D0EA1FDF48}"/>
                  </a:ext>
                </a:extLst>
              </p:cNvPr>
              <p:cNvCxnSpPr/>
              <p:nvPr/>
            </p:nvCxnSpPr>
            <p:spPr>
              <a:xfrm flipH="1" flipV="1">
                <a:off x="11495898" y="5363233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C58F9CC9-F4D1-D90C-6E3D-44462AA6856F}"/>
                  </a:ext>
                </a:extLst>
              </p:cNvPr>
              <p:cNvCxnSpPr/>
              <p:nvPr/>
            </p:nvCxnSpPr>
            <p:spPr>
              <a:xfrm flipH="1" flipV="1">
                <a:off x="11973607" y="5369382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E05E2EED-43FC-4D21-EDEF-0997B14E9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3634" y="5352903"/>
                <a:ext cx="4888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CB3F8570-F0D8-7A96-6846-4C754C7393B6}"/>
                  </a:ext>
                </a:extLst>
              </p:cNvPr>
              <p:cNvCxnSpPr/>
              <p:nvPr/>
            </p:nvCxnSpPr>
            <p:spPr>
              <a:xfrm flipH="1" flipV="1">
                <a:off x="12444150" y="5380462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9DC929E0-64D4-B0F7-F859-DE480A286EC1}"/>
                  </a:ext>
                </a:extLst>
              </p:cNvPr>
              <p:cNvCxnSpPr/>
              <p:nvPr/>
            </p:nvCxnSpPr>
            <p:spPr>
              <a:xfrm flipH="1" flipV="1">
                <a:off x="12921859" y="538661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B78350DA-5266-9BC6-4691-E3CB53E9A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1886" y="5370132"/>
                <a:ext cx="4888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FC2D78D1-5F66-2114-43F8-41279AC869D0}"/>
                  </a:ext>
                </a:extLst>
              </p:cNvPr>
              <p:cNvCxnSpPr/>
              <p:nvPr/>
            </p:nvCxnSpPr>
            <p:spPr>
              <a:xfrm flipH="1" flipV="1">
                <a:off x="10785721" y="4714516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CFA95DA8-6E0A-8310-0CF0-56628825D728}"/>
                  </a:ext>
                </a:extLst>
              </p:cNvPr>
              <p:cNvCxnSpPr/>
              <p:nvPr/>
            </p:nvCxnSpPr>
            <p:spPr>
              <a:xfrm flipH="1" flipV="1">
                <a:off x="11736100" y="502204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E2F3DB0-FDCD-AD49-FE8A-4D0478EC9025}"/>
                  </a:ext>
                </a:extLst>
              </p:cNvPr>
              <p:cNvCxnSpPr/>
              <p:nvPr/>
            </p:nvCxnSpPr>
            <p:spPr>
              <a:xfrm flipH="1" flipV="1">
                <a:off x="12701064" y="503596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E95E5919-4E79-B676-E670-185785B00266}"/>
                  </a:ext>
                </a:extLst>
              </p:cNvPr>
              <p:cNvCxnSpPr/>
              <p:nvPr/>
            </p:nvCxnSpPr>
            <p:spPr>
              <a:xfrm flipH="1" flipV="1">
                <a:off x="11736100" y="4700374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79A99537-AE22-D4FD-2266-7E62A0E6F210}"/>
                  </a:ext>
                </a:extLst>
              </p:cNvPr>
              <p:cNvCxnSpPr/>
              <p:nvPr/>
            </p:nvCxnSpPr>
            <p:spPr>
              <a:xfrm>
                <a:off x="10785721" y="4714516"/>
                <a:ext cx="94235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D240E037-E4F5-67A3-DAAD-3A0CE244FCFC}"/>
                  </a:ext>
                </a:extLst>
              </p:cNvPr>
              <p:cNvCxnSpPr/>
              <p:nvPr/>
            </p:nvCxnSpPr>
            <p:spPr>
              <a:xfrm flipH="1" flipV="1">
                <a:off x="12701063" y="4730298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4DEEC83B-4A5E-98A9-005F-86260DCC7B0E}"/>
                  </a:ext>
                </a:extLst>
              </p:cNvPr>
              <p:cNvCxnSpPr/>
              <p:nvPr/>
            </p:nvCxnSpPr>
            <p:spPr>
              <a:xfrm flipH="1" flipV="1">
                <a:off x="11300904" y="4381873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69F035A8-34C0-50B7-F27D-FB7A841ED826}"/>
                  </a:ext>
                </a:extLst>
              </p:cNvPr>
              <p:cNvCxnSpPr/>
              <p:nvPr/>
            </p:nvCxnSpPr>
            <p:spPr>
              <a:xfrm flipH="1" flipV="1">
                <a:off x="12705360" y="440361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DF704E50-FA12-9806-3408-4E70A8840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14060" y="4381873"/>
                <a:ext cx="139358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3" name="Right Arrow 140">
              <a:extLst>
                <a:ext uri="{FF2B5EF4-FFF2-40B4-BE49-F238E27FC236}">
                  <a16:creationId xmlns:a16="http://schemas.microsoft.com/office/drawing/2014/main" id="{170758BE-08A1-2E1E-B896-1DAC57A6B2E1}"/>
                </a:ext>
              </a:extLst>
            </p:cNvPr>
            <p:cNvSpPr/>
            <p:nvPr/>
          </p:nvSpPr>
          <p:spPr bwMode="auto">
            <a:xfrm>
              <a:off x="13171150" y="2385534"/>
              <a:ext cx="526181" cy="35952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FB2A10D-5CDD-8483-F8C7-09EC6CEE7031}"/>
                </a:ext>
              </a:extLst>
            </p:cNvPr>
            <p:cNvGrpSpPr/>
            <p:nvPr/>
          </p:nvGrpSpPr>
          <p:grpSpPr>
            <a:xfrm>
              <a:off x="13914000" y="1653430"/>
              <a:ext cx="4388289" cy="1806692"/>
              <a:chOff x="11372438" y="88654"/>
              <a:chExt cx="4388289" cy="180669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B8D4A4-A820-778D-C7E2-C6D02395484D}"/>
                  </a:ext>
                </a:extLst>
              </p:cNvPr>
              <p:cNvSpPr txBox="1"/>
              <p:nvPr/>
            </p:nvSpPr>
            <p:spPr>
              <a:xfrm>
                <a:off x="11535034" y="128259"/>
                <a:ext cx="1186585" cy="45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8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</a:t>
                </a:r>
                <a:endParaRPr lang="ko-KR" altLang="en-US" sz="268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8" name="그룹 323">
                <a:extLst>
                  <a:ext uri="{FF2B5EF4-FFF2-40B4-BE49-F238E27FC236}">
                    <a16:creationId xmlns:a16="http://schemas.microsoft.com/office/drawing/2014/main" id="{71CB543F-6AC5-57C7-EAC3-59BA9F42FD90}"/>
                  </a:ext>
                </a:extLst>
              </p:cNvPr>
              <p:cNvGrpSpPr/>
              <p:nvPr/>
            </p:nvGrpSpPr>
            <p:grpSpPr>
              <a:xfrm>
                <a:off x="11614395" y="158075"/>
                <a:ext cx="4008233" cy="1680962"/>
                <a:chOff x="10190672" y="1163670"/>
                <a:chExt cx="4008233" cy="1680962"/>
              </a:xfrm>
            </p:grpSpPr>
            <p:grpSp>
              <p:nvGrpSpPr>
                <p:cNvPr id="39" name="그룹 167">
                  <a:extLst>
                    <a:ext uri="{FF2B5EF4-FFF2-40B4-BE49-F238E27FC236}">
                      <a16:creationId xmlns:a16="http://schemas.microsoft.com/office/drawing/2014/main" id="{B012CEEE-31CA-2ECD-3141-CE8AB2D8D1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0272753" y="1244419"/>
                  <a:ext cx="3862593" cy="1531015"/>
                  <a:chOff x="8127470" y="1064512"/>
                  <a:chExt cx="3725055" cy="1476499"/>
                </a:xfrm>
              </p:grpSpPr>
              <p:grpSp>
                <p:nvGrpSpPr>
                  <p:cNvPr id="43" name="그룹 170">
                    <a:extLst>
                      <a:ext uri="{FF2B5EF4-FFF2-40B4-BE49-F238E27FC236}">
                        <a16:creationId xmlns:a16="http://schemas.microsoft.com/office/drawing/2014/main" id="{95936CC8-4315-E7F2-E085-C979C1C40E4C}"/>
                      </a:ext>
                    </a:extLst>
                  </p:cNvPr>
                  <p:cNvGrpSpPr/>
                  <p:nvPr/>
                </p:nvGrpSpPr>
                <p:grpSpPr>
                  <a:xfrm>
                    <a:off x="8127470" y="1625723"/>
                    <a:ext cx="911935" cy="915288"/>
                    <a:chOff x="1513137" y="2804160"/>
                    <a:chExt cx="911935" cy="91528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4" name="Oval 72">
                          <a:extLst>
                            <a:ext uri="{FF2B5EF4-FFF2-40B4-BE49-F238E27FC236}">
                              <a16:creationId xmlns:a16="http://schemas.microsoft.com/office/drawing/2014/main" id="{27833609-3468-0527-3220-C41C13E8AAF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Oval 72">
                          <a:extLst>
                            <a:ext uri="{FF2B5EF4-FFF2-40B4-BE49-F238E27FC236}">
                              <a16:creationId xmlns:a16="http://schemas.microsoft.com/office/drawing/2014/main" id="{19AE00E9-67C6-9E06-A953-A63287BAAAB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Oval 73">
                          <a:extLst>
                            <a:ext uri="{FF2B5EF4-FFF2-40B4-BE49-F238E27FC236}">
                              <a16:creationId xmlns:a16="http://schemas.microsoft.com/office/drawing/2014/main" id="{F60583ED-C318-AB81-67A5-8AF3AB7B1AC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" name="Oval 73">
                          <a:extLst>
                            <a:ext uri="{FF2B5EF4-FFF2-40B4-BE49-F238E27FC236}">
                              <a16:creationId xmlns:a16="http://schemas.microsoft.com/office/drawing/2014/main" id="{71060815-9914-DA30-2DC0-279AF6EB892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Oval 74">
                          <a:extLst>
                            <a:ext uri="{FF2B5EF4-FFF2-40B4-BE49-F238E27FC236}">
                              <a16:creationId xmlns:a16="http://schemas.microsoft.com/office/drawing/2014/main" id="{2052B2E3-B10B-A005-3AD1-85F625735CB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Oval 74">
                          <a:extLst>
                            <a:ext uri="{FF2B5EF4-FFF2-40B4-BE49-F238E27FC236}">
                              <a16:creationId xmlns:a16="http://schemas.microsoft.com/office/drawing/2014/main" id="{A2BFB476-E86B-8663-A60C-2E0C33EB799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8" name="Oval 75">
                          <a:extLst>
                            <a:ext uri="{FF2B5EF4-FFF2-40B4-BE49-F238E27FC236}">
                              <a16:creationId xmlns:a16="http://schemas.microsoft.com/office/drawing/2014/main" id="{B354342E-0BEE-43BA-ED1E-73FE8F5207E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" name="Oval 75">
                          <a:extLst>
                            <a:ext uri="{FF2B5EF4-FFF2-40B4-BE49-F238E27FC236}">
                              <a16:creationId xmlns:a16="http://schemas.microsoft.com/office/drawing/2014/main" id="{97EA000C-53BB-6A9C-022A-F0B6D9DB45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0" name="Straight Connector 80">
                      <a:extLst>
                        <a:ext uri="{FF2B5EF4-FFF2-40B4-BE49-F238E27FC236}">
                          <a16:creationId xmlns:a16="http://schemas.microsoft.com/office/drawing/2014/main" id="{B0709545-9A19-9C51-E8CA-5AA752C2D9D2}"/>
                        </a:ext>
                      </a:extLst>
                    </p:cNvPr>
                    <p:cNvCxnSpPr>
                      <a:cxnSpLocks/>
                      <a:stCxn id="113" idx="1"/>
                      <a:endCxn id="104" idx="5"/>
                    </p:cNvCxnSpPr>
                    <p:nvPr/>
                  </p:nvCxnSpPr>
                  <p:spPr bwMode="auto">
                    <a:xfrm flipH="1" flipV="1">
                      <a:off x="1790369" y="3082794"/>
                      <a:ext cx="357470" cy="35802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6" name="Straight Connector 81">
                      <a:extLst>
                        <a:ext uri="{FF2B5EF4-FFF2-40B4-BE49-F238E27FC236}">
                          <a16:creationId xmlns:a16="http://schemas.microsoft.com/office/drawing/2014/main" id="{C6384E05-FA56-2FD1-5382-974D76755874}"/>
                        </a:ext>
                      </a:extLst>
                    </p:cNvPr>
                    <p:cNvCxnSpPr>
                      <a:cxnSpLocks/>
                      <a:stCxn id="118" idx="7"/>
                      <a:endCxn id="105" idx="3"/>
                    </p:cNvCxnSpPr>
                    <p:nvPr/>
                  </p:nvCxnSpPr>
                  <p:spPr bwMode="auto">
                    <a:xfrm flipV="1">
                      <a:off x="1790369" y="3082794"/>
                      <a:ext cx="357470" cy="358021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7" name="Straight Connector 83">
                      <a:extLst>
                        <a:ext uri="{FF2B5EF4-FFF2-40B4-BE49-F238E27FC236}">
                          <a16:creationId xmlns:a16="http://schemas.microsoft.com/office/drawing/2014/main" id="{A0A8545E-E1D4-9133-045A-6DD25BA678BD}"/>
                        </a:ext>
                      </a:extLst>
                    </p:cNvPr>
                    <p:cNvCxnSpPr>
                      <a:cxnSpLocks/>
                      <a:stCxn id="104" idx="6"/>
                      <a:endCxn id="105" idx="2"/>
                    </p:cNvCxnSpPr>
                    <p:nvPr/>
                  </p:nvCxnSpPr>
                  <p:spPr bwMode="auto">
                    <a:xfrm>
                      <a:off x="1837935" y="2967380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8" name="Straight Connector 85">
                      <a:extLst>
                        <a:ext uri="{FF2B5EF4-FFF2-40B4-BE49-F238E27FC236}">
                          <a16:creationId xmlns:a16="http://schemas.microsoft.com/office/drawing/2014/main" id="{5740AF2E-09A0-FDE3-BBE3-9F3D359F456B}"/>
                        </a:ext>
                      </a:extLst>
                    </p:cNvPr>
                    <p:cNvCxnSpPr>
                      <a:cxnSpLocks/>
                      <a:stCxn id="104" idx="4"/>
                      <a:endCxn id="118" idx="0"/>
                    </p:cNvCxnSpPr>
                    <p:nvPr/>
                  </p:nvCxnSpPr>
                  <p:spPr bwMode="auto">
                    <a:xfrm>
                      <a:off x="1675536" y="3130600"/>
                      <a:ext cx="0" cy="262408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29" name="Straight Connector 87">
                      <a:extLst>
                        <a:ext uri="{FF2B5EF4-FFF2-40B4-BE49-F238E27FC236}">
                          <a16:creationId xmlns:a16="http://schemas.microsoft.com/office/drawing/2014/main" id="{AD575822-D420-9FDE-88DF-640BC6F56A7E}"/>
                        </a:ext>
                      </a:extLst>
                    </p:cNvPr>
                    <p:cNvCxnSpPr>
                      <a:cxnSpLocks/>
                      <a:stCxn id="118" idx="6"/>
                      <a:endCxn id="113" idx="2"/>
                    </p:cNvCxnSpPr>
                    <p:nvPr/>
                  </p:nvCxnSpPr>
                  <p:spPr bwMode="auto">
                    <a:xfrm>
                      <a:off x="1837935" y="3556228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30" name="직선 연결선 196">
                      <a:extLst>
                        <a:ext uri="{FF2B5EF4-FFF2-40B4-BE49-F238E27FC236}">
                          <a16:creationId xmlns:a16="http://schemas.microsoft.com/office/drawing/2014/main" id="{578693B5-CAB1-2A09-D2CC-3B425B8BA289}"/>
                        </a:ext>
                      </a:extLst>
                    </p:cNvPr>
                    <p:cNvCxnSpPr>
                      <a:cxnSpLocks/>
                      <a:stCxn id="105" idx="4"/>
                      <a:endCxn id="113" idx="0"/>
                    </p:cNvCxnSpPr>
                    <p:nvPr/>
                  </p:nvCxnSpPr>
                  <p:spPr>
                    <a:xfrm>
                      <a:off x="2262673" y="3130600"/>
                      <a:ext cx="0" cy="2624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그룹 171">
                    <a:extLst>
                      <a:ext uri="{FF2B5EF4-FFF2-40B4-BE49-F238E27FC236}">
                        <a16:creationId xmlns:a16="http://schemas.microsoft.com/office/drawing/2014/main" id="{DF5AF8C1-50F1-CE88-3C17-39AEAA3AA503}"/>
                      </a:ext>
                    </a:extLst>
                  </p:cNvPr>
                  <p:cNvGrpSpPr/>
                  <p:nvPr/>
                </p:nvGrpSpPr>
                <p:grpSpPr>
                  <a:xfrm>
                    <a:off x="9492667" y="1064512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6" name="Oval 69">
                          <a:extLst>
                            <a:ext uri="{FF2B5EF4-FFF2-40B4-BE49-F238E27FC236}">
                              <a16:creationId xmlns:a16="http://schemas.microsoft.com/office/drawing/2014/main" id="{BC473B0C-1AFD-9686-A537-7F466FD3EE3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" name="Oval 69">
                          <a:extLst>
                            <a:ext uri="{FF2B5EF4-FFF2-40B4-BE49-F238E27FC236}">
                              <a16:creationId xmlns:a16="http://schemas.microsoft.com/office/drawing/2014/main" id="{BAC425C5-6C0F-C718-7FF1-A294F4E51CE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Oval 70">
                          <a:extLst>
                            <a:ext uri="{FF2B5EF4-FFF2-40B4-BE49-F238E27FC236}">
                              <a16:creationId xmlns:a16="http://schemas.microsoft.com/office/drawing/2014/main" id="{F455983D-9A5E-ED44-43BB-33A09DFF695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Oval 70">
                          <a:extLst>
                            <a:ext uri="{FF2B5EF4-FFF2-40B4-BE49-F238E27FC236}">
                              <a16:creationId xmlns:a16="http://schemas.microsoft.com/office/drawing/2014/main" id="{5AC692DC-C03B-5E76-970A-06AE3A0F944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5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8" name="Oval 71">
                          <a:extLst>
                            <a:ext uri="{FF2B5EF4-FFF2-40B4-BE49-F238E27FC236}">
                              <a16:creationId xmlns:a16="http://schemas.microsoft.com/office/drawing/2014/main" id="{05415C0D-E691-071D-A219-F3F77131B98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Oval 71">
                          <a:extLst>
                            <a:ext uri="{FF2B5EF4-FFF2-40B4-BE49-F238E27FC236}">
                              <a16:creationId xmlns:a16="http://schemas.microsoft.com/office/drawing/2014/main" id="{071072EE-5866-E3B3-5728-1D23E4CE7CC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89" name="직선 연결선 184">
                      <a:extLst>
                        <a:ext uri="{FF2B5EF4-FFF2-40B4-BE49-F238E27FC236}">
                          <a16:creationId xmlns:a16="http://schemas.microsoft.com/office/drawing/2014/main" id="{E3043B66-B6DA-8BE2-1D1F-3DF2BC681999}"/>
                        </a:ext>
                      </a:extLst>
                    </p:cNvPr>
                    <p:cNvCxnSpPr>
                      <a:cxnSpLocks/>
                      <a:stCxn id="88" idx="3"/>
                      <a:endCxn id="86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직선 연결선 185">
                      <a:extLst>
                        <a:ext uri="{FF2B5EF4-FFF2-40B4-BE49-F238E27FC236}">
                          <a16:creationId xmlns:a16="http://schemas.microsoft.com/office/drawing/2014/main" id="{84C5DB85-77D7-1F71-1C00-BE548FE3B6DD}"/>
                        </a:ext>
                      </a:extLst>
                    </p:cNvPr>
                    <p:cNvCxnSpPr>
                      <a:cxnSpLocks/>
                      <a:stCxn id="87" idx="6"/>
                      <a:endCxn id="88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직선 연결선 186">
                      <a:extLst>
                        <a:ext uri="{FF2B5EF4-FFF2-40B4-BE49-F238E27FC236}">
                          <a16:creationId xmlns:a16="http://schemas.microsoft.com/office/drawing/2014/main" id="{EBA8B4BA-6CFF-D872-BBDF-E1765FB3AA86}"/>
                        </a:ext>
                      </a:extLst>
                    </p:cNvPr>
                    <p:cNvCxnSpPr>
                      <a:cxnSpLocks/>
                      <a:stCxn id="87" idx="5"/>
                      <a:endCxn id="86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그룹 172">
                    <a:extLst>
                      <a:ext uri="{FF2B5EF4-FFF2-40B4-BE49-F238E27FC236}">
                        <a16:creationId xmlns:a16="http://schemas.microsoft.com/office/drawing/2014/main" id="{655AAF2E-9EF3-0ADC-E825-D310C69CBE80}"/>
                      </a:ext>
                    </a:extLst>
                  </p:cNvPr>
                  <p:cNvGrpSpPr/>
                  <p:nvPr/>
                </p:nvGrpSpPr>
                <p:grpSpPr>
                  <a:xfrm>
                    <a:off x="10940590" y="1628176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8" name="Oval 69">
                          <a:extLst>
                            <a:ext uri="{FF2B5EF4-FFF2-40B4-BE49-F238E27FC236}">
                              <a16:creationId xmlns:a16="http://schemas.microsoft.com/office/drawing/2014/main" id="{A7B1A55B-48FD-5C6A-89F8-FF29CB6CFB9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Oval 69">
                          <a:extLst>
                            <a:ext uri="{FF2B5EF4-FFF2-40B4-BE49-F238E27FC236}">
                              <a16:creationId xmlns:a16="http://schemas.microsoft.com/office/drawing/2014/main" id="{31D8C816-2109-CDA3-ABC4-DA64796C6D6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Oval 70">
                          <a:extLst>
                            <a:ext uri="{FF2B5EF4-FFF2-40B4-BE49-F238E27FC236}">
                              <a16:creationId xmlns:a16="http://schemas.microsoft.com/office/drawing/2014/main" id="{6AC13555-A0FE-951A-05E0-75091A95E8D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" name="Oval 70">
                          <a:extLst>
                            <a:ext uri="{FF2B5EF4-FFF2-40B4-BE49-F238E27FC236}">
                              <a16:creationId xmlns:a16="http://schemas.microsoft.com/office/drawing/2014/main" id="{E00C9CAF-2ADB-6A10-101C-FC1C16419C3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Oval 71">
                          <a:extLst>
                            <a:ext uri="{FF2B5EF4-FFF2-40B4-BE49-F238E27FC236}">
                              <a16:creationId xmlns:a16="http://schemas.microsoft.com/office/drawing/2014/main" id="{A5D9159E-290F-8BBB-DB58-5E60887228E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" name="Oval 71">
                          <a:extLst>
                            <a:ext uri="{FF2B5EF4-FFF2-40B4-BE49-F238E27FC236}">
                              <a16:creationId xmlns:a16="http://schemas.microsoft.com/office/drawing/2014/main" id="{189DC690-5A75-A64F-531F-93B04C4DE11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1" name="직선 연결선 178">
                      <a:extLst>
                        <a:ext uri="{FF2B5EF4-FFF2-40B4-BE49-F238E27FC236}">
                          <a16:creationId xmlns:a16="http://schemas.microsoft.com/office/drawing/2014/main" id="{64FD00A7-6ACA-822D-1E06-E80D205BD279}"/>
                        </a:ext>
                      </a:extLst>
                    </p:cNvPr>
                    <p:cNvCxnSpPr>
                      <a:cxnSpLocks/>
                      <a:stCxn id="50" idx="3"/>
                      <a:endCxn id="48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직선 연결선 179">
                      <a:extLst>
                        <a:ext uri="{FF2B5EF4-FFF2-40B4-BE49-F238E27FC236}">
                          <a16:creationId xmlns:a16="http://schemas.microsoft.com/office/drawing/2014/main" id="{9D4D4595-F83B-98C2-3FF8-58FED700AC39}"/>
                        </a:ext>
                      </a:extLst>
                    </p:cNvPr>
                    <p:cNvCxnSpPr>
                      <a:cxnSpLocks/>
                      <a:stCxn id="49" idx="6"/>
                      <a:endCxn id="50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직선 연결선 180">
                      <a:extLst>
                        <a:ext uri="{FF2B5EF4-FFF2-40B4-BE49-F238E27FC236}">
                          <a16:creationId xmlns:a16="http://schemas.microsoft.com/office/drawing/2014/main" id="{C97286B8-1D3D-E915-BDCD-F6805893B0A6}"/>
                        </a:ext>
                      </a:extLst>
                    </p:cNvPr>
                    <p:cNvCxnSpPr>
                      <a:cxnSpLocks/>
                      <a:stCxn id="49" idx="5"/>
                      <a:endCxn id="48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6" name="직선 연결선 173">
                    <a:extLst>
                      <a:ext uri="{FF2B5EF4-FFF2-40B4-BE49-F238E27FC236}">
                        <a16:creationId xmlns:a16="http://schemas.microsoft.com/office/drawing/2014/main" id="{D377E122-C262-8D99-C1CA-4A2E8E59433D}"/>
                      </a:ext>
                    </a:extLst>
                  </p:cNvPr>
                  <p:cNvCxnSpPr>
                    <a:cxnSpLocks/>
                    <a:stCxn id="105" idx="7"/>
                    <a:endCxn id="87" idx="2"/>
                  </p:cNvCxnSpPr>
                  <p:nvPr/>
                </p:nvCxnSpPr>
                <p:spPr>
                  <a:xfrm flipV="1">
                    <a:off x="8991839" y="1227734"/>
                    <a:ext cx="500828" cy="44579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연결선 174">
                    <a:extLst>
                      <a:ext uri="{FF2B5EF4-FFF2-40B4-BE49-F238E27FC236}">
                        <a16:creationId xmlns:a16="http://schemas.microsoft.com/office/drawing/2014/main" id="{C5DC3DA2-EA3C-1831-1EAD-CC301640B2C6}"/>
                      </a:ext>
                    </a:extLst>
                  </p:cNvPr>
                  <p:cNvCxnSpPr>
                    <a:cxnSpLocks/>
                    <a:stCxn id="49" idx="2"/>
                    <a:endCxn id="88" idx="6"/>
                  </p:cNvCxnSpPr>
                  <p:nvPr/>
                </p:nvCxnSpPr>
                <p:spPr>
                  <a:xfrm flipH="1" flipV="1">
                    <a:off x="10404602" y="1227732"/>
                    <a:ext cx="535988" cy="563666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사각형: 둥근 모서리 169">
                  <a:extLst>
                    <a:ext uri="{FF2B5EF4-FFF2-40B4-BE49-F238E27FC236}">
                      <a16:creationId xmlns:a16="http://schemas.microsoft.com/office/drawing/2014/main" id="{9557575F-B1E7-BDF6-B30F-5CD1F8C05A7A}"/>
                    </a:ext>
                  </a:extLst>
                </p:cNvPr>
                <p:cNvSpPr/>
                <p:nvPr/>
              </p:nvSpPr>
              <p:spPr>
                <a:xfrm>
                  <a:off x="10190672" y="1744844"/>
                  <a:ext cx="1088296" cy="1099788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12" dirty="0"/>
                </a:p>
              </p:txBody>
            </p:sp>
            <p:sp>
              <p:nvSpPr>
                <p:cNvPr id="41" name="사각형: 둥근 모서리 321">
                  <a:extLst>
                    <a:ext uri="{FF2B5EF4-FFF2-40B4-BE49-F238E27FC236}">
                      <a16:creationId xmlns:a16="http://schemas.microsoft.com/office/drawing/2014/main" id="{A1C4E4F4-B053-90C5-518B-348AFDBC75CD}"/>
                    </a:ext>
                  </a:extLst>
                </p:cNvPr>
                <p:cNvSpPr/>
                <p:nvPr/>
              </p:nvSpPr>
              <p:spPr>
                <a:xfrm>
                  <a:off x="11615759" y="1163670"/>
                  <a:ext cx="1102218" cy="972043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12" dirty="0"/>
                </a:p>
              </p:txBody>
            </p:sp>
            <p:sp>
              <p:nvSpPr>
                <p:cNvPr id="42" name="사각형: 둥근 모서리 322">
                  <a:extLst>
                    <a:ext uri="{FF2B5EF4-FFF2-40B4-BE49-F238E27FC236}">
                      <a16:creationId xmlns:a16="http://schemas.microsoft.com/office/drawing/2014/main" id="{7B146466-F1C8-5EDF-C643-1149CE658E36}"/>
                    </a:ext>
                  </a:extLst>
                </p:cNvPr>
                <p:cNvSpPr/>
                <p:nvPr/>
              </p:nvSpPr>
              <p:spPr>
                <a:xfrm>
                  <a:off x="13098437" y="1753167"/>
                  <a:ext cx="1100468" cy="1003717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12" dirty="0"/>
                </a:p>
              </p:txBody>
            </p:sp>
          </p:grpSp>
          <p:sp>
            <p:nvSpPr>
              <p:cNvPr id="131" name="사각형: 둥근 모서리 293">
                <a:extLst>
                  <a:ext uri="{FF2B5EF4-FFF2-40B4-BE49-F238E27FC236}">
                    <a16:creationId xmlns:a16="http://schemas.microsoft.com/office/drawing/2014/main" id="{A131FB98-C305-2943-E7A1-7272BBA890F6}"/>
                  </a:ext>
                </a:extLst>
              </p:cNvPr>
              <p:cNvSpPr/>
              <p:nvPr/>
            </p:nvSpPr>
            <p:spPr>
              <a:xfrm>
                <a:off x="11372438" y="88654"/>
                <a:ext cx="4388289" cy="1806692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2BB76C2-438A-83A3-0CE8-545E6F1534A8}"/>
                </a:ext>
              </a:extLst>
            </p:cNvPr>
            <p:cNvSpPr txBox="1"/>
            <p:nvPr/>
          </p:nvSpPr>
          <p:spPr>
            <a:xfrm>
              <a:off x="5936048" y="2604407"/>
              <a:ext cx="998027" cy="45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8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CMS</a:t>
              </a:r>
              <a:endParaRPr lang="ko-KR" altLang="en-US" sz="2682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Right Arrow 140">
              <a:extLst>
                <a:ext uri="{FF2B5EF4-FFF2-40B4-BE49-F238E27FC236}">
                  <a16:creationId xmlns:a16="http://schemas.microsoft.com/office/drawing/2014/main" id="{2C19870A-FE56-F437-E51D-33EA02D3409C}"/>
                </a:ext>
              </a:extLst>
            </p:cNvPr>
            <p:cNvSpPr/>
            <p:nvPr/>
          </p:nvSpPr>
          <p:spPr bwMode="auto">
            <a:xfrm rot="1746334">
              <a:off x="4486201" y="3532770"/>
              <a:ext cx="452896" cy="35952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201" name="그룹 121">
              <a:extLst>
                <a:ext uri="{FF2B5EF4-FFF2-40B4-BE49-F238E27FC236}">
                  <a16:creationId xmlns:a16="http://schemas.microsoft.com/office/drawing/2014/main" id="{BE6A12BF-FCC5-2F4C-D5A2-2B82EF126D4A}"/>
                </a:ext>
              </a:extLst>
            </p:cNvPr>
            <p:cNvGrpSpPr/>
            <p:nvPr/>
          </p:nvGrpSpPr>
          <p:grpSpPr>
            <a:xfrm>
              <a:off x="5017717" y="3349117"/>
              <a:ext cx="4986047" cy="1668507"/>
              <a:chOff x="4966554" y="4525292"/>
              <a:chExt cx="4986047" cy="1668507"/>
            </a:xfrm>
          </p:grpSpPr>
          <p:grpSp>
            <p:nvGrpSpPr>
              <p:cNvPr id="204" name="그룹 132">
                <a:extLst>
                  <a:ext uri="{FF2B5EF4-FFF2-40B4-BE49-F238E27FC236}">
                    <a16:creationId xmlns:a16="http://schemas.microsoft.com/office/drawing/2014/main" id="{2FF04202-2930-5E44-1709-A90137ABF4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66554" y="4525292"/>
                <a:ext cx="4153252" cy="1668507"/>
                <a:chOff x="96977" y="2825931"/>
                <a:chExt cx="3160028" cy="1269494"/>
              </a:xfrm>
            </p:grpSpPr>
            <p:grpSp>
              <p:nvGrpSpPr>
                <p:cNvPr id="219" name="그룹 133">
                  <a:extLst>
                    <a:ext uri="{FF2B5EF4-FFF2-40B4-BE49-F238E27FC236}">
                      <a16:creationId xmlns:a16="http://schemas.microsoft.com/office/drawing/2014/main" id="{B4B45794-DFB0-552A-51A4-9C50EE16CD9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0772" y="2884793"/>
                  <a:ext cx="2938877" cy="1164882"/>
                  <a:chOff x="8127470" y="1064512"/>
                  <a:chExt cx="3725055" cy="1476499"/>
                </a:xfrm>
              </p:grpSpPr>
              <p:grpSp>
                <p:nvGrpSpPr>
                  <p:cNvPr id="221" name="그룹 136">
                    <a:extLst>
                      <a:ext uri="{FF2B5EF4-FFF2-40B4-BE49-F238E27FC236}">
                        <a16:creationId xmlns:a16="http://schemas.microsoft.com/office/drawing/2014/main" id="{FE748EE1-565A-0328-D044-225443277988}"/>
                      </a:ext>
                    </a:extLst>
                  </p:cNvPr>
                  <p:cNvGrpSpPr/>
                  <p:nvPr/>
                </p:nvGrpSpPr>
                <p:grpSpPr>
                  <a:xfrm>
                    <a:off x="8127470" y="1625723"/>
                    <a:ext cx="911935" cy="915288"/>
                    <a:chOff x="1513137" y="2804160"/>
                    <a:chExt cx="911935" cy="915288"/>
                  </a:xfrm>
                </p:grpSpPr>
                <p:sp>
                  <p:nvSpPr>
                    <p:cNvPr id="238" name="Oval 72">
                      <a:extLst>
                        <a:ext uri="{FF2B5EF4-FFF2-40B4-BE49-F238E27FC236}">
                          <a16:creationId xmlns:a16="http://schemas.microsoft.com/office/drawing/2014/main" id="{0A47E35D-1A43-6F4F-8A1A-FCBDCF0E7A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9" name="Oval 73">
                          <a:extLst>
                            <a:ext uri="{FF2B5EF4-FFF2-40B4-BE49-F238E27FC236}">
                              <a16:creationId xmlns:a16="http://schemas.microsoft.com/office/drawing/2014/main" id="{ADB65F9A-CB5D-75A7-BFC3-77213560118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9" name="Oval 73">
                          <a:extLst>
                            <a:ext uri="{FF2B5EF4-FFF2-40B4-BE49-F238E27FC236}">
                              <a16:creationId xmlns:a16="http://schemas.microsoft.com/office/drawing/2014/main" id="{ADB65F9A-CB5D-75A7-BFC3-77213560118A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6"/>
                          <a:stretch>
                            <a:fillRect l="-17241" t="-36667" b="-10000"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40" name="Oval 74">
                      <a:extLst>
                        <a:ext uri="{FF2B5EF4-FFF2-40B4-BE49-F238E27FC236}">
                          <a16:creationId xmlns:a16="http://schemas.microsoft.com/office/drawing/2014/main" id="{84ED39DD-0475-06C8-D642-4BA6DD45F6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41" name="Oval 75">
                      <a:extLst>
                        <a:ext uri="{FF2B5EF4-FFF2-40B4-BE49-F238E27FC236}">
                          <a16:creationId xmlns:a16="http://schemas.microsoft.com/office/drawing/2014/main" id="{66D7C7B8-C799-E8AB-3108-54F82E22F4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cxnSp>
                  <p:nvCxnSpPr>
                    <p:cNvPr id="242" name="Straight Connector 80">
                      <a:extLst>
                        <a:ext uri="{FF2B5EF4-FFF2-40B4-BE49-F238E27FC236}">
                          <a16:creationId xmlns:a16="http://schemas.microsoft.com/office/drawing/2014/main" id="{E0960071-D0A9-B69F-A17E-79DDBF41F4D4}"/>
                        </a:ext>
                      </a:extLst>
                    </p:cNvPr>
                    <p:cNvCxnSpPr>
                      <a:cxnSpLocks/>
                      <a:stCxn id="240" idx="1"/>
                      <a:endCxn id="238" idx="5"/>
                    </p:cNvCxnSpPr>
                    <p:nvPr/>
                  </p:nvCxnSpPr>
                  <p:spPr bwMode="auto">
                    <a:xfrm flipH="1" flipV="1">
                      <a:off x="1790369" y="3082794"/>
                      <a:ext cx="357470" cy="35802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3" name="Straight Connector 81">
                      <a:extLst>
                        <a:ext uri="{FF2B5EF4-FFF2-40B4-BE49-F238E27FC236}">
                          <a16:creationId xmlns:a16="http://schemas.microsoft.com/office/drawing/2014/main" id="{9E8E4CC8-1113-6FCC-A8AA-17B862AC807F}"/>
                        </a:ext>
                      </a:extLst>
                    </p:cNvPr>
                    <p:cNvCxnSpPr>
                      <a:cxnSpLocks/>
                      <a:stCxn id="241" idx="7"/>
                      <a:endCxn id="239" idx="3"/>
                    </p:cNvCxnSpPr>
                    <p:nvPr/>
                  </p:nvCxnSpPr>
                  <p:spPr bwMode="auto">
                    <a:xfrm flipV="1">
                      <a:off x="1790369" y="3082794"/>
                      <a:ext cx="357470" cy="358021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4" name="Straight Connector 83">
                      <a:extLst>
                        <a:ext uri="{FF2B5EF4-FFF2-40B4-BE49-F238E27FC236}">
                          <a16:creationId xmlns:a16="http://schemas.microsoft.com/office/drawing/2014/main" id="{925E7B11-2928-09B0-6CF3-EE72806A9B63}"/>
                        </a:ext>
                      </a:extLst>
                    </p:cNvPr>
                    <p:cNvCxnSpPr>
                      <a:cxnSpLocks/>
                      <a:stCxn id="238" idx="6"/>
                      <a:endCxn id="239" idx="2"/>
                    </p:cNvCxnSpPr>
                    <p:nvPr/>
                  </p:nvCxnSpPr>
                  <p:spPr bwMode="auto">
                    <a:xfrm>
                      <a:off x="1837935" y="2967380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5" name="Straight Connector 85">
                      <a:extLst>
                        <a:ext uri="{FF2B5EF4-FFF2-40B4-BE49-F238E27FC236}">
                          <a16:creationId xmlns:a16="http://schemas.microsoft.com/office/drawing/2014/main" id="{50A95A2B-3962-A31E-9F29-5A04030162D9}"/>
                        </a:ext>
                      </a:extLst>
                    </p:cNvPr>
                    <p:cNvCxnSpPr>
                      <a:cxnSpLocks/>
                      <a:stCxn id="238" idx="4"/>
                      <a:endCxn id="241" idx="0"/>
                    </p:cNvCxnSpPr>
                    <p:nvPr/>
                  </p:nvCxnSpPr>
                  <p:spPr bwMode="auto">
                    <a:xfrm>
                      <a:off x="1675536" y="3130600"/>
                      <a:ext cx="0" cy="262408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6" name="Straight Connector 87">
                      <a:extLst>
                        <a:ext uri="{FF2B5EF4-FFF2-40B4-BE49-F238E27FC236}">
                          <a16:creationId xmlns:a16="http://schemas.microsoft.com/office/drawing/2014/main" id="{5389801D-0FBE-DFD4-AF39-2EE562B4F08B}"/>
                        </a:ext>
                      </a:extLst>
                    </p:cNvPr>
                    <p:cNvCxnSpPr>
                      <a:cxnSpLocks/>
                      <a:stCxn id="241" idx="6"/>
                      <a:endCxn id="240" idx="2"/>
                    </p:cNvCxnSpPr>
                    <p:nvPr/>
                  </p:nvCxnSpPr>
                  <p:spPr bwMode="auto">
                    <a:xfrm>
                      <a:off x="1837935" y="3556228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7" name="직선 연결선 162">
                      <a:extLst>
                        <a:ext uri="{FF2B5EF4-FFF2-40B4-BE49-F238E27FC236}">
                          <a16:creationId xmlns:a16="http://schemas.microsoft.com/office/drawing/2014/main" id="{1560B091-029C-257D-E191-8769255552FE}"/>
                        </a:ext>
                      </a:extLst>
                    </p:cNvPr>
                    <p:cNvCxnSpPr>
                      <a:cxnSpLocks/>
                      <a:stCxn id="239" idx="4"/>
                      <a:endCxn id="240" idx="0"/>
                    </p:cNvCxnSpPr>
                    <p:nvPr/>
                  </p:nvCxnSpPr>
                  <p:spPr>
                    <a:xfrm>
                      <a:off x="2262673" y="3130600"/>
                      <a:ext cx="0" cy="2624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2" name="그룹 137">
                    <a:extLst>
                      <a:ext uri="{FF2B5EF4-FFF2-40B4-BE49-F238E27FC236}">
                        <a16:creationId xmlns:a16="http://schemas.microsoft.com/office/drawing/2014/main" id="{0062EECE-C200-369A-47C7-9936E8E6A05C}"/>
                      </a:ext>
                    </a:extLst>
                  </p:cNvPr>
                  <p:cNvGrpSpPr/>
                  <p:nvPr/>
                </p:nvGrpSpPr>
                <p:grpSpPr>
                  <a:xfrm>
                    <a:off x="9492667" y="1064512"/>
                    <a:ext cx="911935" cy="817074"/>
                    <a:chOff x="237330" y="3777232"/>
                    <a:chExt cx="911935" cy="817074"/>
                  </a:xfrm>
                </p:grpSpPr>
                <p:sp>
                  <p:nvSpPr>
                    <p:cNvPr id="232" name="Oval 69">
                      <a:extLst>
                        <a:ext uri="{FF2B5EF4-FFF2-40B4-BE49-F238E27FC236}">
                          <a16:creationId xmlns:a16="http://schemas.microsoft.com/office/drawing/2014/main" id="{CABD03DE-2303-E066-AB6B-1DC14FB31B1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33" name="Oval 70">
                      <a:extLst>
                        <a:ext uri="{FF2B5EF4-FFF2-40B4-BE49-F238E27FC236}">
                          <a16:creationId xmlns:a16="http://schemas.microsoft.com/office/drawing/2014/main" id="{4D443070-A8DD-3AF8-AEC7-D00A9A1B540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34" name="Oval 71">
                      <a:extLst>
                        <a:ext uri="{FF2B5EF4-FFF2-40B4-BE49-F238E27FC236}">
                          <a16:creationId xmlns:a16="http://schemas.microsoft.com/office/drawing/2014/main" id="{D27C05DC-A6F2-E858-1FF6-A9BB8D6A76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cxnSp>
                  <p:nvCxnSpPr>
                    <p:cNvPr id="235" name="직선 연결선 150">
                      <a:extLst>
                        <a:ext uri="{FF2B5EF4-FFF2-40B4-BE49-F238E27FC236}">
                          <a16:creationId xmlns:a16="http://schemas.microsoft.com/office/drawing/2014/main" id="{449BDE4C-24B9-EBFE-01B3-8BD37BEFD662}"/>
                        </a:ext>
                      </a:extLst>
                    </p:cNvPr>
                    <p:cNvCxnSpPr>
                      <a:cxnSpLocks/>
                      <a:stCxn id="234" idx="3"/>
                      <a:endCxn id="232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직선 연결선 151">
                      <a:extLst>
                        <a:ext uri="{FF2B5EF4-FFF2-40B4-BE49-F238E27FC236}">
                          <a16:creationId xmlns:a16="http://schemas.microsoft.com/office/drawing/2014/main" id="{57DFAE2D-BF84-9007-36C1-34FECCC4CE3C}"/>
                        </a:ext>
                      </a:extLst>
                    </p:cNvPr>
                    <p:cNvCxnSpPr>
                      <a:cxnSpLocks/>
                      <a:stCxn id="233" idx="6"/>
                      <a:endCxn id="234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직선 연결선 152">
                      <a:extLst>
                        <a:ext uri="{FF2B5EF4-FFF2-40B4-BE49-F238E27FC236}">
                          <a16:creationId xmlns:a16="http://schemas.microsoft.com/office/drawing/2014/main" id="{6FDF2029-C3B3-E3A8-22AE-5A2CBC919CA7}"/>
                        </a:ext>
                      </a:extLst>
                    </p:cNvPr>
                    <p:cNvCxnSpPr>
                      <a:cxnSpLocks/>
                      <a:stCxn id="233" idx="5"/>
                      <a:endCxn id="232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3" name="그룹 138">
                    <a:extLst>
                      <a:ext uri="{FF2B5EF4-FFF2-40B4-BE49-F238E27FC236}">
                        <a16:creationId xmlns:a16="http://schemas.microsoft.com/office/drawing/2014/main" id="{CA78743A-7DAF-B80F-A879-7935228E7BB3}"/>
                      </a:ext>
                    </a:extLst>
                  </p:cNvPr>
                  <p:cNvGrpSpPr/>
                  <p:nvPr/>
                </p:nvGrpSpPr>
                <p:grpSpPr>
                  <a:xfrm>
                    <a:off x="10940590" y="1628176"/>
                    <a:ext cx="911935" cy="817074"/>
                    <a:chOff x="237330" y="3777232"/>
                    <a:chExt cx="911935" cy="817074"/>
                  </a:xfrm>
                </p:grpSpPr>
                <p:sp>
                  <p:nvSpPr>
                    <p:cNvPr id="226" name="Oval 69">
                      <a:extLst>
                        <a:ext uri="{FF2B5EF4-FFF2-40B4-BE49-F238E27FC236}">
                          <a16:creationId xmlns:a16="http://schemas.microsoft.com/office/drawing/2014/main" id="{4E293137-5ECC-B70D-1B6C-15D4AB44FF0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rgbClr val="C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7" name="Oval 70">
                          <a:extLst>
                            <a:ext uri="{FF2B5EF4-FFF2-40B4-BE49-F238E27FC236}">
                              <a16:creationId xmlns:a16="http://schemas.microsoft.com/office/drawing/2014/main" id="{14A8AD07-9AC4-0AF4-4B9D-22D0BD97B89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C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7" name="Oval 70">
                          <a:extLst>
                            <a:ext uri="{FF2B5EF4-FFF2-40B4-BE49-F238E27FC236}">
                              <a16:creationId xmlns:a16="http://schemas.microsoft.com/office/drawing/2014/main" id="{14A8AD07-9AC4-0AF4-4B9D-22D0BD97B89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7"/>
                          <a:stretch>
                            <a:fillRect l="-13333" t="-33333" b="-10000"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28" name="Oval 71">
                      <a:extLst>
                        <a:ext uri="{FF2B5EF4-FFF2-40B4-BE49-F238E27FC236}">
                          <a16:creationId xmlns:a16="http://schemas.microsoft.com/office/drawing/2014/main" id="{5A4315A3-E0F7-0521-1AC3-CD53E59BF78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rgbClr val="C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cxnSp>
                  <p:nvCxnSpPr>
                    <p:cNvPr id="229" name="직선 연결선 144">
                      <a:extLst>
                        <a:ext uri="{FF2B5EF4-FFF2-40B4-BE49-F238E27FC236}">
                          <a16:creationId xmlns:a16="http://schemas.microsoft.com/office/drawing/2014/main" id="{EBB98F7C-7BFF-3338-E3E1-0B993B814CCC}"/>
                        </a:ext>
                      </a:extLst>
                    </p:cNvPr>
                    <p:cNvCxnSpPr>
                      <a:cxnSpLocks/>
                      <a:stCxn id="228" idx="3"/>
                      <a:endCxn id="226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직선 연결선 145">
                      <a:extLst>
                        <a:ext uri="{FF2B5EF4-FFF2-40B4-BE49-F238E27FC236}">
                          <a16:creationId xmlns:a16="http://schemas.microsoft.com/office/drawing/2014/main" id="{E0386C64-7FF4-070B-717D-359DC90B00E3}"/>
                        </a:ext>
                      </a:extLst>
                    </p:cNvPr>
                    <p:cNvCxnSpPr>
                      <a:cxnSpLocks/>
                      <a:stCxn id="227" idx="6"/>
                      <a:endCxn id="228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직선 연결선 146">
                      <a:extLst>
                        <a:ext uri="{FF2B5EF4-FFF2-40B4-BE49-F238E27FC236}">
                          <a16:creationId xmlns:a16="http://schemas.microsoft.com/office/drawing/2014/main" id="{D17AAC13-BE53-84C2-D4B7-804E716B9E3B}"/>
                        </a:ext>
                      </a:extLst>
                    </p:cNvPr>
                    <p:cNvCxnSpPr>
                      <a:cxnSpLocks/>
                      <a:stCxn id="227" idx="5"/>
                      <a:endCxn id="226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4" name="직선 연결선 139">
                    <a:extLst>
                      <a:ext uri="{FF2B5EF4-FFF2-40B4-BE49-F238E27FC236}">
                        <a16:creationId xmlns:a16="http://schemas.microsoft.com/office/drawing/2014/main" id="{24EE0C44-2141-1FEC-5DFD-EF3D78ACF23A}"/>
                      </a:ext>
                    </a:extLst>
                  </p:cNvPr>
                  <p:cNvCxnSpPr>
                    <a:cxnSpLocks/>
                    <a:stCxn id="239" idx="7"/>
                    <a:endCxn id="233" idx="2"/>
                  </p:cNvCxnSpPr>
                  <p:nvPr/>
                </p:nvCxnSpPr>
                <p:spPr>
                  <a:xfrm flipV="1">
                    <a:off x="8991839" y="1227734"/>
                    <a:ext cx="500828" cy="44579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직선 연결선 140">
                    <a:extLst>
                      <a:ext uri="{FF2B5EF4-FFF2-40B4-BE49-F238E27FC236}">
                        <a16:creationId xmlns:a16="http://schemas.microsoft.com/office/drawing/2014/main" id="{F665C86E-021B-9BE7-91DE-E05DBD50C91D}"/>
                      </a:ext>
                    </a:extLst>
                  </p:cNvPr>
                  <p:cNvCxnSpPr>
                    <a:cxnSpLocks/>
                    <a:stCxn id="227" idx="2"/>
                    <a:endCxn id="234" idx="6"/>
                  </p:cNvCxnSpPr>
                  <p:nvPr/>
                </p:nvCxnSpPr>
                <p:spPr>
                  <a:xfrm flipH="1" flipV="1">
                    <a:off x="10404602" y="1227732"/>
                    <a:ext cx="535988" cy="563666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사각형: 둥근 모서리 135">
                  <a:extLst>
                    <a:ext uri="{FF2B5EF4-FFF2-40B4-BE49-F238E27FC236}">
                      <a16:creationId xmlns:a16="http://schemas.microsoft.com/office/drawing/2014/main" id="{CFA5DF68-1A87-C31A-15A4-A04B4DA17661}"/>
                    </a:ext>
                  </a:extLst>
                </p:cNvPr>
                <p:cNvSpPr/>
                <p:nvPr/>
              </p:nvSpPr>
              <p:spPr>
                <a:xfrm>
                  <a:off x="96977" y="2825931"/>
                  <a:ext cx="3160028" cy="1269494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12"/>
                </a:p>
              </p:txBody>
            </p: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ADD24109-C088-086A-603B-9FD6509B74BC}"/>
                  </a:ext>
                </a:extLst>
              </p:cNvPr>
              <p:cNvSpPr txBox="1"/>
              <p:nvPr/>
            </p:nvSpPr>
            <p:spPr>
              <a:xfrm>
                <a:off x="7688459" y="4553528"/>
                <a:ext cx="2264142" cy="51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ko-KR" altLang="en-US" sz="3130" dirty="0" err="1">
                  <a:latin typeface="Comic Sans MS" panose="030F0702030302020204" pitchFamily="66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타원 261">
                  <a:extLst>
                    <a:ext uri="{FF2B5EF4-FFF2-40B4-BE49-F238E27FC236}">
                      <a16:creationId xmlns:a16="http://schemas.microsoft.com/office/drawing/2014/main" id="{72B82316-2522-BB0D-3C8F-1280BB04E5E5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615577" y="3954322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2" name="타원 261">
                  <a:extLst>
                    <a:ext uri="{FF2B5EF4-FFF2-40B4-BE49-F238E27FC236}">
                      <a16:creationId xmlns:a16="http://schemas.microsoft.com/office/drawing/2014/main" id="{72B82316-2522-BB0D-3C8F-1280BB04E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5615577" y="3954322"/>
                  <a:ext cx="124616" cy="130800"/>
                </a:xfrm>
                <a:prstGeom prst="ellipse">
                  <a:avLst/>
                </a:prstGeom>
                <a:blipFill>
                  <a:blip r:embed="rId28"/>
                  <a:stretch>
                    <a:fillRect l="-109091" t="-9091" r="-81818" b="-272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타원 261">
                  <a:extLst>
                    <a:ext uri="{FF2B5EF4-FFF2-40B4-BE49-F238E27FC236}">
                      <a16:creationId xmlns:a16="http://schemas.microsoft.com/office/drawing/2014/main" id="{747B8FCF-985D-5C67-0639-C77A775747AE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7323077" y="3816073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53" name="타원 261">
                  <a:extLst>
                    <a:ext uri="{FF2B5EF4-FFF2-40B4-BE49-F238E27FC236}">
                      <a16:creationId xmlns:a16="http://schemas.microsoft.com/office/drawing/2014/main" id="{747B8FCF-985D-5C67-0639-C77A77574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323077" y="3816073"/>
                  <a:ext cx="124616" cy="130800"/>
                </a:xfrm>
                <a:prstGeom prst="ellipse">
                  <a:avLst/>
                </a:prstGeom>
                <a:blipFill>
                  <a:blip r:embed="rId29"/>
                  <a:stretch>
                    <a:fillRect l="-109091" t="-9091" r="-81818" b="-272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타원 261">
                  <a:extLst>
                    <a:ext uri="{FF2B5EF4-FFF2-40B4-BE49-F238E27FC236}">
                      <a16:creationId xmlns:a16="http://schemas.microsoft.com/office/drawing/2014/main" id="{1F60E606-FF59-5DA6-092B-770102454194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8533933" y="3999830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타원 261">
                  <a:extLst>
                    <a:ext uri="{FF2B5EF4-FFF2-40B4-BE49-F238E27FC236}">
                      <a16:creationId xmlns:a16="http://schemas.microsoft.com/office/drawing/2014/main" id="{1F60E606-FF59-5DA6-092B-7701024541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533933" y="3999830"/>
                  <a:ext cx="124616" cy="130800"/>
                </a:xfrm>
                <a:prstGeom prst="ellipse">
                  <a:avLst/>
                </a:prstGeom>
                <a:blipFill>
                  <a:blip r:embed="rId30"/>
                  <a:stretch>
                    <a:fillRect l="-120000" t="-8333" r="-100000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E2927E-2B1E-7C18-732E-7B34BB9F8737}"/>
                </a:ext>
              </a:extLst>
            </p:cNvPr>
            <p:cNvSpPr txBox="1"/>
            <p:nvPr/>
          </p:nvSpPr>
          <p:spPr>
            <a:xfrm>
              <a:off x="10738306" y="3463464"/>
              <a:ext cx="1915128" cy="45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8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Dendrogram</a:t>
              </a:r>
              <a:endParaRPr lang="ko-KR" altLang="en-US" sz="2682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C838844-9650-063B-85CF-F5437119A084}"/>
                </a:ext>
              </a:extLst>
            </p:cNvPr>
            <p:cNvSpPr txBox="1"/>
            <p:nvPr/>
          </p:nvSpPr>
          <p:spPr>
            <a:xfrm>
              <a:off x="5279973" y="-64042"/>
              <a:ext cx="3763040" cy="45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8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Community size estimation</a:t>
              </a:r>
              <a:endParaRPr lang="ko-KR" altLang="en-US" sz="2682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-form: Shape 34">
              <a:extLst>
                <a:ext uri="{FF2B5EF4-FFF2-40B4-BE49-F238E27FC236}">
                  <a16:creationId xmlns:a16="http://schemas.microsoft.com/office/drawing/2014/main" id="{EAF1BEF6-63DC-1649-DC0C-8725A1196BE8}"/>
                </a:ext>
              </a:extLst>
            </p:cNvPr>
            <p:cNvSpPr/>
            <p:nvPr/>
          </p:nvSpPr>
          <p:spPr>
            <a:xfrm>
              <a:off x="2159000" y="394314"/>
              <a:ext cx="9709150" cy="1161564"/>
            </a:xfrm>
            <a:custGeom>
              <a:avLst/>
              <a:gdLst>
                <a:gd name="connsiteX0" fmla="*/ 0 w 9709150"/>
                <a:gd name="connsiteY0" fmla="*/ 1320800 h 1320800"/>
                <a:gd name="connsiteX1" fmla="*/ 0 w 9709150"/>
                <a:gd name="connsiteY1" fmla="*/ 0 h 1320800"/>
                <a:gd name="connsiteX2" fmla="*/ 9709150 w 9709150"/>
                <a:gd name="connsiteY2" fmla="*/ 0 h 1320800"/>
                <a:gd name="connsiteX3" fmla="*/ 9709150 w 9709150"/>
                <a:gd name="connsiteY3" fmla="*/ 120015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9150" h="1320800">
                  <a:moveTo>
                    <a:pt x="0" y="1320800"/>
                  </a:moveTo>
                  <a:lnTo>
                    <a:pt x="0" y="0"/>
                  </a:lnTo>
                  <a:lnTo>
                    <a:pt x="9709150" y="0"/>
                  </a:lnTo>
                  <a:lnTo>
                    <a:pt x="9709150" y="1200150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12"/>
            </a:p>
          </p:txBody>
        </p:sp>
        <p:sp>
          <p:nvSpPr>
            <p:cNvPr id="132" name="Right Arrow 140">
              <a:extLst>
                <a:ext uri="{FF2B5EF4-FFF2-40B4-BE49-F238E27FC236}">
                  <a16:creationId xmlns:a16="http://schemas.microsoft.com/office/drawing/2014/main" id="{10824C2E-627C-89C1-C18E-A5E70B423F87}"/>
                </a:ext>
              </a:extLst>
            </p:cNvPr>
            <p:cNvSpPr/>
            <p:nvPr/>
          </p:nvSpPr>
          <p:spPr bwMode="auto">
            <a:xfrm rot="5400000">
              <a:off x="6872989" y="2397571"/>
              <a:ext cx="298559" cy="35952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5" name="Right Arrow 140">
              <a:extLst>
                <a:ext uri="{FF2B5EF4-FFF2-40B4-BE49-F238E27FC236}">
                  <a16:creationId xmlns:a16="http://schemas.microsoft.com/office/drawing/2014/main" id="{0854E104-339B-B375-EF3E-5C930DE36F60}"/>
                </a:ext>
              </a:extLst>
            </p:cNvPr>
            <p:cNvSpPr/>
            <p:nvPr/>
          </p:nvSpPr>
          <p:spPr bwMode="auto">
            <a:xfrm rot="16200000">
              <a:off x="6872988" y="2984693"/>
              <a:ext cx="298559" cy="35952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831E4C9-ECAE-DB25-3118-915ADA47CCCD}"/>
                    </a:ext>
                  </a:extLst>
                </p:cNvPr>
                <p:cNvSpPr txBox="1"/>
                <p:nvPr/>
              </p:nvSpPr>
              <p:spPr>
                <a:xfrm>
                  <a:off x="6523253" y="2614085"/>
                  <a:ext cx="998027" cy="451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682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⨀</m:t>
                        </m:r>
                      </m:oMath>
                    </m:oMathPara>
                  </a14:m>
                  <a:endParaRPr lang="ko-KR" altLang="en-US" sz="2682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831E4C9-ECAE-DB25-3118-915ADA47CC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253" y="2614085"/>
                  <a:ext cx="998027" cy="451895"/>
                </a:xfrm>
                <a:prstGeom prst="rect">
                  <a:avLst/>
                </a:prstGeom>
                <a:blipFill>
                  <a:blip r:embed="rId3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Right Arrow 140">
              <a:extLst>
                <a:ext uri="{FF2B5EF4-FFF2-40B4-BE49-F238E27FC236}">
                  <a16:creationId xmlns:a16="http://schemas.microsoft.com/office/drawing/2014/main" id="{51313972-5B2B-7604-7F2A-8CA3A526351C}"/>
                </a:ext>
              </a:extLst>
            </p:cNvPr>
            <p:cNvSpPr/>
            <p:nvPr/>
          </p:nvSpPr>
          <p:spPr bwMode="auto">
            <a:xfrm>
              <a:off x="7275653" y="2668310"/>
              <a:ext cx="1865173" cy="359523"/>
            </a:xfrm>
            <a:prstGeom prst="rightArrow">
              <a:avLst/>
            </a:prstGeom>
            <a:solidFill>
              <a:schemeClr val="tx2">
                <a:lumMod val="75000"/>
                <a:lumOff val="25000"/>
                <a:alpha val="50000"/>
              </a:schemeClr>
            </a:solidFill>
            <a:ln>
              <a:solidFill>
                <a:schemeClr val="accent1"/>
              </a:solidFill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9011CC1-21AD-BF08-88BE-D0E4BD6BDEC7}"/>
                </a:ext>
              </a:extLst>
            </p:cNvPr>
            <p:cNvSpPr txBox="1"/>
            <p:nvPr/>
          </p:nvSpPr>
          <p:spPr>
            <a:xfrm>
              <a:off x="7763236" y="2903229"/>
              <a:ext cx="2180150" cy="45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82" b="1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BBC algorithm</a:t>
              </a:r>
              <a:endParaRPr lang="ko-KR" altLang="en-US" sz="2682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261">
                <a:extLst>
                  <a:ext uri="{FF2B5EF4-FFF2-40B4-BE49-F238E27FC236}">
                    <a16:creationId xmlns:a16="http://schemas.microsoft.com/office/drawing/2014/main" id="{1C208F39-2707-7200-1B1D-CE4D5816B25F}"/>
                  </a:ext>
                </a:extLst>
              </p:cNvPr>
              <p:cNvSpPr/>
              <p:nvPr/>
            </p:nvSpPr>
            <p:spPr>
              <a:xfrm rot="10800000" flipH="1" flipV="1">
                <a:off x="6941189" y="4198076"/>
                <a:ext cx="344350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261">
                <a:extLst>
                  <a:ext uri="{FF2B5EF4-FFF2-40B4-BE49-F238E27FC236}">
                    <a16:creationId xmlns:a16="http://schemas.microsoft.com/office/drawing/2014/main" id="{1C208F39-2707-7200-1B1D-CE4D5816B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941189" y="4198076"/>
                <a:ext cx="344350" cy="146193"/>
              </a:xfrm>
              <a:prstGeom prst="ellipse">
                <a:avLst/>
              </a:prstGeom>
              <a:blipFill>
                <a:blip r:embed="rId32"/>
                <a:stretch>
                  <a:fillRect l="-17857" t="-15385" r="-7143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타원 261">
                <a:extLst>
                  <a:ext uri="{FF2B5EF4-FFF2-40B4-BE49-F238E27FC236}">
                    <a16:creationId xmlns:a16="http://schemas.microsoft.com/office/drawing/2014/main" id="{9E7EF6CD-A573-7D84-66F0-790EC2538378}"/>
                  </a:ext>
                </a:extLst>
              </p:cNvPr>
              <p:cNvSpPr/>
              <p:nvPr/>
            </p:nvSpPr>
            <p:spPr>
              <a:xfrm rot="10800000" flipH="1" flipV="1">
                <a:off x="6729081" y="4908342"/>
                <a:ext cx="344350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타원 261">
                <a:extLst>
                  <a:ext uri="{FF2B5EF4-FFF2-40B4-BE49-F238E27FC236}">
                    <a16:creationId xmlns:a16="http://schemas.microsoft.com/office/drawing/2014/main" id="{9E7EF6CD-A573-7D84-66F0-790EC2538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729081" y="4908342"/>
                <a:ext cx="344350" cy="146193"/>
              </a:xfrm>
              <a:prstGeom prst="ellipse">
                <a:avLst/>
              </a:prstGeom>
              <a:blipFill>
                <a:blip r:embed="rId33"/>
                <a:stretch>
                  <a:fillRect l="-17857" t="-16667" r="-1071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타원 261">
                <a:extLst>
                  <a:ext uri="{FF2B5EF4-FFF2-40B4-BE49-F238E27FC236}">
                    <a16:creationId xmlns:a16="http://schemas.microsoft.com/office/drawing/2014/main" id="{ABDD0FD3-CAA2-B749-97EC-8F5D02E9993C}"/>
                  </a:ext>
                </a:extLst>
              </p:cNvPr>
              <p:cNvSpPr/>
              <p:nvPr/>
            </p:nvSpPr>
            <p:spPr>
              <a:xfrm rot="10800000" flipH="1" flipV="1">
                <a:off x="6232614" y="5655575"/>
                <a:ext cx="211464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4" name="타원 261">
                <a:extLst>
                  <a:ext uri="{FF2B5EF4-FFF2-40B4-BE49-F238E27FC236}">
                    <a16:creationId xmlns:a16="http://schemas.microsoft.com/office/drawing/2014/main" id="{ABDD0FD3-CAA2-B749-97EC-8F5D02E99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232614" y="5655575"/>
                <a:ext cx="211464" cy="146193"/>
              </a:xfrm>
              <a:prstGeom prst="ellipse">
                <a:avLst/>
              </a:prstGeom>
              <a:blipFill>
                <a:blip r:embed="rId34"/>
                <a:stretch>
                  <a:fillRect l="-55556" t="-16667" r="-4444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타원 261">
                <a:extLst>
                  <a:ext uri="{FF2B5EF4-FFF2-40B4-BE49-F238E27FC236}">
                    <a16:creationId xmlns:a16="http://schemas.microsoft.com/office/drawing/2014/main" id="{39DC2B57-63B4-1D60-23BC-582C11DF2244}"/>
                  </a:ext>
                </a:extLst>
              </p:cNvPr>
              <p:cNvSpPr/>
              <p:nvPr/>
            </p:nvSpPr>
            <p:spPr>
              <a:xfrm rot="10800000" flipH="1" flipV="1">
                <a:off x="6207017" y="4687499"/>
                <a:ext cx="264833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타원 261">
                <a:extLst>
                  <a:ext uri="{FF2B5EF4-FFF2-40B4-BE49-F238E27FC236}">
                    <a16:creationId xmlns:a16="http://schemas.microsoft.com/office/drawing/2014/main" id="{39DC2B57-63B4-1D60-23BC-582C11DF22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207017" y="4687499"/>
                <a:ext cx="264833" cy="146193"/>
              </a:xfrm>
              <a:prstGeom prst="ellipse">
                <a:avLst/>
              </a:prstGeom>
              <a:blipFill>
                <a:blip r:embed="rId35"/>
                <a:stretch>
                  <a:fillRect l="-36364" t="-16667" r="-2727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타원 261">
                <a:extLst>
                  <a:ext uri="{FF2B5EF4-FFF2-40B4-BE49-F238E27FC236}">
                    <a16:creationId xmlns:a16="http://schemas.microsoft.com/office/drawing/2014/main" id="{1F7DB07C-5F6D-DFBB-6734-90B35F1C1DD4}"/>
                  </a:ext>
                </a:extLst>
              </p:cNvPr>
              <p:cNvSpPr/>
              <p:nvPr/>
            </p:nvSpPr>
            <p:spPr>
              <a:xfrm rot="10800000" flipH="1" flipV="1">
                <a:off x="9825555" y="4910723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3" name="타원 261">
                <a:extLst>
                  <a:ext uri="{FF2B5EF4-FFF2-40B4-BE49-F238E27FC236}">
                    <a16:creationId xmlns:a16="http://schemas.microsoft.com/office/drawing/2014/main" id="{1F7DB07C-5F6D-DFBB-6734-90B35F1C1D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825555" y="4910723"/>
                <a:ext cx="139281" cy="146193"/>
              </a:xfrm>
              <a:prstGeom prst="ellipse">
                <a:avLst/>
              </a:prstGeom>
              <a:blipFill>
                <a:blip r:embed="rId36"/>
                <a:stretch>
                  <a:fillRect l="-75000" t="-15385" r="-58333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타원 261">
                <a:extLst>
                  <a:ext uri="{FF2B5EF4-FFF2-40B4-BE49-F238E27FC236}">
                    <a16:creationId xmlns:a16="http://schemas.microsoft.com/office/drawing/2014/main" id="{1FEDE758-F9E2-93D1-0B4E-C2B85558F49B}"/>
                  </a:ext>
                </a:extLst>
              </p:cNvPr>
              <p:cNvSpPr/>
              <p:nvPr/>
            </p:nvSpPr>
            <p:spPr>
              <a:xfrm rot="10800000" flipH="1" flipV="1">
                <a:off x="9216449" y="4887691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4" name="타원 261">
                <a:extLst>
                  <a:ext uri="{FF2B5EF4-FFF2-40B4-BE49-F238E27FC236}">
                    <a16:creationId xmlns:a16="http://schemas.microsoft.com/office/drawing/2014/main" id="{1FEDE758-F9E2-93D1-0B4E-C2B85558F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216449" y="4887691"/>
                <a:ext cx="139281" cy="146193"/>
              </a:xfrm>
              <a:prstGeom prst="ellipse">
                <a:avLst/>
              </a:prstGeom>
              <a:blipFill>
                <a:blip r:embed="rId37"/>
                <a:stretch>
                  <a:fillRect l="-108333" t="-7692" r="-83333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타원 261">
                <a:extLst>
                  <a:ext uri="{FF2B5EF4-FFF2-40B4-BE49-F238E27FC236}">
                    <a16:creationId xmlns:a16="http://schemas.microsoft.com/office/drawing/2014/main" id="{3D8E2649-F15E-5B3D-E550-048D420D420E}"/>
                  </a:ext>
                </a:extLst>
              </p:cNvPr>
              <p:cNvSpPr/>
              <p:nvPr/>
            </p:nvSpPr>
            <p:spPr>
              <a:xfrm rot="10800000" flipH="1" flipV="1">
                <a:off x="8638525" y="4252487"/>
                <a:ext cx="276785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75" name="타원 261">
                <a:extLst>
                  <a:ext uri="{FF2B5EF4-FFF2-40B4-BE49-F238E27FC236}">
                    <a16:creationId xmlns:a16="http://schemas.microsoft.com/office/drawing/2014/main" id="{3D8E2649-F15E-5B3D-E550-048D420D4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638525" y="4252487"/>
                <a:ext cx="276785" cy="146193"/>
              </a:xfrm>
              <a:prstGeom prst="ellipse">
                <a:avLst/>
              </a:prstGeom>
              <a:blipFill>
                <a:blip r:embed="rId38"/>
                <a:stretch>
                  <a:fillRect l="-36364" t="-16667" r="-2727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타원 261">
                <a:extLst>
                  <a:ext uri="{FF2B5EF4-FFF2-40B4-BE49-F238E27FC236}">
                    <a16:creationId xmlns:a16="http://schemas.microsoft.com/office/drawing/2014/main" id="{39A6A141-9A55-57CD-E15F-A65266D759EC}"/>
                  </a:ext>
                </a:extLst>
              </p:cNvPr>
              <p:cNvSpPr/>
              <p:nvPr/>
            </p:nvSpPr>
            <p:spPr>
              <a:xfrm rot="10800000" flipH="1" flipV="1">
                <a:off x="7520353" y="4249272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ko-KR" altLang="en-US" sz="134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76" name="타원 261">
                <a:extLst>
                  <a:ext uri="{FF2B5EF4-FFF2-40B4-BE49-F238E27FC236}">
                    <a16:creationId xmlns:a16="http://schemas.microsoft.com/office/drawing/2014/main" id="{39A6A141-9A55-57CD-E15F-A65266D75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520353" y="4249272"/>
                <a:ext cx="139281" cy="146193"/>
              </a:xfrm>
              <a:prstGeom prst="ellipse">
                <a:avLst/>
              </a:prstGeom>
              <a:blipFill>
                <a:blip r:embed="rId39"/>
                <a:stretch>
                  <a:fillRect l="-116667" t="-15385" r="-83333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타원 261">
                <a:extLst>
                  <a:ext uri="{FF2B5EF4-FFF2-40B4-BE49-F238E27FC236}">
                    <a16:creationId xmlns:a16="http://schemas.microsoft.com/office/drawing/2014/main" id="{67EC1EFC-B756-0186-8DED-9FC31CAA1473}"/>
                  </a:ext>
                </a:extLst>
              </p:cNvPr>
              <p:cNvSpPr/>
              <p:nvPr/>
            </p:nvSpPr>
            <p:spPr>
              <a:xfrm rot="10800000" flipH="1" flipV="1">
                <a:off x="7857890" y="3802042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77" name="타원 261">
                <a:extLst>
                  <a:ext uri="{FF2B5EF4-FFF2-40B4-BE49-F238E27FC236}">
                    <a16:creationId xmlns:a16="http://schemas.microsoft.com/office/drawing/2014/main" id="{67EC1EFC-B756-0186-8DED-9FC31CAA1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857890" y="3802042"/>
                <a:ext cx="139281" cy="146193"/>
              </a:xfrm>
              <a:prstGeom prst="ellipse">
                <a:avLst/>
              </a:prstGeom>
              <a:blipFill>
                <a:blip r:embed="rId40"/>
                <a:stretch>
                  <a:fillRect l="-108333" t="-15385" r="-83333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타원 261">
                <a:extLst>
                  <a:ext uri="{FF2B5EF4-FFF2-40B4-BE49-F238E27FC236}">
                    <a16:creationId xmlns:a16="http://schemas.microsoft.com/office/drawing/2014/main" id="{5B8AC45E-32B3-C9E2-7E84-3ECE13FC6092}"/>
                  </a:ext>
                </a:extLst>
              </p:cNvPr>
              <p:cNvSpPr/>
              <p:nvPr/>
            </p:nvSpPr>
            <p:spPr>
              <a:xfrm rot="10800000" flipH="1" flipV="1">
                <a:off x="5718161" y="4887692"/>
                <a:ext cx="211464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8" name="타원 261">
                <a:extLst>
                  <a:ext uri="{FF2B5EF4-FFF2-40B4-BE49-F238E27FC236}">
                    <a16:creationId xmlns:a16="http://schemas.microsoft.com/office/drawing/2014/main" id="{5B8AC45E-32B3-C9E2-7E84-3ECE13FC6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718161" y="4887692"/>
                <a:ext cx="211464" cy="146193"/>
              </a:xfrm>
              <a:prstGeom prst="ellipse">
                <a:avLst/>
              </a:prstGeom>
              <a:blipFill>
                <a:blip r:embed="rId41"/>
                <a:stretch>
                  <a:fillRect l="-55556" t="-7692" r="-38889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타원 261">
                <a:extLst>
                  <a:ext uri="{FF2B5EF4-FFF2-40B4-BE49-F238E27FC236}">
                    <a16:creationId xmlns:a16="http://schemas.microsoft.com/office/drawing/2014/main" id="{E654C2E1-3D60-CD38-2FC1-3AED8457539F}"/>
                  </a:ext>
                </a:extLst>
              </p:cNvPr>
              <p:cNvSpPr/>
              <p:nvPr/>
            </p:nvSpPr>
            <p:spPr>
              <a:xfrm rot="10800000" flipH="1" flipV="1">
                <a:off x="6237349" y="5121822"/>
                <a:ext cx="211464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타원 261">
                <a:extLst>
                  <a:ext uri="{FF2B5EF4-FFF2-40B4-BE49-F238E27FC236}">
                    <a16:creationId xmlns:a16="http://schemas.microsoft.com/office/drawing/2014/main" id="{E654C2E1-3D60-CD38-2FC1-3AED84575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237349" y="5121822"/>
                <a:ext cx="211464" cy="146193"/>
              </a:xfrm>
              <a:prstGeom prst="ellipse">
                <a:avLst/>
              </a:prstGeom>
              <a:blipFill>
                <a:blip r:embed="rId42"/>
                <a:stretch>
                  <a:fillRect l="-64706" t="-16667" r="-47059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03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EA839B-C2D7-C5B6-99D0-3D41DDDF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605A0E-9C4B-AC43-022C-61DBA2E2F5B9}"/>
              </a:ext>
            </a:extLst>
          </p:cNvPr>
          <p:cNvGrpSpPr>
            <a:grpSpLocks noChangeAspect="1"/>
          </p:cNvGrpSpPr>
          <p:nvPr/>
        </p:nvGrpSpPr>
        <p:grpSpPr>
          <a:xfrm>
            <a:off x="-731123" y="325229"/>
            <a:ext cx="21207986" cy="5668561"/>
            <a:chOff x="-751831" y="-98282"/>
            <a:chExt cx="21207986" cy="566856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E5E569C-300B-6384-FD97-78454737DF73}"/>
                </a:ext>
              </a:extLst>
            </p:cNvPr>
            <p:cNvGrpSpPr/>
            <p:nvPr/>
          </p:nvGrpSpPr>
          <p:grpSpPr>
            <a:xfrm>
              <a:off x="15833008" y="1898898"/>
              <a:ext cx="4468795" cy="1863014"/>
              <a:chOff x="14718076" y="-1671422"/>
              <a:chExt cx="4023732" cy="1652199"/>
            </a:xfrm>
          </p:grpSpPr>
          <p:sp>
            <p:nvSpPr>
              <p:cNvPr id="109" name="사각형: 둥근 모서리 169">
                <a:extLst>
                  <a:ext uri="{FF2B5EF4-FFF2-40B4-BE49-F238E27FC236}">
                    <a16:creationId xmlns:a16="http://schemas.microsoft.com/office/drawing/2014/main" id="{29AE447F-8B8E-2A5B-5093-26F09A078BFB}"/>
                  </a:ext>
                </a:extLst>
              </p:cNvPr>
              <p:cNvSpPr/>
              <p:nvPr/>
            </p:nvSpPr>
            <p:spPr>
              <a:xfrm>
                <a:off x="14718076" y="-1119011"/>
                <a:ext cx="1088296" cy="10997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" name="사각형: 둥근 모서리 321">
                <a:extLst>
                  <a:ext uri="{FF2B5EF4-FFF2-40B4-BE49-F238E27FC236}">
                    <a16:creationId xmlns:a16="http://schemas.microsoft.com/office/drawing/2014/main" id="{BE524201-37C6-55C8-0857-85597863907C}"/>
                  </a:ext>
                </a:extLst>
              </p:cNvPr>
              <p:cNvSpPr/>
              <p:nvPr/>
            </p:nvSpPr>
            <p:spPr>
              <a:xfrm>
                <a:off x="16142223" y="-1671422"/>
                <a:ext cx="1102218" cy="97204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사각형: 둥근 모서리 322">
                <a:extLst>
                  <a:ext uri="{FF2B5EF4-FFF2-40B4-BE49-F238E27FC236}">
                    <a16:creationId xmlns:a16="http://schemas.microsoft.com/office/drawing/2014/main" id="{F95B099B-EE60-E00C-7E8B-4410518E1E91}"/>
                  </a:ext>
                </a:extLst>
              </p:cNvPr>
              <p:cNvSpPr/>
              <p:nvPr/>
            </p:nvSpPr>
            <p:spPr>
              <a:xfrm>
                <a:off x="17641340" y="-1096703"/>
                <a:ext cx="1100468" cy="100371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dk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C1ED2A34-8513-8CE1-A8A1-CB43E8C708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751831" y="1824560"/>
              <a:ext cx="5486325" cy="1989268"/>
              <a:chOff x="-477779" y="2825930"/>
              <a:chExt cx="3734784" cy="1354183"/>
            </a:xfrm>
          </p:grpSpPr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0B677331-0C15-1780-80F8-A0B97CA54A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0772" y="2884793"/>
                <a:ext cx="2938877" cy="1164882"/>
                <a:chOff x="8127470" y="1064512"/>
                <a:chExt cx="3725055" cy="1476499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065CFA5B-E0E3-9B8B-A997-3FFDF5C758C3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A9ED762-0B60-2FBA-DDC6-87AD352833A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F29DE840-C218-D737-2A1E-FDBF2058237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2DF67A54-932E-5B29-C9AF-B223EA8A8E9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2141AEF0-7D22-9386-52C3-A1E111A15A0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" name="Straight Connector 80">
                    <a:extLst>
                      <a:ext uri="{FF2B5EF4-FFF2-40B4-BE49-F238E27FC236}">
                        <a16:creationId xmlns:a16="http://schemas.microsoft.com/office/drawing/2014/main" id="{6D859E66-F51C-B704-9046-183E9EBA544A}"/>
                      </a:ext>
                    </a:extLst>
                  </p:cNvPr>
                  <p:cNvCxnSpPr>
                    <a:cxnSpLocks/>
                    <a:stCxn id="8" idx="1"/>
                    <a:endCxn id="6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1" name="Straight Connector 81">
                    <a:extLst>
                      <a:ext uri="{FF2B5EF4-FFF2-40B4-BE49-F238E27FC236}">
                        <a16:creationId xmlns:a16="http://schemas.microsoft.com/office/drawing/2014/main" id="{AB1BF1B9-A75D-D22F-A0FE-3F0794E18E78}"/>
                      </a:ext>
                    </a:extLst>
                  </p:cNvPr>
                  <p:cNvCxnSpPr>
                    <a:cxnSpLocks/>
                    <a:stCxn id="9" idx="7"/>
                    <a:endCxn id="7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" name="Straight Connector 83">
                    <a:extLst>
                      <a:ext uri="{FF2B5EF4-FFF2-40B4-BE49-F238E27FC236}">
                        <a16:creationId xmlns:a16="http://schemas.microsoft.com/office/drawing/2014/main" id="{35C3376B-0D09-65BB-B248-007C4CA30BCC}"/>
                      </a:ext>
                    </a:extLst>
                  </p:cNvPr>
                  <p:cNvCxnSpPr>
                    <a:cxnSpLocks/>
                    <a:stCxn id="6" idx="6"/>
                    <a:endCxn id="7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3" name="Straight Connector 85">
                    <a:extLst>
                      <a:ext uri="{FF2B5EF4-FFF2-40B4-BE49-F238E27FC236}">
                        <a16:creationId xmlns:a16="http://schemas.microsoft.com/office/drawing/2014/main" id="{7903AC9D-E400-FB8A-08B6-3A17832257AD}"/>
                      </a:ext>
                    </a:extLst>
                  </p:cNvPr>
                  <p:cNvCxnSpPr>
                    <a:cxnSpLocks/>
                    <a:stCxn id="6" idx="4"/>
                    <a:endCxn id="9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4" name="Straight Connector 87">
                    <a:extLst>
                      <a:ext uri="{FF2B5EF4-FFF2-40B4-BE49-F238E27FC236}">
                        <a16:creationId xmlns:a16="http://schemas.microsoft.com/office/drawing/2014/main" id="{BF9EC871-62F1-3580-5DDB-B6D6C3A229B9}"/>
                      </a:ext>
                    </a:extLst>
                  </p:cNvPr>
                  <p:cNvCxnSpPr>
                    <a:cxnSpLocks/>
                    <a:stCxn id="9" idx="6"/>
                    <a:endCxn id="8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0C9DCE9B-1141-4E4F-210D-C0B84EAEC62B}"/>
                      </a:ext>
                    </a:extLst>
                  </p:cNvPr>
                  <p:cNvCxnSpPr>
                    <a:cxnSpLocks/>
                    <a:stCxn id="7" idx="4"/>
                    <a:endCxn id="8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9E5BAE72-B12E-5A45-86E8-8E8DFF8F5559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7A8162A0-3B5B-94A2-F188-43C0E014F50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DFD5CCD4-EB00-95D3-2032-88A4C0F6723A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BA516A1E-9100-FA1D-32FC-3E9995BD1EE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26749ACE-E56B-8171-3BDE-5B8422D069BE}"/>
                      </a:ext>
                    </a:extLst>
                  </p:cNvPr>
                  <p:cNvCxnSpPr>
                    <a:cxnSpLocks/>
                    <a:stCxn id="19" idx="3"/>
                    <a:endCxn id="17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5233871E-5461-109A-59FD-177B17836414}"/>
                      </a:ext>
                    </a:extLst>
                  </p:cNvPr>
                  <p:cNvCxnSpPr>
                    <a:cxnSpLocks/>
                    <a:stCxn id="18" idx="6"/>
                    <a:endCxn id="19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연결선 21">
                    <a:extLst>
                      <a:ext uri="{FF2B5EF4-FFF2-40B4-BE49-F238E27FC236}">
                        <a16:creationId xmlns:a16="http://schemas.microsoft.com/office/drawing/2014/main" id="{F49ACCC3-8746-ACF0-9672-92E7BB284B3C}"/>
                      </a:ext>
                    </a:extLst>
                  </p:cNvPr>
                  <p:cNvCxnSpPr>
                    <a:cxnSpLocks/>
                    <a:stCxn id="18" idx="5"/>
                    <a:endCxn id="17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94DA0C4D-2E60-F0DF-C164-ACE0E42637FD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69408A2B-0FE3-25F5-8EF7-453884F67A5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0C97FB25-1E82-A064-072F-F39AE61F01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4153AB91-EFD1-FCEC-5757-5196D0AE1C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00BBCF98-0AAC-86E4-99BE-B49CD568FEF1}"/>
                      </a:ext>
                    </a:extLst>
                  </p:cNvPr>
                  <p:cNvCxnSpPr>
                    <a:cxnSpLocks/>
                    <a:stCxn id="26" idx="3"/>
                    <a:endCxn id="24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9EC1DAF1-91E1-991A-4FB5-5D3AC008F328}"/>
                      </a:ext>
                    </a:extLst>
                  </p:cNvPr>
                  <p:cNvCxnSpPr>
                    <a:cxnSpLocks/>
                    <a:stCxn id="25" idx="6"/>
                    <a:endCxn id="26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9C42CB86-0CDB-B5BF-C7C1-0A52AD18D9AC}"/>
                      </a:ext>
                    </a:extLst>
                  </p:cNvPr>
                  <p:cNvCxnSpPr>
                    <a:cxnSpLocks/>
                    <a:stCxn id="25" idx="5"/>
                    <a:endCxn id="24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F469661A-FE2E-92E4-E31E-DC39F8CE3341}"/>
                    </a:ext>
                  </a:extLst>
                </p:cNvPr>
                <p:cNvCxnSpPr>
                  <a:cxnSpLocks/>
                  <a:stCxn id="7" idx="7"/>
                  <a:endCxn id="18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6A24A195-C044-8250-4CB0-C7F12DEAA5A0}"/>
                    </a:ext>
                  </a:extLst>
                </p:cNvPr>
                <p:cNvCxnSpPr>
                  <a:cxnSpLocks/>
                  <a:stCxn id="25" idx="2"/>
                  <a:endCxn id="19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803CCBCC-AFD4-BFF6-5BA9-1255F3BC827A}"/>
                      </a:ext>
                    </a:extLst>
                  </p:cNvPr>
                  <p:cNvSpPr txBox="1"/>
                  <p:nvPr/>
                </p:nvSpPr>
                <p:spPr>
                  <a:xfrm>
                    <a:off x="-477779" y="2852045"/>
                    <a:ext cx="1722686" cy="390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3130" i="1">
                              <a:latin typeface="Cambria Math" panose="02040503050406030204" pitchFamily="18" charset="0"/>
                              <a:ea typeface="Cascadia Code SemiBold" panose="020B0609020000020004" pitchFamily="49" charset="0"/>
                              <a:cs typeface="Cascadia Code SemiBold" panose="020B0609020000020004" pitchFamily="49" charset="0"/>
                            </a:rPr>
                            <m:t>𝐺</m:t>
                          </m:r>
                        </m:oMath>
                      </m:oMathPara>
                    </a14:m>
                    <a:endParaRPr lang="ko-KR" altLang="en-US" sz="3130" dirty="0" err="1">
                      <a:latin typeface="Comic Sans MS" panose="030F0702030302020204" pitchFamily="66" charset="0"/>
                      <a:ea typeface="Cascadia Code SemiBold" panose="020B0609020000020004" pitchFamily="49" charset="0"/>
                      <a:cs typeface="Cascadia Code SemiBold" panose="020B0609020000020004" pitchFamily="49" charset="0"/>
                    </a:endParaRPr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803CCBCC-AFD4-BFF6-5BA9-1255F3BC8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77779" y="2852045"/>
                    <a:ext cx="1722686" cy="3907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08F07631-F885-FABE-EE53-052B99C46DE0}"/>
                  </a:ext>
                </a:extLst>
              </p:cNvPr>
              <p:cNvSpPr/>
              <p:nvPr/>
            </p:nvSpPr>
            <p:spPr>
              <a:xfrm>
                <a:off x="96977" y="2825930"/>
                <a:ext cx="3160028" cy="135418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/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AF53D44-F55B-AAF2-2299-7DF92B5A8F0D}"/>
                </a:ext>
              </a:extLst>
            </p:cNvPr>
            <p:cNvSpPr txBox="1"/>
            <p:nvPr/>
          </p:nvSpPr>
          <p:spPr>
            <a:xfrm>
              <a:off x="5667804" y="3625158"/>
              <a:ext cx="2167739" cy="436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3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Modularity</a:t>
              </a:r>
              <a:endParaRPr lang="ko-KR" altLang="en-US" sz="223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Right Arrow 140">
              <a:extLst>
                <a:ext uri="{FF2B5EF4-FFF2-40B4-BE49-F238E27FC236}">
                  <a16:creationId xmlns:a16="http://schemas.microsoft.com/office/drawing/2014/main" id="{B395C744-D08F-52C9-8539-955C60C8BDB8}"/>
                </a:ext>
              </a:extLst>
            </p:cNvPr>
            <p:cNvSpPr/>
            <p:nvPr/>
          </p:nvSpPr>
          <p:spPr bwMode="auto">
            <a:xfrm rot="20158156">
              <a:off x="4992042" y="2149280"/>
              <a:ext cx="506194" cy="40183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F06A2A-FA65-1B6D-59EA-F5751606EA21}"/>
                </a:ext>
              </a:extLst>
            </p:cNvPr>
            <p:cNvSpPr txBox="1"/>
            <p:nvPr/>
          </p:nvSpPr>
          <p:spPr>
            <a:xfrm>
              <a:off x="5683888" y="595898"/>
              <a:ext cx="1066798" cy="436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3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ORC</a:t>
              </a:r>
              <a:endParaRPr lang="ko-KR" altLang="en-US" sz="2235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5" name="그룹 274">
              <a:extLst>
                <a:ext uri="{FF2B5EF4-FFF2-40B4-BE49-F238E27FC236}">
                  <a16:creationId xmlns:a16="http://schemas.microsoft.com/office/drawing/2014/main" id="{1D78594C-48E0-589F-4450-72AC22A7877B}"/>
                </a:ext>
              </a:extLst>
            </p:cNvPr>
            <p:cNvGrpSpPr/>
            <p:nvPr/>
          </p:nvGrpSpPr>
          <p:grpSpPr>
            <a:xfrm>
              <a:off x="5586116" y="524148"/>
              <a:ext cx="4642018" cy="1989268"/>
              <a:chOff x="4993146" y="1331702"/>
              <a:chExt cx="4153252" cy="1779815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5915BC00-1E20-C83C-E117-D73D872CC33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146" y="1331702"/>
                <a:ext cx="4153252" cy="1779815"/>
                <a:chOff x="96977" y="2825930"/>
                <a:chExt cx="3160028" cy="1354183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AA2050A0-601D-A937-B457-9DB1AC42294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0772" y="2884793"/>
                  <a:ext cx="2938877" cy="1164882"/>
                  <a:chOff x="8127470" y="1064512"/>
                  <a:chExt cx="3725055" cy="1476499"/>
                </a:xfrm>
              </p:grpSpPr>
              <p:grpSp>
                <p:nvGrpSpPr>
                  <p:cNvPr id="137" name="그룹 136">
                    <a:extLst>
                      <a:ext uri="{FF2B5EF4-FFF2-40B4-BE49-F238E27FC236}">
                        <a16:creationId xmlns:a16="http://schemas.microsoft.com/office/drawing/2014/main" id="{B4C1AD14-A9A0-1E4E-FDC6-B4F12A035917}"/>
                      </a:ext>
                    </a:extLst>
                  </p:cNvPr>
                  <p:cNvGrpSpPr/>
                  <p:nvPr/>
                </p:nvGrpSpPr>
                <p:grpSpPr>
                  <a:xfrm>
                    <a:off x="8127470" y="1625723"/>
                    <a:ext cx="911935" cy="915288"/>
                    <a:chOff x="1513137" y="2804160"/>
                    <a:chExt cx="911935" cy="91528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4" name="Oval 72">
                          <a:extLst>
                            <a:ext uri="{FF2B5EF4-FFF2-40B4-BE49-F238E27FC236}">
                              <a16:creationId xmlns:a16="http://schemas.microsoft.com/office/drawing/2014/main" id="{243145FF-2F3B-1E2D-A13D-F775FE74DE1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Oval 72">
                          <a:extLst>
                            <a:ext uri="{FF2B5EF4-FFF2-40B4-BE49-F238E27FC236}">
                              <a16:creationId xmlns:a16="http://schemas.microsoft.com/office/drawing/2014/main" id="{19AE00E9-67C6-9E06-A953-A63287BAAAB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2804161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5" name="Oval 73">
                          <a:extLst>
                            <a:ext uri="{FF2B5EF4-FFF2-40B4-BE49-F238E27FC236}">
                              <a16:creationId xmlns:a16="http://schemas.microsoft.com/office/drawing/2014/main" id="{922B9162-D832-5F65-69D7-9C813D08953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7" name="Oval 73">
                          <a:extLst>
                            <a:ext uri="{FF2B5EF4-FFF2-40B4-BE49-F238E27FC236}">
                              <a16:creationId xmlns:a16="http://schemas.microsoft.com/office/drawing/2014/main" id="{71060815-9914-DA30-2DC0-279AF6EB892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6" name="Oval 74">
                          <a:extLst>
                            <a:ext uri="{FF2B5EF4-FFF2-40B4-BE49-F238E27FC236}">
                              <a16:creationId xmlns:a16="http://schemas.microsoft.com/office/drawing/2014/main" id="{8D83FAA9-E412-554D-025D-AF875FFA072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" name="Oval 74">
                          <a:extLst>
                            <a:ext uri="{FF2B5EF4-FFF2-40B4-BE49-F238E27FC236}">
                              <a16:creationId xmlns:a16="http://schemas.microsoft.com/office/drawing/2014/main" id="{A2BFB476-E86B-8663-A60C-2E0C33EB7996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7" name="Oval 75">
                          <a:extLst>
                            <a:ext uri="{FF2B5EF4-FFF2-40B4-BE49-F238E27FC236}">
                              <a16:creationId xmlns:a16="http://schemas.microsoft.com/office/drawing/2014/main" id="{B8A3C092-496E-630F-2879-FCE43C7D56B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0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" name="Oval 75">
                          <a:extLst>
                            <a:ext uri="{FF2B5EF4-FFF2-40B4-BE49-F238E27FC236}">
                              <a16:creationId xmlns:a16="http://schemas.microsoft.com/office/drawing/2014/main" id="{97EA000C-53BB-6A9C-022A-F0B6D9DB4582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1513137" y="3393008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8" name="Straight Connector 80">
                      <a:extLst>
                        <a:ext uri="{FF2B5EF4-FFF2-40B4-BE49-F238E27FC236}">
                          <a16:creationId xmlns:a16="http://schemas.microsoft.com/office/drawing/2014/main" id="{81C5BCF8-F535-0D20-9192-BA5514B95D2D}"/>
                        </a:ext>
                      </a:extLst>
                    </p:cNvPr>
                    <p:cNvCxnSpPr>
                      <a:cxnSpLocks/>
                      <a:stCxn id="156" idx="1"/>
                      <a:endCxn id="154" idx="5"/>
                    </p:cNvCxnSpPr>
                    <p:nvPr/>
                  </p:nvCxnSpPr>
                  <p:spPr bwMode="auto">
                    <a:xfrm flipH="1" flipV="1">
                      <a:off x="1790369" y="3082794"/>
                      <a:ext cx="357470" cy="35802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59" name="Straight Connector 81">
                      <a:extLst>
                        <a:ext uri="{FF2B5EF4-FFF2-40B4-BE49-F238E27FC236}">
                          <a16:creationId xmlns:a16="http://schemas.microsoft.com/office/drawing/2014/main" id="{36026F78-889F-8E4E-CC12-7277A586A8BC}"/>
                        </a:ext>
                      </a:extLst>
                    </p:cNvPr>
                    <p:cNvCxnSpPr>
                      <a:cxnSpLocks/>
                      <a:stCxn id="157" idx="7"/>
                      <a:endCxn id="155" idx="3"/>
                    </p:cNvCxnSpPr>
                    <p:nvPr/>
                  </p:nvCxnSpPr>
                  <p:spPr bwMode="auto">
                    <a:xfrm flipV="1">
                      <a:off x="1790369" y="3082794"/>
                      <a:ext cx="357470" cy="358021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0" name="Straight Connector 83">
                      <a:extLst>
                        <a:ext uri="{FF2B5EF4-FFF2-40B4-BE49-F238E27FC236}">
                          <a16:creationId xmlns:a16="http://schemas.microsoft.com/office/drawing/2014/main" id="{683BAB6D-A0DA-CACD-910F-753375EEBD61}"/>
                        </a:ext>
                      </a:extLst>
                    </p:cNvPr>
                    <p:cNvCxnSpPr>
                      <a:cxnSpLocks/>
                      <a:stCxn id="154" idx="6"/>
                      <a:endCxn id="155" idx="2"/>
                    </p:cNvCxnSpPr>
                    <p:nvPr/>
                  </p:nvCxnSpPr>
                  <p:spPr bwMode="auto">
                    <a:xfrm>
                      <a:off x="1837935" y="2967380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1" name="Straight Connector 85">
                      <a:extLst>
                        <a:ext uri="{FF2B5EF4-FFF2-40B4-BE49-F238E27FC236}">
                          <a16:creationId xmlns:a16="http://schemas.microsoft.com/office/drawing/2014/main" id="{4305D1DF-EE1D-BFF6-761D-AD6981ED6F53}"/>
                        </a:ext>
                      </a:extLst>
                    </p:cNvPr>
                    <p:cNvCxnSpPr>
                      <a:cxnSpLocks/>
                      <a:stCxn id="154" idx="4"/>
                      <a:endCxn id="157" idx="0"/>
                    </p:cNvCxnSpPr>
                    <p:nvPr/>
                  </p:nvCxnSpPr>
                  <p:spPr bwMode="auto">
                    <a:xfrm>
                      <a:off x="1675536" y="3130600"/>
                      <a:ext cx="0" cy="262408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2" name="Straight Connector 87">
                      <a:extLst>
                        <a:ext uri="{FF2B5EF4-FFF2-40B4-BE49-F238E27FC236}">
                          <a16:creationId xmlns:a16="http://schemas.microsoft.com/office/drawing/2014/main" id="{9EB4B0BE-8D8F-FC2D-DDC0-63D9421B952E}"/>
                        </a:ext>
                      </a:extLst>
                    </p:cNvPr>
                    <p:cNvCxnSpPr>
                      <a:cxnSpLocks/>
                      <a:stCxn id="157" idx="6"/>
                      <a:endCxn id="156" idx="2"/>
                    </p:cNvCxnSpPr>
                    <p:nvPr/>
                  </p:nvCxnSpPr>
                  <p:spPr bwMode="auto">
                    <a:xfrm>
                      <a:off x="1837935" y="3556228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163" name="직선 연결선 162">
                      <a:extLst>
                        <a:ext uri="{FF2B5EF4-FFF2-40B4-BE49-F238E27FC236}">
                          <a16:creationId xmlns:a16="http://schemas.microsoft.com/office/drawing/2014/main" id="{968C0A57-A52B-61DB-A212-93E12257E56E}"/>
                        </a:ext>
                      </a:extLst>
                    </p:cNvPr>
                    <p:cNvCxnSpPr>
                      <a:cxnSpLocks/>
                      <a:stCxn id="155" idx="4"/>
                      <a:endCxn id="156" idx="0"/>
                    </p:cNvCxnSpPr>
                    <p:nvPr/>
                  </p:nvCxnSpPr>
                  <p:spPr>
                    <a:xfrm>
                      <a:off x="2262673" y="3130600"/>
                      <a:ext cx="0" cy="2624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8" name="그룹 137">
                    <a:extLst>
                      <a:ext uri="{FF2B5EF4-FFF2-40B4-BE49-F238E27FC236}">
                        <a16:creationId xmlns:a16="http://schemas.microsoft.com/office/drawing/2014/main" id="{BA295DA1-3E33-B574-C4E7-EAA670014EB8}"/>
                      </a:ext>
                    </a:extLst>
                  </p:cNvPr>
                  <p:cNvGrpSpPr/>
                  <p:nvPr/>
                </p:nvGrpSpPr>
                <p:grpSpPr>
                  <a:xfrm>
                    <a:off x="9492667" y="1064512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8" name="Oval 69">
                          <a:extLst>
                            <a:ext uri="{FF2B5EF4-FFF2-40B4-BE49-F238E27FC236}">
                              <a16:creationId xmlns:a16="http://schemas.microsoft.com/office/drawing/2014/main" id="{150F7C96-6686-98C5-C9D6-7873BA8C268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7" name="Oval 69">
                          <a:extLst>
                            <a:ext uri="{FF2B5EF4-FFF2-40B4-BE49-F238E27FC236}">
                              <a16:creationId xmlns:a16="http://schemas.microsoft.com/office/drawing/2014/main" id="{BAC425C5-6C0F-C718-7FF1-A294F4E51CE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9" name="Oval 70">
                          <a:extLst>
                            <a:ext uri="{FF2B5EF4-FFF2-40B4-BE49-F238E27FC236}">
                              <a16:creationId xmlns:a16="http://schemas.microsoft.com/office/drawing/2014/main" id="{17188E1D-0B2C-FA57-4DD9-D744F1BD16D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Oval 70">
                          <a:extLst>
                            <a:ext uri="{FF2B5EF4-FFF2-40B4-BE49-F238E27FC236}">
                              <a16:creationId xmlns:a16="http://schemas.microsoft.com/office/drawing/2014/main" id="{5AC692DC-C03B-5E76-970A-06AE3A0F944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0" name="Oval 71">
                          <a:extLst>
                            <a:ext uri="{FF2B5EF4-FFF2-40B4-BE49-F238E27FC236}">
                              <a16:creationId xmlns:a16="http://schemas.microsoft.com/office/drawing/2014/main" id="{6EEABE00-C73D-63F7-DAD2-8F9EDBC6F91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Oval 71">
                          <a:extLst>
                            <a:ext uri="{FF2B5EF4-FFF2-40B4-BE49-F238E27FC236}">
                              <a16:creationId xmlns:a16="http://schemas.microsoft.com/office/drawing/2014/main" id="{071072EE-5866-E3B3-5728-1D23E4CE7CC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51" name="직선 연결선 150">
                      <a:extLst>
                        <a:ext uri="{FF2B5EF4-FFF2-40B4-BE49-F238E27FC236}">
                          <a16:creationId xmlns:a16="http://schemas.microsoft.com/office/drawing/2014/main" id="{E6A6DBC2-DED4-1F17-A5BB-370E1C1476D7}"/>
                        </a:ext>
                      </a:extLst>
                    </p:cNvPr>
                    <p:cNvCxnSpPr>
                      <a:cxnSpLocks/>
                      <a:stCxn id="150" idx="3"/>
                      <a:endCxn id="148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직선 연결선 151">
                      <a:extLst>
                        <a:ext uri="{FF2B5EF4-FFF2-40B4-BE49-F238E27FC236}">
                          <a16:creationId xmlns:a16="http://schemas.microsoft.com/office/drawing/2014/main" id="{1921D522-04A2-93AA-49E4-4F9C6BE6E75E}"/>
                        </a:ext>
                      </a:extLst>
                    </p:cNvPr>
                    <p:cNvCxnSpPr>
                      <a:cxnSpLocks/>
                      <a:stCxn id="149" idx="6"/>
                      <a:endCxn id="150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" name="직선 연결선 152">
                      <a:extLst>
                        <a:ext uri="{FF2B5EF4-FFF2-40B4-BE49-F238E27FC236}">
                          <a16:creationId xmlns:a16="http://schemas.microsoft.com/office/drawing/2014/main" id="{EC39AC42-FF9B-1917-CFE3-A374F650EAFB}"/>
                        </a:ext>
                      </a:extLst>
                    </p:cNvPr>
                    <p:cNvCxnSpPr>
                      <a:cxnSpLocks/>
                      <a:stCxn id="149" idx="5"/>
                      <a:endCxn id="148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" name="그룹 138">
                    <a:extLst>
                      <a:ext uri="{FF2B5EF4-FFF2-40B4-BE49-F238E27FC236}">
                        <a16:creationId xmlns:a16="http://schemas.microsoft.com/office/drawing/2014/main" id="{EF1DD98E-E321-BEB0-E05E-EA7677918A40}"/>
                      </a:ext>
                    </a:extLst>
                  </p:cNvPr>
                  <p:cNvGrpSpPr/>
                  <p:nvPr/>
                </p:nvGrpSpPr>
                <p:grpSpPr>
                  <a:xfrm>
                    <a:off x="10940590" y="1628176"/>
                    <a:ext cx="911935" cy="817074"/>
                    <a:chOff x="237330" y="3777232"/>
                    <a:chExt cx="911935" cy="817074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2" name="Oval 69">
                          <a:extLst>
                            <a:ext uri="{FF2B5EF4-FFF2-40B4-BE49-F238E27FC236}">
                              <a16:creationId xmlns:a16="http://schemas.microsoft.com/office/drawing/2014/main" id="{C9EB6183-5A82-66B7-878F-56DDE1075B9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" name="Oval 69">
                          <a:extLst>
                            <a:ext uri="{FF2B5EF4-FFF2-40B4-BE49-F238E27FC236}">
                              <a16:creationId xmlns:a16="http://schemas.microsoft.com/office/drawing/2014/main" id="{31D8C816-2109-CDA3-ABC4-DA64796C6D6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530897" y="4267866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3" name="Oval 70">
                          <a:extLst>
                            <a:ext uri="{FF2B5EF4-FFF2-40B4-BE49-F238E27FC236}">
                              <a16:creationId xmlns:a16="http://schemas.microsoft.com/office/drawing/2014/main" id="{413B068F-0BD1-A65C-E31E-8C008385B20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" name="Oval 70">
                          <a:extLst>
                            <a:ext uri="{FF2B5EF4-FFF2-40B4-BE49-F238E27FC236}">
                              <a16:creationId xmlns:a16="http://schemas.microsoft.com/office/drawing/2014/main" id="{E00C9CAF-2ADB-6A10-101C-FC1C16419C3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4" name="Oval 71">
                          <a:extLst>
                            <a:ext uri="{FF2B5EF4-FFF2-40B4-BE49-F238E27FC236}">
                              <a16:creationId xmlns:a16="http://schemas.microsoft.com/office/drawing/2014/main" id="{CEDA95EA-2BAE-C702-EB16-242C6137574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" name="Oval 71">
                          <a:extLst>
                            <a:ext uri="{FF2B5EF4-FFF2-40B4-BE49-F238E27FC236}">
                              <a16:creationId xmlns:a16="http://schemas.microsoft.com/office/drawing/2014/main" id="{189DC690-5A75-A64F-531F-93B04C4DE11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824466" y="3777232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45" name="직선 연결선 144">
                      <a:extLst>
                        <a:ext uri="{FF2B5EF4-FFF2-40B4-BE49-F238E27FC236}">
                          <a16:creationId xmlns:a16="http://schemas.microsoft.com/office/drawing/2014/main" id="{2548CA79-F93F-6292-A8C8-ED87A20E0F9A}"/>
                        </a:ext>
                      </a:extLst>
                    </p:cNvPr>
                    <p:cNvCxnSpPr>
                      <a:cxnSpLocks/>
                      <a:stCxn id="144" idx="3"/>
                      <a:endCxn id="142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직선 연결선 145">
                      <a:extLst>
                        <a:ext uri="{FF2B5EF4-FFF2-40B4-BE49-F238E27FC236}">
                          <a16:creationId xmlns:a16="http://schemas.microsoft.com/office/drawing/2014/main" id="{B6B1E113-6D67-569A-0B31-86C851CF8C8C}"/>
                        </a:ext>
                      </a:extLst>
                    </p:cNvPr>
                    <p:cNvCxnSpPr>
                      <a:cxnSpLocks/>
                      <a:stCxn id="143" idx="6"/>
                      <a:endCxn id="144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직선 연결선 146">
                      <a:extLst>
                        <a:ext uri="{FF2B5EF4-FFF2-40B4-BE49-F238E27FC236}">
                          <a16:creationId xmlns:a16="http://schemas.microsoft.com/office/drawing/2014/main" id="{AD803743-5181-8F4D-1B05-2893999BEA4A}"/>
                        </a:ext>
                      </a:extLst>
                    </p:cNvPr>
                    <p:cNvCxnSpPr>
                      <a:cxnSpLocks/>
                      <a:stCxn id="143" idx="5"/>
                      <a:endCxn id="142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26BB04D9-C8AA-34FF-BD61-32CDF964AD3C}"/>
                      </a:ext>
                    </a:extLst>
                  </p:cNvPr>
                  <p:cNvCxnSpPr>
                    <a:cxnSpLocks/>
                    <a:stCxn id="155" idx="7"/>
                    <a:endCxn id="149" idx="2"/>
                  </p:cNvCxnSpPr>
                  <p:nvPr/>
                </p:nvCxnSpPr>
                <p:spPr>
                  <a:xfrm flipV="1">
                    <a:off x="8991839" y="1227734"/>
                    <a:ext cx="500828" cy="44579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>
                    <a:extLst>
                      <a:ext uri="{FF2B5EF4-FFF2-40B4-BE49-F238E27FC236}">
                        <a16:creationId xmlns:a16="http://schemas.microsoft.com/office/drawing/2014/main" id="{67F7F88F-9C50-3968-139F-A75917C2D3BD}"/>
                      </a:ext>
                    </a:extLst>
                  </p:cNvPr>
                  <p:cNvCxnSpPr>
                    <a:cxnSpLocks/>
                    <a:stCxn id="143" idx="2"/>
                    <a:endCxn id="150" idx="6"/>
                  </p:cNvCxnSpPr>
                  <p:nvPr/>
                </p:nvCxnSpPr>
                <p:spPr>
                  <a:xfrm flipH="1" flipV="1">
                    <a:off x="10404602" y="1227732"/>
                    <a:ext cx="535988" cy="563666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786E970C-4724-5478-09F7-0662BBE3D840}"/>
                    </a:ext>
                  </a:extLst>
                </p:cNvPr>
                <p:cNvSpPr/>
                <p:nvPr/>
              </p:nvSpPr>
              <p:spPr>
                <a:xfrm>
                  <a:off x="96977" y="2825930"/>
                  <a:ext cx="3160028" cy="1354183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12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665A97FB-3F08-965D-D39A-FDF21FD0583E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타원 197">
                    <a:extLst>
                      <a:ext uri="{FF2B5EF4-FFF2-40B4-BE49-F238E27FC236}">
                        <a16:creationId xmlns:a16="http://schemas.microsoft.com/office/drawing/2014/main" id="{2F9C848B-0588-7014-4499-484D2D61A5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118040" y="2395943"/>
                    <a:ext cx="124616" cy="1308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8912AA07-4AC3-B1C1-729E-B64B73C83535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2" name="타원 261">
                    <a:extLst>
                      <a:ext uri="{FF2B5EF4-FFF2-40B4-BE49-F238E27FC236}">
                        <a16:creationId xmlns:a16="http://schemas.microsoft.com/office/drawing/2014/main" id="{D58DFFEA-4094-98FE-7679-C877A776A8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052134" y="2376770"/>
                    <a:ext cx="124616" cy="1308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100000" t="-19048" r="-75000" b="-3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타원 262">
                    <a:extLst>
                      <a:ext uri="{FF2B5EF4-FFF2-40B4-BE49-F238E27FC236}">
                        <a16:creationId xmlns:a16="http://schemas.microsoft.com/office/drawing/2014/main" id="{F0615F0F-04E8-E435-67C6-7928C8B3C363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3" name="타원 262">
                    <a:extLst>
                      <a:ext uri="{FF2B5EF4-FFF2-40B4-BE49-F238E27FC236}">
                        <a16:creationId xmlns:a16="http://schemas.microsoft.com/office/drawing/2014/main" id="{0F35656A-BE65-8B06-3495-4F475C5786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1573" y="2849028"/>
                    <a:ext cx="124616" cy="1308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타원 263">
                    <a:extLst>
                      <a:ext uri="{FF2B5EF4-FFF2-40B4-BE49-F238E27FC236}">
                        <a16:creationId xmlns:a16="http://schemas.microsoft.com/office/drawing/2014/main" id="{16B3749B-454F-BFB7-77E0-7812391AE38D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4" name="타원 263">
                    <a:extLst>
                      <a:ext uri="{FF2B5EF4-FFF2-40B4-BE49-F238E27FC236}">
                        <a16:creationId xmlns:a16="http://schemas.microsoft.com/office/drawing/2014/main" id="{3C343633-F91F-7B13-9850-0D68C34355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98729" y="1925598"/>
                    <a:ext cx="124616" cy="1308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90476" t="-13636" r="-71429" b="-3181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타원 264">
                    <a:extLst>
                      <a:ext uri="{FF2B5EF4-FFF2-40B4-BE49-F238E27FC236}">
                        <a16:creationId xmlns:a16="http://schemas.microsoft.com/office/drawing/2014/main" id="{1D67C636-35FB-7560-08DA-4B6FED97245A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5" name="타원 264">
                    <a:extLst>
                      <a:ext uri="{FF2B5EF4-FFF2-40B4-BE49-F238E27FC236}">
                        <a16:creationId xmlns:a16="http://schemas.microsoft.com/office/drawing/2014/main" id="{C6D13B40-8150-E655-CDA2-3742864B6B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5396" y="2215489"/>
                    <a:ext cx="124616" cy="13080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 l="-90909" t="-18182" r="-63636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타원 265">
                    <a:extLst>
                      <a:ext uri="{FF2B5EF4-FFF2-40B4-BE49-F238E27FC236}">
                        <a16:creationId xmlns:a16="http://schemas.microsoft.com/office/drawing/2014/main" id="{DCA97254-E840-76F0-8305-ED0FFCA84D44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6" name="타원 265">
                    <a:extLst>
                      <a:ext uri="{FF2B5EF4-FFF2-40B4-BE49-F238E27FC236}">
                        <a16:creationId xmlns:a16="http://schemas.microsoft.com/office/drawing/2014/main" id="{E39F89D5-F85E-D42A-B949-9A80440626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5574068" y="2589805"/>
                    <a:ext cx="124616" cy="13080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90909" t="-18182" r="-63636" b="-363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타원 266">
                    <a:extLst>
                      <a:ext uri="{FF2B5EF4-FFF2-40B4-BE49-F238E27FC236}">
                        <a16:creationId xmlns:a16="http://schemas.microsoft.com/office/drawing/2014/main" id="{D919CBE4-BBDA-044B-B8B4-11D32B248DC1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208978" y="1703124"/>
                    <a:ext cx="248691" cy="2198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" name="타원 266">
                    <a:extLst>
                      <a:ext uri="{FF2B5EF4-FFF2-40B4-BE49-F238E27FC236}">
                        <a16:creationId xmlns:a16="http://schemas.microsoft.com/office/drawing/2014/main" id="{F876D24B-7B62-6991-72C7-02AFACD21A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208978" y="1703124"/>
                    <a:ext cx="248691" cy="219827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40000" r="-3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타원 267">
                    <a:extLst>
                      <a:ext uri="{FF2B5EF4-FFF2-40B4-BE49-F238E27FC236}">
                        <a16:creationId xmlns:a16="http://schemas.microsoft.com/office/drawing/2014/main" id="{65CAAE10-D607-467F-B8FA-C2003D095C5E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8" name="타원 267">
                    <a:extLst>
                      <a:ext uri="{FF2B5EF4-FFF2-40B4-BE49-F238E27FC236}">
                        <a16:creationId xmlns:a16="http://schemas.microsoft.com/office/drawing/2014/main" id="{486A16A0-5537-832F-AE07-C0EE721643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006425" y="1409608"/>
                    <a:ext cx="124616" cy="13080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95238" t="-19048" r="-66667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타원 268">
                    <a:extLst>
                      <a:ext uri="{FF2B5EF4-FFF2-40B4-BE49-F238E27FC236}">
                        <a16:creationId xmlns:a16="http://schemas.microsoft.com/office/drawing/2014/main" id="{3F8179DB-69EA-23EA-4D93-17B34CE42DAE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9" name="타원 268">
                    <a:extLst>
                      <a:ext uri="{FF2B5EF4-FFF2-40B4-BE49-F238E27FC236}">
                        <a16:creationId xmlns:a16="http://schemas.microsoft.com/office/drawing/2014/main" id="{F8C05171-E041-79AB-E1BF-5B05072619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6751244" y="1799164"/>
                    <a:ext cx="124616" cy="1308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90476" t="-19048" r="-71429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9A397042-2701-1067-ED04-9C9895810002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0" name="타원 269">
                    <a:extLst>
                      <a:ext uri="{FF2B5EF4-FFF2-40B4-BE49-F238E27FC236}">
                        <a16:creationId xmlns:a16="http://schemas.microsoft.com/office/drawing/2014/main" id="{F6C6E9EA-EC8B-2101-37B0-9BA0D7ACC3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253644" y="1787015"/>
                    <a:ext cx="124616" cy="130800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A2B78C64-79DA-79FB-34B1-30C982F878E7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1" name="타원 270">
                    <a:extLst>
                      <a:ext uri="{FF2B5EF4-FFF2-40B4-BE49-F238E27FC236}">
                        <a16:creationId xmlns:a16="http://schemas.microsoft.com/office/drawing/2014/main" id="{A752641F-49A3-4078-0D08-C8354CB56D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7650264" y="1742501"/>
                    <a:ext cx="248691" cy="219827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36585" r="-3414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타원 271">
                    <a:extLst>
                      <a:ext uri="{FF2B5EF4-FFF2-40B4-BE49-F238E27FC236}">
                        <a16:creationId xmlns:a16="http://schemas.microsoft.com/office/drawing/2014/main" id="{E6FA2416-EC70-32C8-B099-2091F28DAC81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2" name="타원 271">
                    <a:extLst>
                      <a:ext uri="{FF2B5EF4-FFF2-40B4-BE49-F238E27FC236}">
                        <a16:creationId xmlns:a16="http://schemas.microsoft.com/office/drawing/2014/main" id="{517CE103-B610-E517-5A60-4EC9953469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499901" y="2000894"/>
                    <a:ext cx="124616" cy="130800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95238" t="-19048" r="-66667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45DD4A82-81BC-0D1B-045C-E55AA4157E8A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3" name="타원 272">
                    <a:extLst>
                      <a:ext uri="{FF2B5EF4-FFF2-40B4-BE49-F238E27FC236}">
                        <a16:creationId xmlns:a16="http://schemas.microsoft.com/office/drawing/2014/main" id="{D3624963-03C9-6922-4413-3B7F3A6D0AD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244720" y="2390450"/>
                    <a:ext cx="124616" cy="13080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90476" t="-19048" r="-71429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타원 273">
                    <a:extLst>
                      <a:ext uri="{FF2B5EF4-FFF2-40B4-BE49-F238E27FC236}">
                        <a16:creationId xmlns:a16="http://schemas.microsoft.com/office/drawing/2014/main" id="{FC9F2E55-38C9-1BE8-EB1C-C20E563390AB}"/>
                      </a:ext>
                    </a:extLst>
                  </p:cNvPr>
                  <p:cNvSpPr/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53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oMath>
                      </m:oMathPara>
                    </a14:m>
                    <a:endParaRPr lang="ko-KR" altLang="en-US" sz="1453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4" name="타원 273">
                    <a:extLst>
                      <a:ext uri="{FF2B5EF4-FFF2-40B4-BE49-F238E27FC236}">
                        <a16:creationId xmlns:a16="http://schemas.microsoft.com/office/drawing/2014/main" id="{77063266-32DE-3400-D808-230A9E3A5E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 flipH="1" flipV="1">
                    <a:off x="8747120" y="2378301"/>
                    <a:ext cx="124616" cy="130800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 l="-100000" t="-19048" r="-75000" b="-380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3" name="Right Arrow 140">
              <a:extLst>
                <a:ext uri="{FF2B5EF4-FFF2-40B4-BE49-F238E27FC236}">
                  <a16:creationId xmlns:a16="http://schemas.microsoft.com/office/drawing/2014/main" id="{E2356B04-7C98-6A71-BA1C-B84617FE9F38}"/>
                </a:ext>
              </a:extLst>
            </p:cNvPr>
            <p:cNvSpPr/>
            <p:nvPr/>
          </p:nvSpPr>
          <p:spPr bwMode="auto">
            <a:xfrm>
              <a:off x="14721170" y="2639571"/>
              <a:ext cx="588103" cy="40183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4869025-64E6-B9B5-B48A-863BC59FB7A7}"/>
                </a:ext>
              </a:extLst>
            </p:cNvPr>
            <p:cNvSpPr txBox="1"/>
            <p:nvPr/>
          </p:nvSpPr>
          <p:spPr>
            <a:xfrm>
              <a:off x="6634622" y="2744832"/>
              <a:ext cx="1115477" cy="50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8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CMS</a:t>
              </a:r>
              <a:endParaRPr lang="ko-KR" altLang="en-US" sz="2682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그룹 167">
              <a:extLst>
                <a:ext uri="{FF2B5EF4-FFF2-40B4-BE49-F238E27FC236}">
                  <a16:creationId xmlns:a16="http://schemas.microsoft.com/office/drawing/2014/main" id="{85456F58-B20B-543D-A9F0-5A78FA85AE9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913612" y="1989150"/>
              <a:ext cx="4317154" cy="1711189"/>
              <a:chOff x="8127470" y="1064512"/>
              <a:chExt cx="3725055" cy="1476499"/>
            </a:xfrm>
          </p:grpSpPr>
          <p:grpSp>
            <p:nvGrpSpPr>
              <p:cNvPr id="43" name="그룹 170">
                <a:extLst>
                  <a:ext uri="{FF2B5EF4-FFF2-40B4-BE49-F238E27FC236}">
                    <a16:creationId xmlns:a16="http://schemas.microsoft.com/office/drawing/2014/main" id="{91755B91-7F7C-C0F5-E6F9-3A9426191EFA}"/>
                  </a:ext>
                </a:extLst>
              </p:cNvPr>
              <p:cNvGrpSpPr/>
              <p:nvPr/>
            </p:nvGrpSpPr>
            <p:grpSpPr>
              <a:xfrm>
                <a:off x="8127470" y="1625723"/>
                <a:ext cx="911935" cy="915288"/>
                <a:chOff x="1513137" y="2804160"/>
                <a:chExt cx="911935" cy="915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Oval 72">
                      <a:extLst>
                        <a:ext uri="{FF2B5EF4-FFF2-40B4-BE49-F238E27FC236}">
                          <a16:creationId xmlns:a16="http://schemas.microsoft.com/office/drawing/2014/main" id="{69FBB7DA-D061-5F5C-C9AF-0E2EAFDA67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72">
                      <a:extLst>
                        <a:ext uri="{FF2B5EF4-FFF2-40B4-BE49-F238E27FC236}">
                          <a16:creationId xmlns:a16="http://schemas.microsoft.com/office/drawing/2014/main" id="{19AE00E9-67C6-9E06-A953-A63287BAAA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Oval 73">
                      <a:extLst>
                        <a:ext uri="{FF2B5EF4-FFF2-40B4-BE49-F238E27FC236}">
                          <a16:creationId xmlns:a16="http://schemas.microsoft.com/office/drawing/2014/main" id="{AF4A54F0-F881-9652-9D34-B84FA3BBD70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73">
                      <a:extLst>
                        <a:ext uri="{FF2B5EF4-FFF2-40B4-BE49-F238E27FC236}">
                          <a16:creationId xmlns:a16="http://schemas.microsoft.com/office/drawing/2014/main" id="{71060815-9914-DA30-2DC0-279AF6EB892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Oval 74">
                      <a:extLst>
                        <a:ext uri="{FF2B5EF4-FFF2-40B4-BE49-F238E27FC236}">
                          <a16:creationId xmlns:a16="http://schemas.microsoft.com/office/drawing/2014/main" id="{3DECFFAA-42D2-1915-4AA0-DDCD784A24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Oval 74">
                      <a:extLst>
                        <a:ext uri="{FF2B5EF4-FFF2-40B4-BE49-F238E27FC236}">
                          <a16:creationId xmlns:a16="http://schemas.microsoft.com/office/drawing/2014/main" id="{A2BFB476-E86B-8663-A60C-2E0C33EB7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Oval 75">
                      <a:extLst>
                        <a:ext uri="{FF2B5EF4-FFF2-40B4-BE49-F238E27FC236}">
                          <a16:creationId xmlns:a16="http://schemas.microsoft.com/office/drawing/2014/main" id="{C04FC472-DF4B-088B-2CAD-FB2067505B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Oval 75">
                      <a:extLst>
                        <a:ext uri="{FF2B5EF4-FFF2-40B4-BE49-F238E27FC236}">
                          <a16:creationId xmlns:a16="http://schemas.microsoft.com/office/drawing/2014/main" id="{97EA000C-53BB-6A9C-022A-F0B6D9DB45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0" name="Straight Connector 80">
                  <a:extLst>
                    <a:ext uri="{FF2B5EF4-FFF2-40B4-BE49-F238E27FC236}">
                      <a16:creationId xmlns:a16="http://schemas.microsoft.com/office/drawing/2014/main" id="{2BCCA4F8-D4E9-5486-B3A6-6A0063DBF3F6}"/>
                    </a:ext>
                  </a:extLst>
                </p:cNvPr>
                <p:cNvCxnSpPr>
                  <a:cxnSpLocks/>
                  <a:stCxn id="113" idx="1"/>
                  <a:endCxn id="104" idx="5"/>
                </p:cNvCxnSpPr>
                <p:nvPr/>
              </p:nvCxnSpPr>
              <p:spPr bwMode="auto">
                <a:xfrm flipH="1" flipV="1">
                  <a:off x="1790369" y="3082794"/>
                  <a:ext cx="357470" cy="35802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6" name="Straight Connector 81">
                  <a:extLst>
                    <a:ext uri="{FF2B5EF4-FFF2-40B4-BE49-F238E27FC236}">
                      <a16:creationId xmlns:a16="http://schemas.microsoft.com/office/drawing/2014/main" id="{94F23A32-EC0C-8660-B679-63BFD1D013B4}"/>
                    </a:ext>
                  </a:extLst>
                </p:cNvPr>
                <p:cNvCxnSpPr>
                  <a:cxnSpLocks/>
                  <a:stCxn id="118" idx="7"/>
                  <a:endCxn id="105" idx="3"/>
                </p:cNvCxnSpPr>
                <p:nvPr/>
              </p:nvCxnSpPr>
              <p:spPr bwMode="auto">
                <a:xfrm flipV="1">
                  <a:off x="1790369" y="3082794"/>
                  <a:ext cx="357470" cy="358021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7" name="Straight Connector 83">
                  <a:extLst>
                    <a:ext uri="{FF2B5EF4-FFF2-40B4-BE49-F238E27FC236}">
                      <a16:creationId xmlns:a16="http://schemas.microsoft.com/office/drawing/2014/main" id="{7D2896BD-2932-CCC5-03E1-22A419B63921}"/>
                    </a:ext>
                  </a:extLst>
                </p:cNvPr>
                <p:cNvCxnSpPr>
                  <a:cxnSpLocks/>
                  <a:stCxn id="104" idx="6"/>
                  <a:endCxn id="105" idx="2"/>
                </p:cNvCxnSpPr>
                <p:nvPr/>
              </p:nvCxnSpPr>
              <p:spPr bwMode="auto">
                <a:xfrm>
                  <a:off x="1837935" y="2967380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8" name="Straight Connector 85">
                  <a:extLst>
                    <a:ext uri="{FF2B5EF4-FFF2-40B4-BE49-F238E27FC236}">
                      <a16:creationId xmlns:a16="http://schemas.microsoft.com/office/drawing/2014/main" id="{756653C5-DE21-FB26-4584-777C4823F47F}"/>
                    </a:ext>
                  </a:extLst>
                </p:cNvPr>
                <p:cNvCxnSpPr>
                  <a:cxnSpLocks/>
                  <a:stCxn id="104" idx="4"/>
                  <a:endCxn id="118" idx="0"/>
                </p:cNvCxnSpPr>
                <p:nvPr/>
              </p:nvCxnSpPr>
              <p:spPr bwMode="auto">
                <a:xfrm>
                  <a:off x="1675536" y="3130600"/>
                  <a:ext cx="0" cy="262408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29" name="Straight Connector 87">
                  <a:extLst>
                    <a:ext uri="{FF2B5EF4-FFF2-40B4-BE49-F238E27FC236}">
                      <a16:creationId xmlns:a16="http://schemas.microsoft.com/office/drawing/2014/main" id="{97EB37E6-4751-1F50-B559-CD9A3A70DC08}"/>
                    </a:ext>
                  </a:extLst>
                </p:cNvPr>
                <p:cNvCxnSpPr>
                  <a:cxnSpLocks/>
                  <a:stCxn id="118" idx="6"/>
                  <a:endCxn id="113" idx="2"/>
                </p:cNvCxnSpPr>
                <p:nvPr/>
              </p:nvCxnSpPr>
              <p:spPr bwMode="auto">
                <a:xfrm>
                  <a:off x="1837935" y="3556228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30" name="직선 연결선 196">
                  <a:extLst>
                    <a:ext uri="{FF2B5EF4-FFF2-40B4-BE49-F238E27FC236}">
                      <a16:creationId xmlns:a16="http://schemas.microsoft.com/office/drawing/2014/main" id="{8505FD6F-98B7-F438-440D-22C6B181E0B4}"/>
                    </a:ext>
                  </a:extLst>
                </p:cNvPr>
                <p:cNvCxnSpPr>
                  <a:cxnSpLocks/>
                  <a:stCxn id="105" idx="4"/>
                  <a:endCxn id="113" idx="0"/>
                </p:cNvCxnSpPr>
                <p:nvPr/>
              </p:nvCxnSpPr>
              <p:spPr>
                <a:xfrm>
                  <a:off x="2262673" y="3130600"/>
                  <a:ext cx="0" cy="2624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그룹 171">
                <a:extLst>
                  <a:ext uri="{FF2B5EF4-FFF2-40B4-BE49-F238E27FC236}">
                    <a16:creationId xmlns:a16="http://schemas.microsoft.com/office/drawing/2014/main" id="{9038CE48-557A-4B30-F2A8-9CA58070C025}"/>
                  </a:ext>
                </a:extLst>
              </p:cNvPr>
              <p:cNvGrpSpPr/>
              <p:nvPr/>
            </p:nvGrpSpPr>
            <p:grpSpPr>
              <a:xfrm>
                <a:off x="9492667" y="1064512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Oval 69">
                      <a:extLst>
                        <a:ext uri="{FF2B5EF4-FFF2-40B4-BE49-F238E27FC236}">
                          <a16:creationId xmlns:a16="http://schemas.microsoft.com/office/drawing/2014/main" id="{7BBECB7E-1212-EB66-CEE2-641C0181B5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Oval 69">
                      <a:extLst>
                        <a:ext uri="{FF2B5EF4-FFF2-40B4-BE49-F238E27FC236}">
                          <a16:creationId xmlns:a16="http://schemas.microsoft.com/office/drawing/2014/main" id="{BAC425C5-6C0F-C718-7FF1-A294F4E51C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Oval 70">
                      <a:extLst>
                        <a:ext uri="{FF2B5EF4-FFF2-40B4-BE49-F238E27FC236}">
                          <a16:creationId xmlns:a16="http://schemas.microsoft.com/office/drawing/2014/main" id="{58549E9A-A014-086C-D5B8-EC959709855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Oval 70">
                      <a:extLst>
                        <a:ext uri="{FF2B5EF4-FFF2-40B4-BE49-F238E27FC236}">
                          <a16:creationId xmlns:a16="http://schemas.microsoft.com/office/drawing/2014/main" id="{5AC692DC-C03B-5E76-970A-06AE3A0F94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Oval 71">
                      <a:extLst>
                        <a:ext uri="{FF2B5EF4-FFF2-40B4-BE49-F238E27FC236}">
                          <a16:creationId xmlns:a16="http://schemas.microsoft.com/office/drawing/2014/main" id="{5192CABE-0612-C03A-34AE-9159DDFECCE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Oval 71">
                      <a:extLst>
                        <a:ext uri="{FF2B5EF4-FFF2-40B4-BE49-F238E27FC236}">
                          <a16:creationId xmlns:a16="http://schemas.microsoft.com/office/drawing/2014/main" id="{071072EE-5866-E3B3-5728-1D23E4CE7C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직선 연결선 184">
                  <a:extLst>
                    <a:ext uri="{FF2B5EF4-FFF2-40B4-BE49-F238E27FC236}">
                      <a16:creationId xmlns:a16="http://schemas.microsoft.com/office/drawing/2014/main" id="{5406C844-AD36-C8A7-10DA-9DD60C686D86}"/>
                    </a:ext>
                  </a:extLst>
                </p:cNvPr>
                <p:cNvCxnSpPr>
                  <a:cxnSpLocks/>
                  <a:stCxn id="88" idx="3"/>
                  <a:endCxn id="86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185">
                  <a:extLst>
                    <a:ext uri="{FF2B5EF4-FFF2-40B4-BE49-F238E27FC236}">
                      <a16:creationId xmlns:a16="http://schemas.microsoft.com/office/drawing/2014/main" id="{FEC21629-269F-A15F-D6BB-FE8832983CCD}"/>
                    </a:ext>
                  </a:extLst>
                </p:cNvPr>
                <p:cNvCxnSpPr>
                  <a:cxnSpLocks/>
                  <a:stCxn id="87" idx="6"/>
                  <a:endCxn id="88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186">
                  <a:extLst>
                    <a:ext uri="{FF2B5EF4-FFF2-40B4-BE49-F238E27FC236}">
                      <a16:creationId xmlns:a16="http://schemas.microsoft.com/office/drawing/2014/main" id="{F4A0F549-7571-9F4A-902E-94DF01E575A4}"/>
                    </a:ext>
                  </a:extLst>
                </p:cNvPr>
                <p:cNvCxnSpPr>
                  <a:cxnSpLocks/>
                  <a:stCxn id="87" idx="5"/>
                  <a:endCxn id="86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172">
                <a:extLst>
                  <a:ext uri="{FF2B5EF4-FFF2-40B4-BE49-F238E27FC236}">
                    <a16:creationId xmlns:a16="http://schemas.microsoft.com/office/drawing/2014/main" id="{8CCBDE15-74DE-E5EA-BE54-ACA4F29E9F01}"/>
                  </a:ext>
                </a:extLst>
              </p:cNvPr>
              <p:cNvGrpSpPr/>
              <p:nvPr/>
            </p:nvGrpSpPr>
            <p:grpSpPr>
              <a:xfrm>
                <a:off x="10940590" y="1628176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Oval 69">
                      <a:extLst>
                        <a:ext uri="{FF2B5EF4-FFF2-40B4-BE49-F238E27FC236}">
                          <a16:creationId xmlns:a16="http://schemas.microsoft.com/office/drawing/2014/main" id="{2419604E-53D9-A84C-BFBA-79113715423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Oval 69">
                      <a:extLst>
                        <a:ext uri="{FF2B5EF4-FFF2-40B4-BE49-F238E27FC236}">
                          <a16:creationId xmlns:a16="http://schemas.microsoft.com/office/drawing/2014/main" id="{31D8C816-2109-CDA3-ABC4-DA64796C6D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Oval 70">
                      <a:extLst>
                        <a:ext uri="{FF2B5EF4-FFF2-40B4-BE49-F238E27FC236}">
                          <a16:creationId xmlns:a16="http://schemas.microsoft.com/office/drawing/2014/main" id="{2B785433-1EA5-F8A3-29CF-C5F2A39232E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Oval 70">
                      <a:extLst>
                        <a:ext uri="{FF2B5EF4-FFF2-40B4-BE49-F238E27FC236}">
                          <a16:creationId xmlns:a16="http://schemas.microsoft.com/office/drawing/2014/main" id="{E00C9CAF-2ADB-6A10-101C-FC1C16419C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Oval 71">
                      <a:extLst>
                        <a:ext uri="{FF2B5EF4-FFF2-40B4-BE49-F238E27FC236}">
                          <a16:creationId xmlns:a16="http://schemas.microsoft.com/office/drawing/2014/main" id="{ED7D6834-D11D-53CA-73E7-225B7BBE344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71">
                      <a:extLst>
                        <a:ext uri="{FF2B5EF4-FFF2-40B4-BE49-F238E27FC236}">
                          <a16:creationId xmlns:a16="http://schemas.microsoft.com/office/drawing/2014/main" id="{189DC690-5A75-A64F-531F-93B04C4DE1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직선 연결선 178">
                  <a:extLst>
                    <a:ext uri="{FF2B5EF4-FFF2-40B4-BE49-F238E27FC236}">
                      <a16:creationId xmlns:a16="http://schemas.microsoft.com/office/drawing/2014/main" id="{DB581864-D7F6-39D6-EF72-D50451579D6F}"/>
                    </a:ext>
                  </a:extLst>
                </p:cNvPr>
                <p:cNvCxnSpPr>
                  <a:cxnSpLocks/>
                  <a:stCxn id="50" idx="3"/>
                  <a:endCxn id="48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179">
                  <a:extLst>
                    <a:ext uri="{FF2B5EF4-FFF2-40B4-BE49-F238E27FC236}">
                      <a16:creationId xmlns:a16="http://schemas.microsoft.com/office/drawing/2014/main" id="{344FC9B5-9487-5CC6-5433-45118A38AFB2}"/>
                    </a:ext>
                  </a:extLst>
                </p:cNvPr>
                <p:cNvCxnSpPr>
                  <a:cxnSpLocks/>
                  <a:stCxn id="49" idx="6"/>
                  <a:endCxn id="50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180">
                  <a:extLst>
                    <a:ext uri="{FF2B5EF4-FFF2-40B4-BE49-F238E27FC236}">
                      <a16:creationId xmlns:a16="http://schemas.microsoft.com/office/drawing/2014/main" id="{7F8E907B-F2A8-4832-083D-0809AFE771FE}"/>
                    </a:ext>
                  </a:extLst>
                </p:cNvPr>
                <p:cNvCxnSpPr>
                  <a:cxnSpLocks/>
                  <a:stCxn id="49" idx="5"/>
                  <a:endCxn id="48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직선 연결선 173">
                <a:extLst>
                  <a:ext uri="{FF2B5EF4-FFF2-40B4-BE49-F238E27FC236}">
                    <a16:creationId xmlns:a16="http://schemas.microsoft.com/office/drawing/2014/main" id="{7C6C650B-A6D8-25E4-2196-4702CE5A11CC}"/>
                  </a:ext>
                </a:extLst>
              </p:cNvPr>
              <p:cNvCxnSpPr>
                <a:cxnSpLocks/>
                <a:stCxn id="105" idx="7"/>
                <a:endCxn id="87" idx="2"/>
              </p:cNvCxnSpPr>
              <p:nvPr/>
            </p:nvCxnSpPr>
            <p:spPr>
              <a:xfrm flipV="1">
                <a:off x="8991839" y="1227734"/>
                <a:ext cx="500828" cy="4457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174">
                <a:extLst>
                  <a:ext uri="{FF2B5EF4-FFF2-40B4-BE49-F238E27FC236}">
                    <a16:creationId xmlns:a16="http://schemas.microsoft.com/office/drawing/2014/main" id="{415F4FB4-E506-F495-F80D-953085B1631B}"/>
                  </a:ext>
                </a:extLst>
              </p:cNvPr>
              <p:cNvCxnSpPr>
                <a:cxnSpLocks/>
                <a:stCxn id="49" idx="2"/>
                <a:endCxn id="88" idx="6"/>
              </p:cNvCxnSpPr>
              <p:nvPr/>
            </p:nvCxnSpPr>
            <p:spPr>
              <a:xfrm flipH="1" flipV="1">
                <a:off x="10404602" y="1227732"/>
                <a:ext cx="535988" cy="5636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1" name="사각형: 둥근 모서리 293">
              <a:extLst>
                <a:ext uri="{FF2B5EF4-FFF2-40B4-BE49-F238E27FC236}">
                  <a16:creationId xmlns:a16="http://schemas.microsoft.com/office/drawing/2014/main" id="{F3FAD869-ED4F-811C-8723-C9720FDE54E2}"/>
                </a:ext>
              </a:extLst>
            </p:cNvPr>
            <p:cNvSpPr/>
            <p:nvPr/>
          </p:nvSpPr>
          <p:spPr>
            <a:xfrm>
              <a:off x="15551440" y="1821307"/>
              <a:ext cx="4904715" cy="2019308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012"/>
            </a:p>
          </p:txBody>
        </p:sp>
        <p:sp>
          <p:nvSpPr>
            <p:cNvPr id="200" name="Right Arrow 140">
              <a:extLst>
                <a:ext uri="{FF2B5EF4-FFF2-40B4-BE49-F238E27FC236}">
                  <a16:creationId xmlns:a16="http://schemas.microsoft.com/office/drawing/2014/main" id="{F1BE1588-6ACD-6CA7-FE73-0B4A8B753CBC}"/>
                </a:ext>
              </a:extLst>
            </p:cNvPr>
            <p:cNvSpPr/>
            <p:nvPr/>
          </p:nvSpPr>
          <p:spPr bwMode="auto">
            <a:xfrm rot="1746334">
              <a:off x="5014148" y="3921816"/>
              <a:ext cx="506194" cy="40183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grpSp>
          <p:nvGrpSpPr>
            <p:cNvPr id="201" name="그룹 121">
              <a:extLst>
                <a:ext uri="{FF2B5EF4-FFF2-40B4-BE49-F238E27FC236}">
                  <a16:creationId xmlns:a16="http://schemas.microsoft.com/office/drawing/2014/main" id="{CE41C5FF-AC92-9A5B-746F-847F86DA6076}"/>
                </a:ext>
              </a:extLst>
            </p:cNvPr>
            <p:cNvGrpSpPr/>
            <p:nvPr/>
          </p:nvGrpSpPr>
          <p:grpSpPr>
            <a:xfrm>
              <a:off x="5574528" y="3597703"/>
              <a:ext cx="5606509" cy="1972576"/>
              <a:chOff x="4936411" y="4543657"/>
              <a:chExt cx="5016190" cy="1764880"/>
            </a:xfrm>
          </p:grpSpPr>
          <p:grpSp>
            <p:nvGrpSpPr>
              <p:cNvPr id="204" name="그룹 132">
                <a:extLst>
                  <a:ext uri="{FF2B5EF4-FFF2-40B4-BE49-F238E27FC236}">
                    <a16:creationId xmlns:a16="http://schemas.microsoft.com/office/drawing/2014/main" id="{B2BD2ECF-D6D1-1BD5-E9D3-43421921DC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36411" y="4543657"/>
                <a:ext cx="4153252" cy="1764880"/>
                <a:chOff x="74042" y="2839904"/>
                <a:chExt cx="3160028" cy="1342820"/>
              </a:xfrm>
            </p:grpSpPr>
            <p:grpSp>
              <p:nvGrpSpPr>
                <p:cNvPr id="219" name="그룹 133">
                  <a:extLst>
                    <a:ext uri="{FF2B5EF4-FFF2-40B4-BE49-F238E27FC236}">
                      <a16:creationId xmlns:a16="http://schemas.microsoft.com/office/drawing/2014/main" id="{0012E52F-A641-794E-C385-39FE73E983C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0772" y="2884793"/>
                  <a:ext cx="2938877" cy="1164882"/>
                  <a:chOff x="8127470" y="1064512"/>
                  <a:chExt cx="3725055" cy="1476499"/>
                </a:xfrm>
              </p:grpSpPr>
              <p:grpSp>
                <p:nvGrpSpPr>
                  <p:cNvPr id="221" name="그룹 136">
                    <a:extLst>
                      <a:ext uri="{FF2B5EF4-FFF2-40B4-BE49-F238E27FC236}">
                        <a16:creationId xmlns:a16="http://schemas.microsoft.com/office/drawing/2014/main" id="{E2F36300-5151-81F8-07C7-A35370B3BA70}"/>
                      </a:ext>
                    </a:extLst>
                  </p:cNvPr>
                  <p:cNvGrpSpPr/>
                  <p:nvPr/>
                </p:nvGrpSpPr>
                <p:grpSpPr>
                  <a:xfrm>
                    <a:off x="8127470" y="1625723"/>
                    <a:ext cx="911935" cy="915288"/>
                    <a:chOff x="1513137" y="2804160"/>
                    <a:chExt cx="911935" cy="915288"/>
                  </a:xfrm>
                </p:grpSpPr>
                <p:sp>
                  <p:nvSpPr>
                    <p:cNvPr id="238" name="Oval 72">
                      <a:extLst>
                        <a:ext uri="{FF2B5EF4-FFF2-40B4-BE49-F238E27FC236}">
                          <a16:creationId xmlns:a16="http://schemas.microsoft.com/office/drawing/2014/main" id="{3DC0CB7E-3259-2896-CC03-E72B9E3F46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9" name="Oval 73">
                          <a:extLst>
                            <a:ext uri="{FF2B5EF4-FFF2-40B4-BE49-F238E27FC236}">
                              <a16:creationId xmlns:a16="http://schemas.microsoft.com/office/drawing/2014/main" id="{0D621277-527A-629D-2BB7-3FDEAF0AE2B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chemeClr val="accent2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9" name="Oval 73">
                          <a:extLst>
                            <a:ext uri="{FF2B5EF4-FFF2-40B4-BE49-F238E27FC236}">
                              <a16:creationId xmlns:a16="http://schemas.microsoft.com/office/drawing/2014/main" id="{8402FDC6-CAE4-A1F4-9A29-C99A6D82037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100273" y="2804160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6"/>
                          <a:stretch>
                            <a:fillRect l="-17241" t="-36667" b="-10000"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40" name="Oval 74">
                      <a:extLst>
                        <a:ext uri="{FF2B5EF4-FFF2-40B4-BE49-F238E27FC236}">
                          <a16:creationId xmlns:a16="http://schemas.microsoft.com/office/drawing/2014/main" id="{1FB4CC5C-4F0A-E24D-FCE3-E8D6020DF51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41" name="Oval 75">
                      <a:extLst>
                        <a:ext uri="{FF2B5EF4-FFF2-40B4-BE49-F238E27FC236}">
                          <a16:creationId xmlns:a16="http://schemas.microsoft.com/office/drawing/2014/main" id="{5405F1DF-7833-4DED-E696-B3982218B39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cxnSp>
                  <p:nvCxnSpPr>
                    <p:cNvPr id="242" name="Straight Connector 80">
                      <a:extLst>
                        <a:ext uri="{FF2B5EF4-FFF2-40B4-BE49-F238E27FC236}">
                          <a16:creationId xmlns:a16="http://schemas.microsoft.com/office/drawing/2014/main" id="{6BB87891-DC80-39B5-E9C8-B37A7CB2E748}"/>
                        </a:ext>
                      </a:extLst>
                    </p:cNvPr>
                    <p:cNvCxnSpPr>
                      <a:cxnSpLocks/>
                      <a:stCxn id="240" idx="1"/>
                      <a:endCxn id="238" idx="5"/>
                    </p:cNvCxnSpPr>
                    <p:nvPr/>
                  </p:nvCxnSpPr>
                  <p:spPr bwMode="auto">
                    <a:xfrm flipH="1" flipV="1">
                      <a:off x="1790369" y="3082794"/>
                      <a:ext cx="357470" cy="35802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3" name="Straight Connector 81">
                      <a:extLst>
                        <a:ext uri="{FF2B5EF4-FFF2-40B4-BE49-F238E27FC236}">
                          <a16:creationId xmlns:a16="http://schemas.microsoft.com/office/drawing/2014/main" id="{D20DE7E3-0E81-73BE-EA83-7AC3219539BC}"/>
                        </a:ext>
                      </a:extLst>
                    </p:cNvPr>
                    <p:cNvCxnSpPr>
                      <a:cxnSpLocks/>
                      <a:stCxn id="241" idx="7"/>
                      <a:endCxn id="239" idx="3"/>
                    </p:cNvCxnSpPr>
                    <p:nvPr/>
                  </p:nvCxnSpPr>
                  <p:spPr bwMode="auto">
                    <a:xfrm flipV="1">
                      <a:off x="1790369" y="3082794"/>
                      <a:ext cx="357470" cy="358021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4" name="Straight Connector 83">
                      <a:extLst>
                        <a:ext uri="{FF2B5EF4-FFF2-40B4-BE49-F238E27FC236}">
                          <a16:creationId xmlns:a16="http://schemas.microsoft.com/office/drawing/2014/main" id="{4D0D0E0A-559C-B2CA-63E4-0D402B2CF4AF}"/>
                        </a:ext>
                      </a:extLst>
                    </p:cNvPr>
                    <p:cNvCxnSpPr>
                      <a:cxnSpLocks/>
                      <a:stCxn id="238" idx="6"/>
                      <a:endCxn id="239" idx="2"/>
                    </p:cNvCxnSpPr>
                    <p:nvPr/>
                  </p:nvCxnSpPr>
                  <p:spPr bwMode="auto">
                    <a:xfrm>
                      <a:off x="1837935" y="2967380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5" name="Straight Connector 85">
                      <a:extLst>
                        <a:ext uri="{FF2B5EF4-FFF2-40B4-BE49-F238E27FC236}">
                          <a16:creationId xmlns:a16="http://schemas.microsoft.com/office/drawing/2014/main" id="{4B3CC0CA-0455-D9D2-9738-D84E740FD75C}"/>
                        </a:ext>
                      </a:extLst>
                    </p:cNvPr>
                    <p:cNvCxnSpPr>
                      <a:cxnSpLocks/>
                      <a:stCxn id="238" idx="4"/>
                      <a:endCxn id="241" idx="0"/>
                    </p:cNvCxnSpPr>
                    <p:nvPr/>
                  </p:nvCxnSpPr>
                  <p:spPr bwMode="auto">
                    <a:xfrm>
                      <a:off x="1675536" y="3130600"/>
                      <a:ext cx="0" cy="262408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6" name="Straight Connector 87">
                      <a:extLst>
                        <a:ext uri="{FF2B5EF4-FFF2-40B4-BE49-F238E27FC236}">
                          <a16:creationId xmlns:a16="http://schemas.microsoft.com/office/drawing/2014/main" id="{36D00A5A-BF4D-8770-7E79-9C7D0DB46E12}"/>
                        </a:ext>
                      </a:extLst>
                    </p:cNvPr>
                    <p:cNvCxnSpPr>
                      <a:cxnSpLocks/>
                      <a:stCxn id="241" idx="6"/>
                      <a:endCxn id="240" idx="2"/>
                    </p:cNvCxnSpPr>
                    <p:nvPr/>
                  </p:nvCxnSpPr>
                  <p:spPr bwMode="auto">
                    <a:xfrm>
                      <a:off x="1837935" y="3556228"/>
                      <a:ext cx="262338" cy="0"/>
                    </a:xfrm>
                    <a:prstGeom prst="line">
                      <a:avLst/>
                    </a:prstGeom>
                    <a:solidFill>
                      <a:srgbClr val="3366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247" name="직선 연결선 162">
                      <a:extLst>
                        <a:ext uri="{FF2B5EF4-FFF2-40B4-BE49-F238E27FC236}">
                          <a16:creationId xmlns:a16="http://schemas.microsoft.com/office/drawing/2014/main" id="{858B8A19-D511-FE0B-2B23-002F5EB27C24}"/>
                        </a:ext>
                      </a:extLst>
                    </p:cNvPr>
                    <p:cNvCxnSpPr>
                      <a:cxnSpLocks/>
                      <a:stCxn id="239" idx="4"/>
                      <a:endCxn id="240" idx="0"/>
                    </p:cNvCxnSpPr>
                    <p:nvPr/>
                  </p:nvCxnSpPr>
                  <p:spPr>
                    <a:xfrm>
                      <a:off x="2262673" y="3130600"/>
                      <a:ext cx="0" cy="26240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2" name="그룹 137">
                    <a:extLst>
                      <a:ext uri="{FF2B5EF4-FFF2-40B4-BE49-F238E27FC236}">
                        <a16:creationId xmlns:a16="http://schemas.microsoft.com/office/drawing/2014/main" id="{7849C788-DDC2-F6AB-1AE2-1BEBCBC97A72}"/>
                      </a:ext>
                    </a:extLst>
                  </p:cNvPr>
                  <p:cNvGrpSpPr/>
                  <p:nvPr/>
                </p:nvGrpSpPr>
                <p:grpSpPr>
                  <a:xfrm>
                    <a:off x="9492667" y="1064512"/>
                    <a:ext cx="911935" cy="817074"/>
                    <a:chOff x="237330" y="3777232"/>
                    <a:chExt cx="911935" cy="817074"/>
                  </a:xfrm>
                </p:grpSpPr>
                <p:sp>
                  <p:nvSpPr>
                    <p:cNvPr id="232" name="Oval 69">
                      <a:extLst>
                        <a:ext uri="{FF2B5EF4-FFF2-40B4-BE49-F238E27FC236}">
                          <a16:creationId xmlns:a16="http://schemas.microsoft.com/office/drawing/2014/main" id="{84132B1D-F099-26D8-DD0A-79BFEEF2B4E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33" name="Oval 70">
                      <a:extLst>
                        <a:ext uri="{FF2B5EF4-FFF2-40B4-BE49-F238E27FC236}">
                          <a16:creationId xmlns:a16="http://schemas.microsoft.com/office/drawing/2014/main" id="{AF893262-1E29-D0EC-3D1F-9B1519B3E6D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sp>
                  <p:nvSpPr>
                    <p:cNvPr id="234" name="Oval 71">
                      <a:extLst>
                        <a:ext uri="{FF2B5EF4-FFF2-40B4-BE49-F238E27FC236}">
                          <a16:creationId xmlns:a16="http://schemas.microsoft.com/office/drawing/2014/main" id="{46BE0C26-B0F6-85FB-B1EE-0ACB63F00FC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cxnSp>
                  <p:nvCxnSpPr>
                    <p:cNvPr id="235" name="직선 연결선 150">
                      <a:extLst>
                        <a:ext uri="{FF2B5EF4-FFF2-40B4-BE49-F238E27FC236}">
                          <a16:creationId xmlns:a16="http://schemas.microsoft.com/office/drawing/2014/main" id="{CD2A73E3-5418-F7A0-828B-DA47B9EA05A8}"/>
                        </a:ext>
                      </a:extLst>
                    </p:cNvPr>
                    <p:cNvCxnSpPr>
                      <a:cxnSpLocks/>
                      <a:stCxn id="234" idx="3"/>
                      <a:endCxn id="232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직선 연결선 151">
                      <a:extLst>
                        <a:ext uri="{FF2B5EF4-FFF2-40B4-BE49-F238E27FC236}">
                          <a16:creationId xmlns:a16="http://schemas.microsoft.com/office/drawing/2014/main" id="{F3EA6A2F-6DB5-7F0B-4979-50D3D94FB5F8}"/>
                        </a:ext>
                      </a:extLst>
                    </p:cNvPr>
                    <p:cNvCxnSpPr>
                      <a:cxnSpLocks/>
                      <a:stCxn id="233" idx="6"/>
                      <a:endCxn id="234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직선 연결선 152">
                      <a:extLst>
                        <a:ext uri="{FF2B5EF4-FFF2-40B4-BE49-F238E27FC236}">
                          <a16:creationId xmlns:a16="http://schemas.microsoft.com/office/drawing/2014/main" id="{DDE15BC9-0593-4506-F765-9B1E965AB0AA}"/>
                        </a:ext>
                      </a:extLst>
                    </p:cNvPr>
                    <p:cNvCxnSpPr>
                      <a:cxnSpLocks/>
                      <a:stCxn id="233" idx="5"/>
                      <a:endCxn id="232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3" name="그룹 138">
                    <a:extLst>
                      <a:ext uri="{FF2B5EF4-FFF2-40B4-BE49-F238E27FC236}">
                        <a16:creationId xmlns:a16="http://schemas.microsoft.com/office/drawing/2014/main" id="{B18BBC19-AC14-5F2D-B193-66D60F1FBB4C}"/>
                      </a:ext>
                    </a:extLst>
                  </p:cNvPr>
                  <p:cNvGrpSpPr/>
                  <p:nvPr/>
                </p:nvGrpSpPr>
                <p:grpSpPr>
                  <a:xfrm>
                    <a:off x="10940590" y="1628176"/>
                    <a:ext cx="911935" cy="817074"/>
                    <a:chOff x="237330" y="3777232"/>
                    <a:chExt cx="911935" cy="817074"/>
                  </a:xfrm>
                </p:grpSpPr>
                <p:sp>
                  <p:nvSpPr>
                    <p:cNvPr id="226" name="Oval 69">
                      <a:extLst>
                        <a:ext uri="{FF2B5EF4-FFF2-40B4-BE49-F238E27FC236}">
                          <a16:creationId xmlns:a16="http://schemas.microsoft.com/office/drawing/2014/main" id="{E84B7E03-12F4-4993-A685-4CB051F7C67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rgbClr val="C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7" name="Oval 70">
                          <a:extLst>
                            <a:ext uri="{FF2B5EF4-FFF2-40B4-BE49-F238E27FC236}">
                              <a16:creationId xmlns:a16="http://schemas.microsoft.com/office/drawing/2014/main" id="{62B144E7-916E-40D0-27A7-0E5704C98CC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noFill/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 vert="horz" wrap="square" lIns="102203" tIns="51102" rIns="102203" bIns="51102" numCol="1" rtlCol="0" anchor="b" anchorCtr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defTabSz="1022017" fontAlgn="base">
                            <a:spcBef>
                              <a:spcPct val="5000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682" b="1" i="1" ker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KR" sz="2682" b="1" kern="0" dirty="0">
                            <a:solidFill>
                              <a:srgbClr val="C00000"/>
                            </a:solidFill>
                            <a:latin typeface="Comic Sans MS"/>
                            <a:ea typeface="宋体" pitchFamily="2" charset="-122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7" name="Oval 70">
                          <a:extLst>
                            <a:ext uri="{FF2B5EF4-FFF2-40B4-BE49-F238E27FC236}">
                              <a16:creationId xmlns:a16="http://schemas.microsoft.com/office/drawing/2014/main" id="{16530B51-197C-2212-41E5-4AEF4C7E581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 bwMode="auto">
                        <a:xfrm>
                          <a:off x="237330" y="3777234"/>
                          <a:ext cx="324799" cy="326440"/>
                        </a:xfrm>
                        <a:prstGeom prst="ellipse">
                          <a:avLst/>
                        </a:prstGeom>
                        <a:blipFill>
                          <a:blip r:embed="rId27"/>
                          <a:stretch>
                            <a:fillRect l="-13333" t="-33333" b="-10000"/>
                          </a:stretch>
                        </a:blipFill>
                        <a:ln w="25400" cap="flat" cmpd="sng" algn="ctr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en-GB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28" name="Oval 71">
                      <a:extLst>
                        <a:ext uri="{FF2B5EF4-FFF2-40B4-BE49-F238E27FC236}">
                          <a16:creationId xmlns:a16="http://schemas.microsoft.com/office/drawing/2014/main" id="{6C2AA2D8-7743-7B65-4F80-9427AF9C8F4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lang="en-KR" sz="2682" b="1" kern="0" dirty="0">
                        <a:solidFill>
                          <a:srgbClr val="C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  <p:cxnSp>
                  <p:nvCxnSpPr>
                    <p:cNvPr id="229" name="직선 연결선 144">
                      <a:extLst>
                        <a:ext uri="{FF2B5EF4-FFF2-40B4-BE49-F238E27FC236}">
                          <a16:creationId xmlns:a16="http://schemas.microsoft.com/office/drawing/2014/main" id="{B165E830-BE05-E6C7-6957-205B56B9790F}"/>
                        </a:ext>
                      </a:extLst>
                    </p:cNvPr>
                    <p:cNvCxnSpPr>
                      <a:cxnSpLocks/>
                      <a:stCxn id="228" idx="3"/>
                      <a:endCxn id="226" idx="0"/>
                    </p:cNvCxnSpPr>
                    <p:nvPr/>
                  </p:nvCxnSpPr>
                  <p:spPr>
                    <a:xfrm flipH="1">
                      <a:off x="693297" y="4055866"/>
                      <a:ext cx="178735" cy="21200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직선 연결선 145">
                      <a:extLst>
                        <a:ext uri="{FF2B5EF4-FFF2-40B4-BE49-F238E27FC236}">
                          <a16:creationId xmlns:a16="http://schemas.microsoft.com/office/drawing/2014/main" id="{7FAF4A32-475E-1876-D84F-6A3E19C9AEF2}"/>
                        </a:ext>
                      </a:extLst>
                    </p:cNvPr>
                    <p:cNvCxnSpPr>
                      <a:cxnSpLocks/>
                      <a:stCxn id="227" idx="6"/>
                      <a:endCxn id="228" idx="2"/>
                    </p:cNvCxnSpPr>
                    <p:nvPr/>
                  </p:nvCxnSpPr>
                  <p:spPr>
                    <a:xfrm flipV="1">
                      <a:off x="562129" y="3940452"/>
                      <a:ext cx="262337" cy="2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직선 연결선 146">
                      <a:extLst>
                        <a:ext uri="{FF2B5EF4-FFF2-40B4-BE49-F238E27FC236}">
                          <a16:creationId xmlns:a16="http://schemas.microsoft.com/office/drawing/2014/main" id="{BA4BE5A7-2F78-80B6-36CF-FBA4DA07FA9A}"/>
                        </a:ext>
                      </a:extLst>
                    </p:cNvPr>
                    <p:cNvCxnSpPr>
                      <a:cxnSpLocks/>
                      <a:stCxn id="227" idx="5"/>
                      <a:endCxn id="226" idx="0"/>
                    </p:cNvCxnSpPr>
                    <p:nvPr/>
                  </p:nvCxnSpPr>
                  <p:spPr>
                    <a:xfrm>
                      <a:off x="514563" y="4055868"/>
                      <a:ext cx="178734" cy="211998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4" name="직선 연결선 139">
                    <a:extLst>
                      <a:ext uri="{FF2B5EF4-FFF2-40B4-BE49-F238E27FC236}">
                        <a16:creationId xmlns:a16="http://schemas.microsoft.com/office/drawing/2014/main" id="{51012B6B-1827-08DC-F307-922108905583}"/>
                      </a:ext>
                    </a:extLst>
                  </p:cNvPr>
                  <p:cNvCxnSpPr>
                    <a:cxnSpLocks/>
                    <a:stCxn id="239" idx="7"/>
                    <a:endCxn id="233" idx="2"/>
                  </p:cNvCxnSpPr>
                  <p:nvPr/>
                </p:nvCxnSpPr>
                <p:spPr>
                  <a:xfrm flipV="1">
                    <a:off x="8991839" y="1227734"/>
                    <a:ext cx="500828" cy="44579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직선 연결선 140">
                    <a:extLst>
                      <a:ext uri="{FF2B5EF4-FFF2-40B4-BE49-F238E27FC236}">
                        <a16:creationId xmlns:a16="http://schemas.microsoft.com/office/drawing/2014/main" id="{F640CA61-EDC7-39FB-F96A-DC93CE7BACDF}"/>
                      </a:ext>
                    </a:extLst>
                  </p:cNvPr>
                  <p:cNvCxnSpPr>
                    <a:cxnSpLocks/>
                    <a:stCxn id="227" idx="2"/>
                    <a:endCxn id="234" idx="6"/>
                  </p:cNvCxnSpPr>
                  <p:nvPr/>
                </p:nvCxnSpPr>
                <p:spPr>
                  <a:xfrm flipH="1" flipV="1">
                    <a:off x="10404602" y="1227732"/>
                    <a:ext cx="535988" cy="563666"/>
                  </a:xfrm>
                  <a:prstGeom prst="line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사각형: 둥근 모서리 135">
                  <a:extLst>
                    <a:ext uri="{FF2B5EF4-FFF2-40B4-BE49-F238E27FC236}">
                      <a16:creationId xmlns:a16="http://schemas.microsoft.com/office/drawing/2014/main" id="{27B2C818-F854-AA6C-77A8-C0DD667C2688}"/>
                    </a:ext>
                  </a:extLst>
                </p:cNvPr>
                <p:cNvSpPr/>
                <p:nvPr/>
              </p:nvSpPr>
              <p:spPr>
                <a:xfrm>
                  <a:off x="74042" y="2839904"/>
                  <a:ext cx="3160028" cy="1342820"/>
                </a:xfrm>
                <a:prstGeom prst="roundRect">
                  <a:avLst/>
                </a:prstGeom>
                <a:noFill/>
                <a:ln w="285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12"/>
                </a:p>
              </p:txBody>
            </p:sp>
          </p:grp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1FF80AD-B008-1FFC-199D-C5B347157720}"/>
                  </a:ext>
                </a:extLst>
              </p:cNvPr>
              <p:cNvSpPr txBox="1"/>
              <p:nvPr/>
            </p:nvSpPr>
            <p:spPr>
              <a:xfrm>
                <a:off x="7688459" y="4553528"/>
                <a:ext cx="2264142" cy="51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ko-KR" altLang="en-US" sz="3130" dirty="0" err="1">
                  <a:latin typeface="Comic Sans MS" panose="030F0702030302020204" pitchFamily="66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2" name="타원 261">
                  <a:extLst>
                    <a:ext uri="{FF2B5EF4-FFF2-40B4-BE49-F238E27FC236}">
                      <a16:creationId xmlns:a16="http://schemas.microsoft.com/office/drawing/2014/main" id="{4F5FF6A7-2739-8E51-E965-88E8BC68D7E4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276436" y="4253608"/>
                  <a:ext cx="139281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2" name="타원 261">
                  <a:extLst>
                    <a:ext uri="{FF2B5EF4-FFF2-40B4-BE49-F238E27FC236}">
                      <a16:creationId xmlns:a16="http://schemas.microsoft.com/office/drawing/2014/main" id="{4F5FF6A7-2739-8E51-E965-88E8BC68D7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6276436" y="4253608"/>
                  <a:ext cx="139281" cy="146193"/>
                </a:xfrm>
                <a:prstGeom prst="ellipse">
                  <a:avLst/>
                </a:prstGeom>
                <a:blipFill>
                  <a:blip r:embed="rId28"/>
                  <a:stretch>
                    <a:fillRect l="-108333" t="-16667" r="-83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타원 261">
                  <a:extLst>
                    <a:ext uri="{FF2B5EF4-FFF2-40B4-BE49-F238E27FC236}">
                      <a16:creationId xmlns:a16="http://schemas.microsoft.com/office/drawing/2014/main" id="{1FD993DC-5236-1667-7C6C-6531A19204F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8184879" y="4099089"/>
                  <a:ext cx="139281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53" name="타원 261">
                  <a:extLst>
                    <a:ext uri="{FF2B5EF4-FFF2-40B4-BE49-F238E27FC236}">
                      <a16:creationId xmlns:a16="http://schemas.microsoft.com/office/drawing/2014/main" id="{1FD993DC-5236-1667-7C6C-6531A1920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184879" y="4099089"/>
                  <a:ext cx="139281" cy="146193"/>
                </a:xfrm>
                <a:prstGeom prst="ellipse">
                  <a:avLst/>
                </a:prstGeom>
                <a:blipFill>
                  <a:blip r:embed="rId29"/>
                  <a:stretch>
                    <a:fillRect l="-108333" t="-16667" r="-83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타원 261">
                  <a:extLst>
                    <a:ext uri="{FF2B5EF4-FFF2-40B4-BE49-F238E27FC236}">
                      <a16:creationId xmlns:a16="http://schemas.microsoft.com/office/drawing/2014/main" id="{83923090-A2B3-E9B9-3850-875527568461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9538232" y="4304471"/>
                  <a:ext cx="139281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4" name="타원 261">
                  <a:extLst>
                    <a:ext uri="{FF2B5EF4-FFF2-40B4-BE49-F238E27FC236}">
                      <a16:creationId xmlns:a16="http://schemas.microsoft.com/office/drawing/2014/main" id="{83923090-A2B3-E9B9-3850-875527568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9538232" y="4304471"/>
                  <a:ext cx="139281" cy="146193"/>
                </a:xfrm>
                <a:prstGeom prst="ellipse">
                  <a:avLst/>
                </a:prstGeom>
                <a:blipFill>
                  <a:blip r:embed="rId30"/>
                  <a:stretch>
                    <a:fillRect l="-108333" t="-16667" r="-83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F2AAF60-3C0B-9FBB-327F-451A56454DDE}"/>
                </a:ext>
              </a:extLst>
            </p:cNvPr>
            <p:cNvGrpSpPr/>
            <p:nvPr/>
          </p:nvGrpSpPr>
          <p:grpSpPr>
            <a:xfrm>
              <a:off x="11271353" y="2022372"/>
              <a:ext cx="3377207" cy="1840268"/>
              <a:chOff x="10084570" y="2315517"/>
              <a:chExt cx="3021615" cy="1646503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52072A1-DE1D-8CC5-A143-6DFB081D13D8}"/>
                  </a:ext>
                </a:extLst>
              </p:cNvPr>
              <p:cNvGrpSpPr/>
              <p:nvPr/>
            </p:nvGrpSpPr>
            <p:grpSpPr>
              <a:xfrm>
                <a:off x="10084570" y="296744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77251902-1F1B-0A5A-0270-DD96BD4C426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Oval 73">
                      <a:extLst>
                        <a:ext uri="{FF2B5EF4-FFF2-40B4-BE49-F238E27FC236}">
                          <a16:creationId xmlns:a16="http://schemas.microsoft.com/office/drawing/2014/main" id="{9BD2636F-7BCC-E5A5-C3D1-938DC6C006E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0AA95A4C-158F-0310-7E04-193F8B7E9A1C}"/>
                    </a:ext>
                  </a:extLst>
                </p:cNvPr>
                <p:cNvCxnSpPr>
                  <a:stCxn id="37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EEE8D55-4C54-C1FC-35A6-5D011F9C92E1}"/>
                  </a:ext>
                </a:extLst>
              </p:cNvPr>
              <p:cNvGrpSpPr/>
              <p:nvPr/>
            </p:nvGrpSpPr>
            <p:grpSpPr>
              <a:xfrm>
                <a:off x="10402320" y="296744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Oval 73">
                      <a:extLst>
                        <a:ext uri="{FF2B5EF4-FFF2-40B4-BE49-F238E27FC236}">
                          <a16:creationId xmlns:a16="http://schemas.microsoft.com/office/drawing/2014/main" id="{F66A9AE8-DCB2-B289-E36D-7796DA3FAE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Oval 73">
                      <a:extLst>
                        <a:ext uri="{FF2B5EF4-FFF2-40B4-BE49-F238E27FC236}">
                          <a16:creationId xmlns:a16="http://schemas.microsoft.com/office/drawing/2014/main" id="{42447942-E57D-99D9-383D-198433F47B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7C51F6F9-A81D-74E2-6559-6C3F6B4F3FC8}"/>
                    </a:ext>
                  </a:extLst>
                </p:cNvPr>
                <p:cNvCxnSpPr>
                  <a:stCxn id="55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514F1AB-DD89-ED0B-516E-53F14ED258C3}"/>
                  </a:ext>
                </a:extLst>
              </p:cNvPr>
              <p:cNvGrpSpPr/>
              <p:nvPr/>
            </p:nvGrpSpPr>
            <p:grpSpPr>
              <a:xfrm>
                <a:off x="10720070" y="296744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Oval 73">
                      <a:extLst>
                        <a:ext uri="{FF2B5EF4-FFF2-40B4-BE49-F238E27FC236}">
                          <a16:creationId xmlns:a16="http://schemas.microsoft.com/office/drawing/2014/main" id="{7406080A-E177-DE5E-447C-3A4B9568A0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Oval 73">
                      <a:extLst>
                        <a:ext uri="{FF2B5EF4-FFF2-40B4-BE49-F238E27FC236}">
                          <a16:creationId xmlns:a16="http://schemas.microsoft.com/office/drawing/2014/main" id="{80DA8F15-DFC6-4BFC-E363-65D8D24F110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1"/>
                      <a:stretch>
                        <a:fillRect l="-6250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116BD97B-2A01-4049-2EE4-8B156018BE30}"/>
                    </a:ext>
                  </a:extLst>
                </p:cNvPr>
                <p:cNvCxnSpPr>
                  <a:stCxn id="58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12C6B863-C611-8503-EF75-DE1FC724803C}"/>
                  </a:ext>
                </a:extLst>
              </p:cNvPr>
              <p:cNvGrpSpPr/>
              <p:nvPr/>
            </p:nvGrpSpPr>
            <p:grpSpPr>
              <a:xfrm>
                <a:off x="11037820" y="296744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Oval 73">
                      <a:extLst>
                        <a:ext uri="{FF2B5EF4-FFF2-40B4-BE49-F238E27FC236}">
                          <a16:creationId xmlns:a16="http://schemas.microsoft.com/office/drawing/2014/main" id="{1F28E985-B7B2-089C-EDB3-3AF5E182F1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Oval 73">
                      <a:extLst>
                        <a:ext uri="{FF2B5EF4-FFF2-40B4-BE49-F238E27FC236}">
                          <a16:creationId xmlns:a16="http://schemas.microsoft.com/office/drawing/2014/main" id="{4E00252B-B0BB-BE42-DF20-776A4AF4D7C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839EE5D0-3243-531B-5D9A-1CBE8C787815}"/>
                    </a:ext>
                  </a:extLst>
                </p:cNvPr>
                <p:cNvCxnSpPr>
                  <a:cxnSpLocks/>
                  <a:stCxn id="61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E174057-6969-6BA9-866E-829DA67CE666}"/>
                  </a:ext>
                </a:extLst>
              </p:cNvPr>
              <p:cNvGrpSpPr/>
              <p:nvPr/>
            </p:nvGrpSpPr>
            <p:grpSpPr>
              <a:xfrm>
                <a:off x="11355570" y="296744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Oval 73">
                      <a:extLst>
                        <a:ext uri="{FF2B5EF4-FFF2-40B4-BE49-F238E27FC236}">
                          <a16:creationId xmlns:a16="http://schemas.microsoft.com/office/drawing/2014/main" id="{0235285F-E0F8-9A9E-443A-3C7B32A1961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Oval 73">
                      <a:extLst>
                        <a:ext uri="{FF2B5EF4-FFF2-40B4-BE49-F238E27FC236}">
                          <a16:creationId xmlns:a16="http://schemas.microsoft.com/office/drawing/2014/main" id="{A4DE62E9-232A-6A0F-7CFA-1754BEBD90F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6EB6B391-18DD-B0BE-3278-E7AEB9E24558}"/>
                    </a:ext>
                  </a:extLst>
                </p:cNvPr>
                <p:cNvCxnSpPr>
                  <a:stCxn id="64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C529B99C-BED1-65A4-EB55-5B395F8DCED4}"/>
                  </a:ext>
                </a:extLst>
              </p:cNvPr>
              <p:cNvGrpSpPr/>
              <p:nvPr/>
            </p:nvGrpSpPr>
            <p:grpSpPr>
              <a:xfrm>
                <a:off x="11673320" y="296744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Oval 73">
                      <a:extLst>
                        <a:ext uri="{FF2B5EF4-FFF2-40B4-BE49-F238E27FC236}">
                          <a16:creationId xmlns:a16="http://schemas.microsoft.com/office/drawing/2014/main" id="{22747D29-E84D-FF3D-DA92-38A9C7F6B35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Oval 73">
                      <a:extLst>
                        <a:ext uri="{FF2B5EF4-FFF2-40B4-BE49-F238E27FC236}">
                          <a16:creationId xmlns:a16="http://schemas.microsoft.com/office/drawing/2014/main" id="{0150FE91-3116-CA3E-DC17-07E1C66E77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B5A387F5-69CB-1061-C9FA-78ECE35DEBE5}"/>
                    </a:ext>
                  </a:extLst>
                </p:cNvPr>
                <p:cNvCxnSpPr>
                  <a:stCxn id="67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12ECE37B-BF90-CCE6-2CEF-8F1FD84312E9}"/>
                  </a:ext>
                </a:extLst>
              </p:cNvPr>
              <p:cNvGrpSpPr/>
              <p:nvPr/>
            </p:nvGrpSpPr>
            <p:grpSpPr>
              <a:xfrm>
                <a:off x="11991070" y="296744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Oval 73">
                      <a:extLst>
                        <a:ext uri="{FF2B5EF4-FFF2-40B4-BE49-F238E27FC236}">
                          <a16:creationId xmlns:a16="http://schemas.microsoft.com/office/drawing/2014/main" id="{EB599B79-4362-F345-8F81-78820BFB91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Oval 73">
                      <a:extLst>
                        <a:ext uri="{FF2B5EF4-FFF2-40B4-BE49-F238E27FC236}">
                          <a16:creationId xmlns:a16="http://schemas.microsoft.com/office/drawing/2014/main" id="{1FEA3947-F88A-FEBF-CB59-D031501ACC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 l="-3125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89CE0B5-B4FC-3903-FFEE-80DEB79904ED}"/>
                    </a:ext>
                  </a:extLst>
                </p:cNvPr>
                <p:cNvCxnSpPr>
                  <a:stCxn id="70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20BE38D-AE62-03DB-3D2C-9A26C5142993}"/>
                  </a:ext>
                </a:extLst>
              </p:cNvPr>
              <p:cNvGrpSpPr/>
              <p:nvPr/>
            </p:nvGrpSpPr>
            <p:grpSpPr>
              <a:xfrm>
                <a:off x="12308820" y="296744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Oval 73">
                      <a:extLst>
                        <a:ext uri="{FF2B5EF4-FFF2-40B4-BE49-F238E27FC236}">
                          <a16:creationId xmlns:a16="http://schemas.microsoft.com/office/drawing/2014/main" id="{A8D0EA2B-8D2A-3310-C8ED-0BF5C895E8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Oval 73">
                      <a:extLst>
                        <a:ext uri="{FF2B5EF4-FFF2-40B4-BE49-F238E27FC236}">
                          <a16:creationId xmlns:a16="http://schemas.microsoft.com/office/drawing/2014/main" id="{0BE044B4-005D-5DF0-7AA5-13058ABC607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E7217E8F-A032-78FE-288C-DE3C0AFD8C4C}"/>
                    </a:ext>
                  </a:extLst>
                </p:cNvPr>
                <p:cNvCxnSpPr>
                  <a:stCxn id="73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F7BE70F9-0F00-72C2-2DAB-106C990B071A}"/>
                  </a:ext>
                </a:extLst>
              </p:cNvPr>
              <p:cNvGrpSpPr/>
              <p:nvPr/>
            </p:nvGrpSpPr>
            <p:grpSpPr>
              <a:xfrm>
                <a:off x="12626570" y="2967440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3">
                      <a:extLst>
                        <a:ext uri="{FF2B5EF4-FFF2-40B4-BE49-F238E27FC236}">
                          <a16:creationId xmlns:a16="http://schemas.microsoft.com/office/drawing/2014/main" id="{C0211B9D-0BAB-71B8-5E4B-8AC5E03838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Oval 73">
                      <a:extLst>
                        <a:ext uri="{FF2B5EF4-FFF2-40B4-BE49-F238E27FC236}">
                          <a16:creationId xmlns:a16="http://schemas.microsoft.com/office/drawing/2014/main" id="{6961F36F-656B-3BA9-659A-2D6C818F2C2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20DF50BA-B8AF-FE1B-A48B-B505CE190F20}"/>
                    </a:ext>
                  </a:extLst>
                </p:cNvPr>
                <p:cNvCxnSpPr>
                  <a:stCxn id="76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7119F891-4249-BDC1-BA08-EB49A795F2EC}"/>
                  </a:ext>
                </a:extLst>
              </p:cNvPr>
              <p:cNvGrpSpPr/>
              <p:nvPr/>
            </p:nvGrpSpPr>
            <p:grpSpPr>
              <a:xfrm>
                <a:off x="12937790" y="2956869"/>
                <a:ext cx="168395" cy="494325"/>
                <a:chOff x="9981827" y="5695881"/>
                <a:chExt cx="168395" cy="49432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3">
                      <a:extLst>
                        <a:ext uri="{FF2B5EF4-FFF2-40B4-BE49-F238E27FC236}">
                          <a16:creationId xmlns:a16="http://schemas.microsoft.com/office/drawing/2014/main" id="{A4046FE2-9795-643E-07AA-E1B7541219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102203" tIns="51102" rIns="102203" bIns="51102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1022017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682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682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Oval 73">
                      <a:extLst>
                        <a:ext uri="{FF2B5EF4-FFF2-40B4-BE49-F238E27FC236}">
                          <a16:creationId xmlns:a16="http://schemas.microsoft.com/office/drawing/2014/main" id="{89361FF0-F869-D3F3-F5E4-2EB79325043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9981827" y="6020960"/>
                      <a:ext cx="168395" cy="169246"/>
                    </a:xfrm>
                    <a:prstGeom prst="ellipse">
                      <a:avLst/>
                    </a:prstGeom>
                    <a:blipFill>
                      <a:blip r:embed="rId20"/>
                      <a:stretch>
                        <a:fillRect l="-6452"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FC25AD7F-CF1B-5FFB-1402-9E24B1B6D06B}"/>
                    </a:ext>
                  </a:extLst>
                </p:cNvPr>
                <p:cNvCxnSpPr>
                  <a:cxnSpLocks/>
                  <a:stCxn id="79" idx="0"/>
                </p:cNvCxnSpPr>
                <p:nvPr/>
              </p:nvCxnSpPr>
              <p:spPr>
                <a:xfrm flipH="1" flipV="1">
                  <a:off x="10066024" y="5695881"/>
                  <a:ext cx="1" cy="32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37838393-748D-630D-2D7E-AB18F9D5C34B}"/>
                  </a:ext>
                </a:extLst>
              </p:cNvPr>
              <p:cNvCxnSpPr/>
              <p:nvPr/>
            </p:nvCxnSpPr>
            <p:spPr>
              <a:xfrm>
                <a:off x="10168767" y="2967440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D2984C53-07E2-85B9-F395-E11E8C327D04}"/>
                  </a:ext>
                </a:extLst>
              </p:cNvPr>
              <p:cNvCxnSpPr/>
              <p:nvPr/>
            </p:nvCxnSpPr>
            <p:spPr>
              <a:xfrm flipH="1" flipV="1">
                <a:off x="10327642" y="2648363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896CBFDF-E409-A4EB-C56F-7BCC4C32F587}"/>
                  </a:ext>
                </a:extLst>
              </p:cNvPr>
              <p:cNvCxnSpPr/>
              <p:nvPr/>
            </p:nvCxnSpPr>
            <p:spPr>
              <a:xfrm flipH="1" flipV="1">
                <a:off x="10804716" y="2644099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877F7C79-2966-0E73-E20A-9D8C3A1FA7A6}"/>
                  </a:ext>
                </a:extLst>
              </p:cNvPr>
              <p:cNvCxnSpPr/>
              <p:nvPr/>
            </p:nvCxnSpPr>
            <p:spPr>
              <a:xfrm>
                <a:off x="10327642" y="2645128"/>
                <a:ext cx="476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4544F076-01E1-0B4C-4665-C05256A4CAB4}"/>
                  </a:ext>
                </a:extLst>
              </p:cNvPr>
              <p:cNvCxnSpPr/>
              <p:nvPr/>
            </p:nvCxnSpPr>
            <p:spPr>
              <a:xfrm flipH="1" flipV="1">
                <a:off x="10568537" y="231902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338F6FB-8EAB-4F94-F6DE-F2D77733BBE0}"/>
                  </a:ext>
                </a:extLst>
              </p:cNvPr>
              <p:cNvCxnSpPr/>
              <p:nvPr/>
            </p:nvCxnSpPr>
            <p:spPr>
              <a:xfrm>
                <a:off x="11439767" y="2970025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7115FBA3-0DA6-CCC6-D9A9-F0ECD99CC227}"/>
                  </a:ext>
                </a:extLst>
              </p:cNvPr>
              <p:cNvCxnSpPr/>
              <p:nvPr/>
            </p:nvCxnSpPr>
            <p:spPr>
              <a:xfrm>
                <a:off x="12393017" y="2970025"/>
                <a:ext cx="31775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07950486-8995-967C-1694-9A0C4FBEF6EF}"/>
                  </a:ext>
                </a:extLst>
              </p:cNvPr>
              <p:cNvCxnSpPr/>
              <p:nvPr/>
            </p:nvCxnSpPr>
            <p:spPr>
              <a:xfrm flipH="1" flipV="1">
                <a:off x="11118375" y="2648939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4475C2CA-2865-F79A-6C8F-0425C29E81CA}"/>
                  </a:ext>
                </a:extLst>
              </p:cNvPr>
              <p:cNvCxnSpPr/>
              <p:nvPr/>
            </p:nvCxnSpPr>
            <p:spPr>
              <a:xfrm flipH="1" flipV="1">
                <a:off x="11118374" y="2315517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3BBB77E1-9264-E1F0-D7F3-401058C2C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5954" y="2315517"/>
                <a:ext cx="55242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265B0618-1326-38A7-5FFA-A1451DDAECF7}"/>
                  </a:ext>
                </a:extLst>
              </p:cNvPr>
              <p:cNvCxnSpPr/>
              <p:nvPr/>
            </p:nvCxnSpPr>
            <p:spPr>
              <a:xfrm flipH="1" flipV="1">
                <a:off x="11598641" y="2634792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425AA769-A030-530B-D7F0-292CBA1DF103}"/>
                  </a:ext>
                </a:extLst>
              </p:cNvPr>
              <p:cNvCxnSpPr/>
              <p:nvPr/>
            </p:nvCxnSpPr>
            <p:spPr>
              <a:xfrm flipH="1" flipV="1">
                <a:off x="12076350" y="264094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4589954F-24FE-17F5-F0DC-A2B2E095A9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6377" y="2624462"/>
                <a:ext cx="4888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E700DA8D-FA77-782C-08A9-D0C8BE114015}"/>
                  </a:ext>
                </a:extLst>
              </p:cNvPr>
              <p:cNvCxnSpPr/>
              <p:nvPr/>
            </p:nvCxnSpPr>
            <p:spPr>
              <a:xfrm flipH="1" flipV="1">
                <a:off x="12546893" y="265202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EDB68A75-C3D3-1BDD-8489-9E50B4BEAA7B}"/>
                  </a:ext>
                </a:extLst>
              </p:cNvPr>
              <p:cNvCxnSpPr/>
              <p:nvPr/>
            </p:nvCxnSpPr>
            <p:spPr>
              <a:xfrm flipH="1" flipV="1">
                <a:off x="13024602" y="2658170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D732AAE8-ABBE-9AF3-BB86-07D84D268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34629" y="2641691"/>
                <a:ext cx="48889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3D051AE-EDDD-14AD-BD55-AB0EF3686C59}"/>
                  </a:ext>
                </a:extLst>
              </p:cNvPr>
              <p:cNvSpPr txBox="1"/>
              <p:nvPr/>
            </p:nvSpPr>
            <p:spPr>
              <a:xfrm>
                <a:off x="10654601" y="3510125"/>
                <a:ext cx="2147765" cy="451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82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clusters</a:t>
                </a:r>
                <a:endParaRPr lang="ko-KR" altLang="en-US" sz="268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44C8400-BC3E-D4D8-7AB3-5ADAC3581E78}"/>
                </a:ext>
              </a:extLst>
            </p:cNvPr>
            <p:cNvSpPr txBox="1"/>
            <p:nvPr/>
          </p:nvSpPr>
          <p:spPr>
            <a:xfrm>
              <a:off x="5901337" y="-98282"/>
              <a:ext cx="4205885" cy="50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8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Community size estimation</a:t>
              </a:r>
              <a:endParaRPr lang="ko-KR" altLang="en-US" sz="2682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Free-form: Shape 34">
              <a:extLst>
                <a:ext uri="{FF2B5EF4-FFF2-40B4-BE49-F238E27FC236}">
                  <a16:creationId xmlns:a16="http://schemas.microsoft.com/office/drawing/2014/main" id="{C961B5D6-3126-1659-CF53-0B9CE61FB079}"/>
                </a:ext>
              </a:extLst>
            </p:cNvPr>
            <p:cNvSpPr/>
            <p:nvPr/>
          </p:nvSpPr>
          <p:spPr>
            <a:xfrm>
              <a:off x="2413080" y="414014"/>
              <a:ext cx="10633991" cy="1417330"/>
            </a:xfrm>
            <a:custGeom>
              <a:avLst/>
              <a:gdLst>
                <a:gd name="connsiteX0" fmla="*/ 0 w 9709150"/>
                <a:gd name="connsiteY0" fmla="*/ 1320800 h 1320800"/>
                <a:gd name="connsiteX1" fmla="*/ 0 w 9709150"/>
                <a:gd name="connsiteY1" fmla="*/ 0 h 1320800"/>
                <a:gd name="connsiteX2" fmla="*/ 9709150 w 9709150"/>
                <a:gd name="connsiteY2" fmla="*/ 0 h 1320800"/>
                <a:gd name="connsiteX3" fmla="*/ 9709150 w 9709150"/>
                <a:gd name="connsiteY3" fmla="*/ 120015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9150" h="1320800">
                  <a:moveTo>
                    <a:pt x="0" y="1320800"/>
                  </a:moveTo>
                  <a:lnTo>
                    <a:pt x="0" y="0"/>
                  </a:lnTo>
                  <a:lnTo>
                    <a:pt x="9709150" y="0"/>
                  </a:lnTo>
                  <a:lnTo>
                    <a:pt x="9709150" y="1200150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12"/>
            </a:p>
          </p:txBody>
        </p:sp>
        <p:sp>
          <p:nvSpPr>
            <p:cNvPr id="132" name="Right Arrow 140">
              <a:extLst>
                <a:ext uri="{FF2B5EF4-FFF2-40B4-BE49-F238E27FC236}">
                  <a16:creationId xmlns:a16="http://schemas.microsoft.com/office/drawing/2014/main" id="{2C25D786-B91B-95A2-5B7F-4CE36093CB99}"/>
                </a:ext>
              </a:extLst>
            </p:cNvPr>
            <p:cNvSpPr/>
            <p:nvPr/>
          </p:nvSpPr>
          <p:spPr bwMode="auto">
            <a:xfrm rot="5400000">
              <a:off x="7681821" y="2513655"/>
              <a:ext cx="333694" cy="40183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5" name="Right Arrow 140">
              <a:extLst>
                <a:ext uri="{FF2B5EF4-FFF2-40B4-BE49-F238E27FC236}">
                  <a16:creationId xmlns:a16="http://schemas.microsoft.com/office/drawing/2014/main" id="{B78479D2-02BC-DDB5-BA5B-E6B4BF4A6A86}"/>
                </a:ext>
              </a:extLst>
            </p:cNvPr>
            <p:cNvSpPr/>
            <p:nvPr/>
          </p:nvSpPr>
          <p:spPr bwMode="auto">
            <a:xfrm rot="16200000">
              <a:off x="7681819" y="3169871"/>
              <a:ext cx="333694" cy="401833"/>
            </a:xfrm>
            <a:prstGeom prst="rightArrow">
              <a:avLst/>
            </a:prstGeom>
            <a:solidFill>
              <a:schemeClr val="bg2">
                <a:lumMod val="75000"/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F3085BE-DB31-4FA9-572D-2D989EB81DFE}"/>
                    </a:ext>
                  </a:extLst>
                </p:cNvPr>
                <p:cNvSpPr txBox="1"/>
                <p:nvPr/>
              </p:nvSpPr>
              <p:spPr>
                <a:xfrm>
                  <a:off x="7290931" y="2755649"/>
                  <a:ext cx="1115477" cy="505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682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⨀</m:t>
                        </m:r>
                      </m:oMath>
                    </m:oMathPara>
                  </a14:m>
                  <a:endParaRPr lang="ko-KR" altLang="en-US" sz="2682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F3085BE-DB31-4FA9-572D-2D989EB81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931" y="2755649"/>
                  <a:ext cx="1115477" cy="505075"/>
                </a:xfrm>
                <a:prstGeom prst="rect">
                  <a:avLst/>
                </a:prstGeom>
                <a:blipFill>
                  <a:blip r:embed="rId3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Right Arrow 140">
              <a:extLst>
                <a:ext uri="{FF2B5EF4-FFF2-40B4-BE49-F238E27FC236}">
                  <a16:creationId xmlns:a16="http://schemas.microsoft.com/office/drawing/2014/main" id="{40A0E0E8-D066-074D-A366-5C0DE5908431}"/>
                </a:ext>
              </a:extLst>
            </p:cNvPr>
            <p:cNvSpPr/>
            <p:nvPr/>
          </p:nvSpPr>
          <p:spPr bwMode="auto">
            <a:xfrm>
              <a:off x="8131871" y="2816255"/>
              <a:ext cx="2084672" cy="401833"/>
            </a:xfrm>
            <a:prstGeom prst="rightArrow">
              <a:avLst/>
            </a:prstGeom>
            <a:solidFill>
              <a:schemeClr val="tx2">
                <a:lumMod val="75000"/>
                <a:lumOff val="25000"/>
                <a:alpha val="50000"/>
              </a:schemeClr>
            </a:solidFill>
            <a:ln>
              <a:solidFill>
                <a:schemeClr val="accent1"/>
              </a:solidFill>
            </a:ln>
            <a:effectLst/>
          </p:spPr>
          <p:txBody>
            <a:bodyPr vert="horz" wrap="square" lIns="102201" tIns="51100" rIns="102201" bIns="511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 latinLnBrk="0">
                <a:spcBef>
                  <a:spcPct val="50000"/>
                </a:spcBef>
                <a:spcAft>
                  <a:spcPct val="0"/>
                </a:spcAft>
              </a:pPr>
              <a:endParaRPr lang="en-KR" sz="2235" b="1" kern="0" dirty="0">
                <a:solidFill>
                  <a:srgbClr val="FFFFFF"/>
                </a:solidFill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796574B-BB85-D34B-2B72-1FEAED9BFDDF}"/>
                </a:ext>
              </a:extLst>
            </p:cNvPr>
            <p:cNvSpPr txBox="1"/>
            <p:nvPr/>
          </p:nvSpPr>
          <p:spPr>
            <a:xfrm>
              <a:off x="8676833" y="3078820"/>
              <a:ext cx="2436716" cy="50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82" b="1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BBC algorithm</a:t>
              </a:r>
              <a:endParaRPr lang="ko-KR" altLang="en-US" sz="2682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타원 261">
                  <a:extLst>
                    <a:ext uri="{FF2B5EF4-FFF2-40B4-BE49-F238E27FC236}">
                      <a16:creationId xmlns:a16="http://schemas.microsoft.com/office/drawing/2014/main" id="{FB8B4316-6FE3-F614-BAD0-2D50D15C98FA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941189" y="4058706"/>
                  <a:ext cx="344350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타원 261">
                  <a:extLst>
                    <a:ext uri="{FF2B5EF4-FFF2-40B4-BE49-F238E27FC236}">
                      <a16:creationId xmlns:a16="http://schemas.microsoft.com/office/drawing/2014/main" id="{FB8B4316-6FE3-F614-BAD0-2D50D15C98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6941189" y="4058706"/>
                  <a:ext cx="344350" cy="146193"/>
                </a:xfrm>
                <a:prstGeom prst="ellipse">
                  <a:avLst/>
                </a:prstGeom>
                <a:blipFill>
                  <a:blip r:embed="rId32"/>
                  <a:stretch>
                    <a:fillRect l="-17857" t="-7692" r="-7143" b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타원 261">
                  <a:extLst>
                    <a:ext uri="{FF2B5EF4-FFF2-40B4-BE49-F238E27FC236}">
                      <a16:creationId xmlns:a16="http://schemas.microsoft.com/office/drawing/2014/main" id="{0BF9C188-EE1C-D310-E766-A81353B91AC4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729081" y="4768973"/>
                  <a:ext cx="344350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5" name="타원 261">
                  <a:extLst>
                    <a:ext uri="{FF2B5EF4-FFF2-40B4-BE49-F238E27FC236}">
                      <a16:creationId xmlns:a16="http://schemas.microsoft.com/office/drawing/2014/main" id="{0BF9C188-EE1C-D310-E766-A81353B91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6729081" y="4768973"/>
                  <a:ext cx="344350" cy="146193"/>
                </a:xfrm>
                <a:prstGeom prst="ellipse">
                  <a:avLst/>
                </a:prstGeom>
                <a:blipFill>
                  <a:blip r:embed="rId33"/>
                  <a:stretch>
                    <a:fillRect l="-17857" t="-7692" r="-7143" b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타원 261">
                  <a:extLst>
                    <a:ext uri="{FF2B5EF4-FFF2-40B4-BE49-F238E27FC236}">
                      <a16:creationId xmlns:a16="http://schemas.microsoft.com/office/drawing/2014/main" id="{7F4878FD-1990-2D73-C5D9-F9C07D858153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232614" y="5246335"/>
                  <a:ext cx="211464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4" name="타원 261">
                  <a:extLst>
                    <a:ext uri="{FF2B5EF4-FFF2-40B4-BE49-F238E27FC236}">
                      <a16:creationId xmlns:a16="http://schemas.microsoft.com/office/drawing/2014/main" id="{7F4878FD-1990-2D73-C5D9-F9C07D858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6232614" y="5246335"/>
                  <a:ext cx="211464" cy="146193"/>
                </a:xfrm>
                <a:prstGeom prst="ellipse">
                  <a:avLst/>
                </a:prstGeom>
                <a:blipFill>
                  <a:blip r:embed="rId34"/>
                  <a:stretch>
                    <a:fillRect l="-58824" t="-16667" r="-4705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타원 261">
                  <a:extLst>
                    <a:ext uri="{FF2B5EF4-FFF2-40B4-BE49-F238E27FC236}">
                      <a16:creationId xmlns:a16="http://schemas.microsoft.com/office/drawing/2014/main" id="{F17B9C2E-9D78-FA8F-563F-0134B8405654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207017" y="4548130"/>
                  <a:ext cx="264833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2" name="타원 261">
                  <a:extLst>
                    <a:ext uri="{FF2B5EF4-FFF2-40B4-BE49-F238E27FC236}">
                      <a16:creationId xmlns:a16="http://schemas.microsoft.com/office/drawing/2014/main" id="{F17B9C2E-9D78-FA8F-563F-0134B8405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6207017" y="4548130"/>
                  <a:ext cx="264833" cy="146193"/>
                </a:xfrm>
                <a:prstGeom prst="ellipse">
                  <a:avLst/>
                </a:prstGeom>
                <a:blipFill>
                  <a:blip r:embed="rId35"/>
                  <a:stretch>
                    <a:fillRect l="-36364" t="-15385" r="-22727" b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타원 261">
                  <a:extLst>
                    <a:ext uri="{FF2B5EF4-FFF2-40B4-BE49-F238E27FC236}">
                      <a16:creationId xmlns:a16="http://schemas.microsoft.com/office/drawing/2014/main" id="{64A3B365-8B04-52CB-8157-0D029A639AE5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9825555" y="4771353"/>
                  <a:ext cx="139281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3" name="타원 261">
                  <a:extLst>
                    <a:ext uri="{FF2B5EF4-FFF2-40B4-BE49-F238E27FC236}">
                      <a16:creationId xmlns:a16="http://schemas.microsoft.com/office/drawing/2014/main" id="{64A3B365-8B04-52CB-8157-0D029A639A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9825555" y="4771353"/>
                  <a:ext cx="139281" cy="146193"/>
                </a:xfrm>
                <a:prstGeom prst="ellipse">
                  <a:avLst/>
                </a:prstGeom>
                <a:blipFill>
                  <a:blip r:embed="rId36"/>
                  <a:stretch>
                    <a:fillRect l="-75000" t="-7692" r="-50000" b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타원 261">
                  <a:extLst>
                    <a:ext uri="{FF2B5EF4-FFF2-40B4-BE49-F238E27FC236}">
                      <a16:creationId xmlns:a16="http://schemas.microsoft.com/office/drawing/2014/main" id="{C2DC7AEA-F332-B2ED-CD50-A53FEB83955F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9216449" y="4748321"/>
                  <a:ext cx="139281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4" name="타원 261">
                  <a:extLst>
                    <a:ext uri="{FF2B5EF4-FFF2-40B4-BE49-F238E27FC236}">
                      <a16:creationId xmlns:a16="http://schemas.microsoft.com/office/drawing/2014/main" id="{C2DC7AEA-F332-B2ED-CD50-A53FEB8395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9216449" y="4748321"/>
                  <a:ext cx="139281" cy="146193"/>
                </a:xfrm>
                <a:prstGeom prst="ellipse">
                  <a:avLst/>
                </a:prstGeom>
                <a:blipFill>
                  <a:blip r:embed="rId37"/>
                  <a:stretch>
                    <a:fillRect l="-108333" t="-16667" r="-83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타원 261">
                  <a:extLst>
                    <a:ext uri="{FF2B5EF4-FFF2-40B4-BE49-F238E27FC236}">
                      <a16:creationId xmlns:a16="http://schemas.microsoft.com/office/drawing/2014/main" id="{4EEBAC01-153D-95DA-C3F4-64F4C1BCB9D2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8638525" y="4113118"/>
                  <a:ext cx="276785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75" name="타원 261">
                  <a:extLst>
                    <a:ext uri="{FF2B5EF4-FFF2-40B4-BE49-F238E27FC236}">
                      <a16:creationId xmlns:a16="http://schemas.microsoft.com/office/drawing/2014/main" id="{4EEBAC01-153D-95DA-C3F4-64F4C1BCB9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638525" y="4113118"/>
                  <a:ext cx="276785" cy="146193"/>
                </a:xfrm>
                <a:prstGeom prst="ellipse">
                  <a:avLst/>
                </a:prstGeom>
                <a:blipFill>
                  <a:blip r:embed="rId38"/>
                  <a:stretch>
                    <a:fillRect l="-30435" t="-16667" r="-21739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타원 261">
                  <a:extLst>
                    <a:ext uri="{FF2B5EF4-FFF2-40B4-BE49-F238E27FC236}">
                      <a16:creationId xmlns:a16="http://schemas.microsoft.com/office/drawing/2014/main" id="{759FFBCB-0E23-222A-F39E-2F88EB293BCA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7520353" y="4109903"/>
                  <a:ext cx="139281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0.07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76" name="타원 261">
                  <a:extLst>
                    <a:ext uri="{FF2B5EF4-FFF2-40B4-BE49-F238E27FC236}">
                      <a16:creationId xmlns:a16="http://schemas.microsoft.com/office/drawing/2014/main" id="{759FFBCB-0E23-222A-F39E-2F88EB293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520353" y="4109903"/>
                  <a:ext cx="139281" cy="146193"/>
                </a:xfrm>
                <a:prstGeom prst="ellipse">
                  <a:avLst/>
                </a:prstGeom>
                <a:blipFill>
                  <a:blip r:embed="rId39"/>
                  <a:stretch>
                    <a:fillRect l="-108333" t="-16667" r="-83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타원 261">
                  <a:extLst>
                    <a:ext uri="{FF2B5EF4-FFF2-40B4-BE49-F238E27FC236}">
                      <a16:creationId xmlns:a16="http://schemas.microsoft.com/office/drawing/2014/main" id="{4EF6C257-6CDA-5C79-DB4D-58E62662C206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7857890" y="3662672"/>
                  <a:ext cx="139281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177" name="타원 261">
                  <a:extLst>
                    <a:ext uri="{FF2B5EF4-FFF2-40B4-BE49-F238E27FC236}">
                      <a16:creationId xmlns:a16="http://schemas.microsoft.com/office/drawing/2014/main" id="{4EF6C257-6CDA-5C79-DB4D-58E62662C2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857890" y="3662672"/>
                  <a:ext cx="139281" cy="146193"/>
                </a:xfrm>
                <a:prstGeom prst="ellipse">
                  <a:avLst/>
                </a:prstGeom>
                <a:blipFill>
                  <a:blip r:embed="rId40"/>
                  <a:stretch>
                    <a:fillRect l="-108333" t="-7692" r="-83333" b="-153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타원 261">
                  <a:extLst>
                    <a:ext uri="{FF2B5EF4-FFF2-40B4-BE49-F238E27FC236}">
                      <a16:creationId xmlns:a16="http://schemas.microsoft.com/office/drawing/2014/main" id="{6C065207-4EF5-1B04-B444-9F1A56E8BC4B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718161" y="4748322"/>
                  <a:ext cx="211464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8" name="타원 261">
                  <a:extLst>
                    <a:ext uri="{FF2B5EF4-FFF2-40B4-BE49-F238E27FC236}">
                      <a16:creationId xmlns:a16="http://schemas.microsoft.com/office/drawing/2014/main" id="{6C065207-4EF5-1B04-B444-9F1A56E8BC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5718161" y="4748322"/>
                  <a:ext cx="211464" cy="146193"/>
                </a:xfrm>
                <a:prstGeom prst="ellipse">
                  <a:avLst/>
                </a:prstGeom>
                <a:blipFill>
                  <a:blip r:embed="rId41"/>
                  <a:stretch>
                    <a:fillRect l="-55556" t="-16667" r="-44444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타원 261">
                  <a:extLst>
                    <a:ext uri="{FF2B5EF4-FFF2-40B4-BE49-F238E27FC236}">
                      <a16:creationId xmlns:a16="http://schemas.microsoft.com/office/drawing/2014/main" id="{D272A497-55AB-C505-08D0-42B43B48DA1A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237349" y="4982452"/>
                  <a:ext cx="211464" cy="1461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34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0.05</m:t>
                        </m:r>
                      </m:oMath>
                    </m:oMathPara>
                  </a14:m>
                  <a:endParaRPr lang="ko-KR" altLang="en-US" sz="134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9" name="타원 261">
                  <a:extLst>
                    <a:ext uri="{FF2B5EF4-FFF2-40B4-BE49-F238E27FC236}">
                      <a16:creationId xmlns:a16="http://schemas.microsoft.com/office/drawing/2014/main" id="{D272A497-55AB-C505-08D0-42B43B48D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6237349" y="4982452"/>
                  <a:ext cx="211464" cy="146193"/>
                </a:xfrm>
                <a:prstGeom prst="ellipse">
                  <a:avLst/>
                </a:prstGeom>
                <a:blipFill>
                  <a:blip r:embed="rId42"/>
                  <a:stretch>
                    <a:fillRect l="-55556" t="-15385" r="-38889" b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2DFA94A-C8B8-5303-22D9-75EAF8382CB9}"/>
                </a:ext>
              </a:extLst>
            </p:cNvPr>
            <p:cNvSpPr txBox="1"/>
            <p:nvPr/>
          </p:nvSpPr>
          <p:spPr>
            <a:xfrm>
              <a:off x="12675464" y="1699474"/>
              <a:ext cx="3080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1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 of </a:t>
              </a:r>
              <a:r>
                <a:rPr lang="en-US" altLang="ko-K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communities</a:t>
              </a:r>
              <a:r>
                <a:rPr lang="en-US" altLang="ko-KR" sz="201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: 3</a:t>
              </a:r>
              <a:endParaRPr lang="ko-KR" altLang="en-US" sz="2012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5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27DFD-6FF6-D311-1DCC-60CB424A4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>
            <a:extLst>
              <a:ext uri="{FF2B5EF4-FFF2-40B4-BE49-F238E27FC236}">
                <a16:creationId xmlns:a16="http://schemas.microsoft.com/office/drawing/2014/main" id="{BE2C612A-0B9D-6B8C-2CBF-53F7A3119F87}"/>
              </a:ext>
            </a:extLst>
          </p:cNvPr>
          <p:cNvSpPr txBox="1"/>
          <p:nvPr/>
        </p:nvSpPr>
        <p:spPr>
          <a:xfrm>
            <a:off x="5667804" y="3590652"/>
            <a:ext cx="2167739" cy="43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3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endParaRPr lang="ko-KR" altLang="en-US" sz="223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Right Arrow 140">
            <a:extLst>
              <a:ext uri="{FF2B5EF4-FFF2-40B4-BE49-F238E27FC236}">
                <a16:creationId xmlns:a16="http://schemas.microsoft.com/office/drawing/2014/main" id="{D5FB6998-6CEB-E346-04F6-89AD1A2206A3}"/>
              </a:ext>
            </a:extLst>
          </p:cNvPr>
          <p:cNvSpPr/>
          <p:nvPr/>
        </p:nvSpPr>
        <p:spPr bwMode="auto">
          <a:xfrm rot="20158156">
            <a:off x="4641551" y="1873413"/>
            <a:ext cx="506194" cy="401833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102201" tIns="51100" rIns="102201" bIns="511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235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13681B-3AE5-39AD-5FA5-B09B47371A0B}"/>
              </a:ext>
            </a:extLst>
          </p:cNvPr>
          <p:cNvSpPr txBox="1"/>
          <p:nvPr/>
        </p:nvSpPr>
        <p:spPr>
          <a:xfrm>
            <a:off x="5683888" y="613151"/>
            <a:ext cx="1066798" cy="43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3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</a:t>
            </a:r>
            <a:endParaRPr lang="ko-KR" altLang="en-US" sz="223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5ED7306A-5639-F45E-5266-7B80E50D8B7F}"/>
              </a:ext>
            </a:extLst>
          </p:cNvPr>
          <p:cNvGrpSpPr/>
          <p:nvPr/>
        </p:nvGrpSpPr>
        <p:grpSpPr>
          <a:xfrm>
            <a:off x="5586116" y="541401"/>
            <a:ext cx="4642018" cy="1989268"/>
            <a:chOff x="4993146" y="1331702"/>
            <a:chExt cx="4153252" cy="177981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959EB7BB-1A4B-C875-E8C4-FE26BEDC0A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93146" y="1331702"/>
              <a:ext cx="4153252" cy="1779815"/>
              <a:chOff x="96977" y="2825930"/>
              <a:chExt cx="3160028" cy="1354183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C0DCF462-0836-7828-CCA8-B917A4AAC6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0772" y="2884793"/>
                <a:ext cx="2938877" cy="1164882"/>
                <a:chOff x="8127470" y="1064512"/>
                <a:chExt cx="3725055" cy="1476499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1FE40417-7977-A805-E481-1BEE04620E62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4" name="Oval 72">
                        <a:extLst>
                          <a:ext uri="{FF2B5EF4-FFF2-40B4-BE49-F238E27FC236}">
                            <a16:creationId xmlns:a16="http://schemas.microsoft.com/office/drawing/2014/main" id="{6C6E177D-9920-BA2F-2A5C-B86ABFA9CB4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Oval 72">
                        <a:extLst>
                          <a:ext uri="{FF2B5EF4-FFF2-40B4-BE49-F238E27FC236}">
                            <a16:creationId xmlns:a16="http://schemas.microsoft.com/office/drawing/2014/main" id="{19AE00E9-67C6-9E06-A953-A63287BAAA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2804161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Oval 73">
                        <a:extLst>
                          <a:ext uri="{FF2B5EF4-FFF2-40B4-BE49-F238E27FC236}">
                            <a16:creationId xmlns:a16="http://schemas.microsoft.com/office/drawing/2014/main" id="{C72C5FBA-6744-3736-CF3E-9E6E74283C7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Oval 73">
                        <a:extLst>
                          <a:ext uri="{FF2B5EF4-FFF2-40B4-BE49-F238E27FC236}">
                            <a16:creationId xmlns:a16="http://schemas.microsoft.com/office/drawing/2014/main" id="{71060815-9914-DA30-2DC0-279AF6EB89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Oval 74">
                        <a:extLst>
                          <a:ext uri="{FF2B5EF4-FFF2-40B4-BE49-F238E27FC236}">
                            <a16:creationId xmlns:a16="http://schemas.microsoft.com/office/drawing/2014/main" id="{7016DA90-1AF0-BD31-C906-2646BF5BDE9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Oval 74">
                        <a:extLst>
                          <a:ext uri="{FF2B5EF4-FFF2-40B4-BE49-F238E27FC236}">
                            <a16:creationId xmlns:a16="http://schemas.microsoft.com/office/drawing/2014/main" id="{A2BFB476-E86B-8663-A60C-2E0C33EB799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7" name="Oval 75">
                        <a:extLst>
                          <a:ext uri="{FF2B5EF4-FFF2-40B4-BE49-F238E27FC236}">
                            <a16:creationId xmlns:a16="http://schemas.microsoft.com/office/drawing/2014/main" id="{C21FD924-98B5-0EE8-F8E8-8F2FE52ABBA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0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" name="Oval 75">
                        <a:extLst>
                          <a:ext uri="{FF2B5EF4-FFF2-40B4-BE49-F238E27FC236}">
                            <a16:creationId xmlns:a16="http://schemas.microsoft.com/office/drawing/2014/main" id="{97EA000C-53BB-6A9C-022A-F0B6D9DB458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1513137" y="3393008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8" name="Straight Connector 80">
                    <a:extLst>
                      <a:ext uri="{FF2B5EF4-FFF2-40B4-BE49-F238E27FC236}">
                        <a16:creationId xmlns:a16="http://schemas.microsoft.com/office/drawing/2014/main" id="{3406DC06-C791-F983-954D-9C1A6736A97E}"/>
                      </a:ext>
                    </a:extLst>
                  </p:cNvPr>
                  <p:cNvCxnSpPr>
                    <a:cxnSpLocks/>
                    <a:stCxn id="156" idx="1"/>
                    <a:endCxn id="154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59" name="Straight Connector 81">
                    <a:extLst>
                      <a:ext uri="{FF2B5EF4-FFF2-40B4-BE49-F238E27FC236}">
                        <a16:creationId xmlns:a16="http://schemas.microsoft.com/office/drawing/2014/main" id="{6980C73B-87AA-2992-2590-E1C843DEEC61}"/>
                      </a:ext>
                    </a:extLst>
                  </p:cNvPr>
                  <p:cNvCxnSpPr>
                    <a:cxnSpLocks/>
                    <a:stCxn id="157" idx="7"/>
                    <a:endCxn id="155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0" name="Straight Connector 83">
                    <a:extLst>
                      <a:ext uri="{FF2B5EF4-FFF2-40B4-BE49-F238E27FC236}">
                        <a16:creationId xmlns:a16="http://schemas.microsoft.com/office/drawing/2014/main" id="{A9CA44CD-A142-5D37-797C-9A6897049756}"/>
                      </a:ext>
                    </a:extLst>
                  </p:cNvPr>
                  <p:cNvCxnSpPr>
                    <a:cxnSpLocks/>
                    <a:stCxn id="154" idx="6"/>
                    <a:endCxn id="155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1" name="Straight Connector 85">
                    <a:extLst>
                      <a:ext uri="{FF2B5EF4-FFF2-40B4-BE49-F238E27FC236}">
                        <a16:creationId xmlns:a16="http://schemas.microsoft.com/office/drawing/2014/main" id="{B7B21055-2FD0-E2B3-88E0-79C25181AE17}"/>
                      </a:ext>
                    </a:extLst>
                  </p:cNvPr>
                  <p:cNvCxnSpPr>
                    <a:cxnSpLocks/>
                    <a:stCxn id="154" idx="4"/>
                    <a:endCxn id="157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2" name="Straight Connector 87">
                    <a:extLst>
                      <a:ext uri="{FF2B5EF4-FFF2-40B4-BE49-F238E27FC236}">
                        <a16:creationId xmlns:a16="http://schemas.microsoft.com/office/drawing/2014/main" id="{274CF345-F110-965A-273F-B1408977ADD5}"/>
                      </a:ext>
                    </a:extLst>
                  </p:cNvPr>
                  <p:cNvCxnSpPr>
                    <a:cxnSpLocks/>
                    <a:stCxn id="157" idx="6"/>
                    <a:endCxn id="156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63" name="직선 연결선 162">
                    <a:extLst>
                      <a:ext uri="{FF2B5EF4-FFF2-40B4-BE49-F238E27FC236}">
                        <a16:creationId xmlns:a16="http://schemas.microsoft.com/office/drawing/2014/main" id="{5C28FE60-A9C9-8E05-AC98-AC66EAEF08F1}"/>
                      </a:ext>
                    </a:extLst>
                  </p:cNvPr>
                  <p:cNvCxnSpPr>
                    <a:cxnSpLocks/>
                    <a:stCxn id="155" idx="4"/>
                    <a:endCxn id="156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59590682-F94B-5084-151D-A2F24F38CA13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8" name="Oval 69">
                        <a:extLst>
                          <a:ext uri="{FF2B5EF4-FFF2-40B4-BE49-F238E27FC236}">
                            <a16:creationId xmlns:a16="http://schemas.microsoft.com/office/drawing/2014/main" id="{EC20913E-150E-67B2-5489-25C963EBA257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Oval 69">
                        <a:extLst>
                          <a:ext uri="{FF2B5EF4-FFF2-40B4-BE49-F238E27FC236}">
                            <a16:creationId xmlns:a16="http://schemas.microsoft.com/office/drawing/2014/main" id="{BAC425C5-6C0F-C718-7FF1-A294F4E51C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Oval 70">
                        <a:extLst>
                          <a:ext uri="{FF2B5EF4-FFF2-40B4-BE49-F238E27FC236}">
                            <a16:creationId xmlns:a16="http://schemas.microsoft.com/office/drawing/2014/main" id="{352512A7-3968-6289-E56F-DF9742CFAF7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Oval 70">
                        <a:extLst>
                          <a:ext uri="{FF2B5EF4-FFF2-40B4-BE49-F238E27FC236}">
                            <a16:creationId xmlns:a16="http://schemas.microsoft.com/office/drawing/2014/main" id="{5AC692DC-C03B-5E76-970A-06AE3A0F944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Oval 71">
                        <a:extLst>
                          <a:ext uri="{FF2B5EF4-FFF2-40B4-BE49-F238E27FC236}">
                            <a16:creationId xmlns:a16="http://schemas.microsoft.com/office/drawing/2014/main" id="{5E642758-07F2-6DA8-46AE-440F8917272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Oval 71">
                        <a:extLst>
                          <a:ext uri="{FF2B5EF4-FFF2-40B4-BE49-F238E27FC236}">
                            <a16:creationId xmlns:a16="http://schemas.microsoft.com/office/drawing/2014/main" id="{071072EE-5866-E3B3-5728-1D23E4CE7CC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1" name="직선 연결선 150">
                    <a:extLst>
                      <a:ext uri="{FF2B5EF4-FFF2-40B4-BE49-F238E27FC236}">
                        <a16:creationId xmlns:a16="http://schemas.microsoft.com/office/drawing/2014/main" id="{06ECDE60-4DF8-1835-3CE7-4FC72C5C8375}"/>
                      </a:ext>
                    </a:extLst>
                  </p:cNvPr>
                  <p:cNvCxnSpPr>
                    <a:cxnSpLocks/>
                    <a:stCxn id="150" idx="3"/>
                    <a:endCxn id="148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5910AF80-1157-C110-33F9-521FAED7DF22}"/>
                      </a:ext>
                    </a:extLst>
                  </p:cNvPr>
                  <p:cNvCxnSpPr>
                    <a:cxnSpLocks/>
                    <a:stCxn id="149" idx="6"/>
                    <a:endCxn id="150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152">
                    <a:extLst>
                      <a:ext uri="{FF2B5EF4-FFF2-40B4-BE49-F238E27FC236}">
                        <a16:creationId xmlns:a16="http://schemas.microsoft.com/office/drawing/2014/main" id="{E286DFA1-21E2-F084-9196-F5C7CB608D93}"/>
                      </a:ext>
                    </a:extLst>
                  </p:cNvPr>
                  <p:cNvCxnSpPr>
                    <a:cxnSpLocks/>
                    <a:stCxn id="149" idx="5"/>
                    <a:endCxn id="148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08D38F0C-993B-260C-16C5-8F40E46B2D74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Oval 69">
                        <a:extLst>
                          <a:ext uri="{FF2B5EF4-FFF2-40B4-BE49-F238E27FC236}">
                            <a16:creationId xmlns:a16="http://schemas.microsoft.com/office/drawing/2014/main" id="{57157D25-7DFE-C7E3-7E1C-A16991FE3C66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Oval 69">
                        <a:extLst>
                          <a:ext uri="{FF2B5EF4-FFF2-40B4-BE49-F238E27FC236}">
                            <a16:creationId xmlns:a16="http://schemas.microsoft.com/office/drawing/2014/main" id="{31D8C816-2109-CDA3-ABC4-DA64796C6D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530897" y="4267866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Oval 70">
                        <a:extLst>
                          <a:ext uri="{FF2B5EF4-FFF2-40B4-BE49-F238E27FC236}">
                            <a16:creationId xmlns:a16="http://schemas.microsoft.com/office/drawing/2014/main" id="{A7D1D784-F794-FB86-31DC-C2467DA7828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" name="Oval 70">
                        <a:extLst>
                          <a:ext uri="{FF2B5EF4-FFF2-40B4-BE49-F238E27FC236}">
                            <a16:creationId xmlns:a16="http://schemas.microsoft.com/office/drawing/2014/main" id="{E00C9CAF-2ADB-6A10-101C-FC1C16419C3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4" name="Oval 71">
                        <a:extLst>
                          <a:ext uri="{FF2B5EF4-FFF2-40B4-BE49-F238E27FC236}">
                            <a16:creationId xmlns:a16="http://schemas.microsoft.com/office/drawing/2014/main" id="{AFDEB5AA-ABE4-D389-4423-C75A80938A2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KR" sz="2682" b="1" kern="0" dirty="0"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Oval 71">
                        <a:extLst>
                          <a:ext uri="{FF2B5EF4-FFF2-40B4-BE49-F238E27FC236}">
                            <a16:creationId xmlns:a16="http://schemas.microsoft.com/office/drawing/2014/main" id="{189DC690-5A75-A64F-531F-93B04C4DE11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824466" y="3777232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5" name="직선 연결선 144">
                    <a:extLst>
                      <a:ext uri="{FF2B5EF4-FFF2-40B4-BE49-F238E27FC236}">
                        <a16:creationId xmlns:a16="http://schemas.microsoft.com/office/drawing/2014/main" id="{67562C7D-1EF9-4606-3680-C1DFE9E4B913}"/>
                      </a:ext>
                    </a:extLst>
                  </p:cNvPr>
                  <p:cNvCxnSpPr>
                    <a:cxnSpLocks/>
                    <a:stCxn id="144" idx="3"/>
                    <a:endCxn id="142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직선 연결선 145">
                    <a:extLst>
                      <a:ext uri="{FF2B5EF4-FFF2-40B4-BE49-F238E27FC236}">
                        <a16:creationId xmlns:a16="http://schemas.microsoft.com/office/drawing/2014/main" id="{F12845D6-1681-945E-8002-3F04F0727945}"/>
                      </a:ext>
                    </a:extLst>
                  </p:cNvPr>
                  <p:cNvCxnSpPr>
                    <a:cxnSpLocks/>
                    <a:stCxn id="143" idx="6"/>
                    <a:endCxn id="144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>
                    <a:extLst>
                      <a:ext uri="{FF2B5EF4-FFF2-40B4-BE49-F238E27FC236}">
                        <a16:creationId xmlns:a16="http://schemas.microsoft.com/office/drawing/2014/main" id="{614A728D-3A1F-5599-3C5D-CBB3A9AD0719}"/>
                      </a:ext>
                    </a:extLst>
                  </p:cNvPr>
                  <p:cNvCxnSpPr>
                    <a:cxnSpLocks/>
                    <a:stCxn id="143" idx="5"/>
                    <a:endCxn id="142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BC033899-53A5-DE72-2915-75633A5AE5D8}"/>
                    </a:ext>
                  </a:extLst>
                </p:cNvPr>
                <p:cNvCxnSpPr>
                  <a:cxnSpLocks/>
                  <a:stCxn id="155" idx="7"/>
                  <a:endCxn id="149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DBA9E7DC-67BC-D7D3-7B95-2B6F5107F728}"/>
                    </a:ext>
                  </a:extLst>
                </p:cNvPr>
                <p:cNvCxnSpPr>
                  <a:cxnSpLocks/>
                  <a:stCxn id="143" idx="2"/>
                  <a:endCxn id="150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C16D25F5-2D05-A5F0-65F0-84C47E4FF6C8}"/>
                  </a:ext>
                </a:extLst>
              </p:cNvPr>
              <p:cNvSpPr/>
              <p:nvPr/>
            </p:nvSpPr>
            <p:spPr>
              <a:xfrm>
                <a:off x="96977" y="2825930"/>
                <a:ext cx="3160028" cy="135418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BDA1EEAA-2F77-E447-002F-2B53F6E0EC2A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118040" y="2395943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타원 197">
                  <a:extLst>
                    <a:ext uri="{FF2B5EF4-FFF2-40B4-BE49-F238E27FC236}">
                      <a16:creationId xmlns:a16="http://schemas.microsoft.com/office/drawing/2014/main" id="{2F9C848B-0588-7014-4499-484D2D61A5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5118040" y="2395943"/>
                  <a:ext cx="124616" cy="130800"/>
                </a:xfrm>
                <a:prstGeom prst="ellipse">
                  <a:avLst/>
                </a:prstGeom>
                <a:blipFill>
                  <a:blip r:embed="rId7"/>
                  <a:stretch>
                    <a:fillRect l="-100000" t="-19048" r="-75000" b="-380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타원 261">
                  <a:extLst>
                    <a:ext uri="{FF2B5EF4-FFF2-40B4-BE49-F238E27FC236}">
                      <a16:creationId xmlns:a16="http://schemas.microsoft.com/office/drawing/2014/main" id="{FC6390DD-93A6-5DBE-3AE0-9A15814B8053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052134" y="2376770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타원 261">
                  <a:extLst>
                    <a:ext uri="{FF2B5EF4-FFF2-40B4-BE49-F238E27FC236}">
                      <a16:creationId xmlns:a16="http://schemas.microsoft.com/office/drawing/2014/main" id="{D58DFFEA-4094-98FE-7679-C877A776A8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6052134" y="2376770"/>
                  <a:ext cx="124616" cy="130800"/>
                </a:xfrm>
                <a:prstGeom prst="ellipse">
                  <a:avLst/>
                </a:prstGeom>
                <a:blipFill>
                  <a:blip r:embed="rId8"/>
                  <a:stretch>
                    <a:fillRect l="-100000" t="-19048" r="-75000" b="-3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23110C7F-1FFB-ABA9-4E4D-8211A630970F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571573" y="2849028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3" name="타원 262">
                  <a:extLst>
                    <a:ext uri="{FF2B5EF4-FFF2-40B4-BE49-F238E27FC236}">
                      <a16:creationId xmlns:a16="http://schemas.microsoft.com/office/drawing/2014/main" id="{0F35656A-BE65-8B06-3495-4F475C5786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5571573" y="2849028"/>
                  <a:ext cx="124616" cy="130800"/>
                </a:xfrm>
                <a:prstGeom prst="ellipse">
                  <a:avLst/>
                </a:prstGeom>
                <a:blipFill>
                  <a:blip r:embed="rId9"/>
                  <a:stretch>
                    <a:fillRect l="-100000" t="-19048" r="-75000" b="-380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52A3FAF9-4B06-ED0D-FDB4-AC09B716ED2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598729" y="1925598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타원 263">
                  <a:extLst>
                    <a:ext uri="{FF2B5EF4-FFF2-40B4-BE49-F238E27FC236}">
                      <a16:creationId xmlns:a16="http://schemas.microsoft.com/office/drawing/2014/main" id="{3C343633-F91F-7B13-9850-0D68C34355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5598729" y="1925598"/>
                  <a:ext cx="124616" cy="130800"/>
                </a:xfrm>
                <a:prstGeom prst="ellipse">
                  <a:avLst/>
                </a:prstGeom>
                <a:blipFill>
                  <a:blip r:embed="rId10"/>
                  <a:stretch>
                    <a:fillRect l="-90476" t="-13636" r="-71429" b="-318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C6D13B40-8150-E655-CDA2-3742864B6BCF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575396" y="2215489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타원 264">
                  <a:extLst>
                    <a:ext uri="{FF2B5EF4-FFF2-40B4-BE49-F238E27FC236}">
                      <a16:creationId xmlns:a16="http://schemas.microsoft.com/office/drawing/2014/main" id="{C6D13B40-8150-E655-CDA2-3742864B6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5575396" y="2215489"/>
                  <a:ext cx="124616" cy="130800"/>
                </a:xfrm>
                <a:prstGeom prst="ellipse">
                  <a:avLst/>
                </a:prstGeom>
                <a:blipFill>
                  <a:blip r:embed="rId11"/>
                  <a:stretch>
                    <a:fillRect l="-90909" t="-18182" r="-63636" b="-363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E39F89D5-F85E-D42A-B949-9A8044062612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5574068" y="2589805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타원 265">
                  <a:extLst>
                    <a:ext uri="{FF2B5EF4-FFF2-40B4-BE49-F238E27FC236}">
                      <a16:creationId xmlns:a16="http://schemas.microsoft.com/office/drawing/2014/main" id="{E39F89D5-F85E-D42A-B949-9A8044062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5574068" y="2589805"/>
                  <a:ext cx="124616" cy="130800"/>
                </a:xfrm>
                <a:prstGeom prst="ellipse">
                  <a:avLst/>
                </a:prstGeom>
                <a:blipFill>
                  <a:blip r:embed="rId12"/>
                  <a:stretch>
                    <a:fillRect l="-90909" t="-18182" r="-63636" b="-3636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F876D24B-7B62-6991-72C7-02AFACD21AC2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208978" y="1703124"/>
                  <a:ext cx="248691" cy="2198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−0.4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타원 266">
                  <a:extLst>
                    <a:ext uri="{FF2B5EF4-FFF2-40B4-BE49-F238E27FC236}">
                      <a16:creationId xmlns:a16="http://schemas.microsoft.com/office/drawing/2014/main" id="{F876D24B-7B62-6991-72C7-02AFACD21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6208978" y="1703124"/>
                  <a:ext cx="248691" cy="219827"/>
                </a:xfrm>
                <a:prstGeom prst="ellipse">
                  <a:avLst/>
                </a:prstGeom>
                <a:blipFill>
                  <a:blip r:embed="rId13"/>
                  <a:stretch>
                    <a:fillRect l="-40000" r="-3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타원 267">
                  <a:extLst>
                    <a:ext uri="{FF2B5EF4-FFF2-40B4-BE49-F238E27FC236}">
                      <a16:creationId xmlns:a16="http://schemas.microsoft.com/office/drawing/2014/main" id="{71D6A64A-D5FB-0703-0581-071C259C7DC8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7006425" y="1409608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0.1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타원 267">
                  <a:extLst>
                    <a:ext uri="{FF2B5EF4-FFF2-40B4-BE49-F238E27FC236}">
                      <a16:creationId xmlns:a16="http://schemas.microsoft.com/office/drawing/2014/main" id="{486A16A0-5537-832F-AE07-C0EE721643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006425" y="1409608"/>
                  <a:ext cx="124616" cy="130800"/>
                </a:xfrm>
                <a:prstGeom prst="ellipse">
                  <a:avLst/>
                </a:prstGeom>
                <a:blipFill>
                  <a:blip r:embed="rId14"/>
                  <a:stretch>
                    <a:fillRect l="-95238" t="-19048" r="-66667" b="-380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4C4F7F62-D066-C677-51DD-8406FE175617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6751244" y="1799164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타원 268">
                  <a:extLst>
                    <a:ext uri="{FF2B5EF4-FFF2-40B4-BE49-F238E27FC236}">
                      <a16:creationId xmlns:a16="http://schemas.microsoft.com/office/drawing/2014/main" id="{F8C05171-E041-79AB-E1BF-5B0507261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6751244" y="1799164"/>
                  <a:ext cx="124616" cy="130800"/>
                </a:xfrm>
                <a:prstGeom prst="ellipse">
                  <a:avLst/>
                </a:prstGeom>
                <a:blipFill>
                  <a:blip r:embed="rId15"/>
                  <a:stretch>
                    <a:fillRect l="-90476" t="-19048" r="-71429" b="-380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7D3530CC-A56B-D32A-3E85-6DBAD4CF3E6C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7253644" y="1787015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0" name="타원 269">
                  <a:extLst>
                    <a:ext uri="{FF2B5EF4-FFF2-40B4-BE49-F238E27FC236}">
                      <a16:creationId xmlns:a16="http://schemas.microsoft.com/office/drawing/2014/main" id="{F6C6E9EA-EC8B-2101-37B0-9BA0D7ACC3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253644" y="1787015"/>
                  <a:ext cx="124616" cy="130800"/>
                </a:xfrm>
                <a:prstGeom prst="ellipse">
                  <a:avLst/>
                </a:prstGeom>
                <a:blipFill>
                  <a:blip r:embed="rId16"/>
                  <a:stretch>
                    <a:fillRect l="-100000" t="-19048" r="-75000" b="-380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AF642EBA-4409-0469-6075-6F9424D0CDAC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7650264" y="1742501"/>
                  <a:ext cx="248691" cy="2198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−0.3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1" name="타원 270">
                  <a:extLst>
                    <a:ext uri="{FF2B5EF4-FFF2-40B4-BE49-F238E27FC236}">
                      <a16:creationId xmlns:a16="http://schemas.microsoft.com/office/drawing/2014/main" id="{A752641F-49A3-4078-0D08-C8354CB56D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7650264" y="1742501"/>
                  <a:ext cx="248691" cy="219827"/>
                </a:xfrm>
                <a:prstGeom prst="ellipse">
                  <a:avLst/>
                </a:prstGeom>
                <a:blipFill>
                  <a:blip r:embed="rId17"/>
                  <a:stretch>
                    <a:fillRect l="-36585" r="-341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C7FF61EA-F7EB-04F5-D636-176A23CA0323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8499901" y="2000894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타원 271">
                  <a:extLst>
                    <a:ext uri="{FF2B5EF4-FFF2-40B4-BE49-F238E27FC236}">
                      <a16:creationId xmlns:a16="http://schemas.microsoft.com/office/drawing/2014/main" id="{517CE103-B610-E517-5A60-4EC9953469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499901" y="2000894"/>
                  <a:ext cx="124616" cy="130800"/>
                </a:xfrm>
                <a:prstGeom prst="ellipse">
                  <a:avLst/>
                </a:prstGeom>
                <a:blipFill>
                  <a:blip r:embed="rId18"/>
                  <a:stretch>
                    <a:fillRect l="-95238" t="-19048" r="-66667" b="-380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41F645D5-6725-418F-867E-29A6AE87A08C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8244720" y="2390450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타원 272">
                  <a:extLst>
                    <a:ext uri="{FF2B5EF4-FFF2-40B4-BE49-F238E27FC236}">
                      <a16:creationId xmlns:a16="http://schemas.microsoft.com/office/drawing/2014/main" id="{D3624963-03C9-6922-4413-3B7F3A6D0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244720" y="2390450"/>
                  <a:ext cx="124616" cy="130800"/>
                </a:xfrm>
                <a:prstGeom prst="ellipse">
                  <a:avLst/>
                </a:prstGeom>
                <a:blipFill>
                  <a:blip r:embed="rId15"/>
                  <a:stretch>
                    <a:fillRect l="-90476" t="-19048" r="-71429" b="-380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타원 273">
                  <a:extLst>
                    <a:ext uri="{FF2B5EF4-FFF2-40B4-BE49-F238E27FC236}">
                      <a16:creationId xmlns:a16="http://schemas.microsoft.com/office/drawing/2014/main" id="{12C7CDB3-AED0-3779-39EE-501BCA20E15C}"/>
                    </a:ext>
                  </a:extLst>
                </p:cNvPr>
                <p:cNvSpPr/>
                <p:nvPr/>
              </p:nvSpPr>
              <p:spPr>
                <a:xfrm rot="10800000" flipH="1" flipV="1">
                  <a:off x="8747120" y="2378301"/>
                  <a:ext cx="124616" cy="130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5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0.7</m:t>
                        </m:r>
                      </m:oMath>
                    </m:oMathPara>
                  </a14:m>
                  <a:endParaRPr lang="ko-KR" altLang="en-US" sz="1453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타원 273">
                  <a:extLst>
                    <a:ext uri="{FF2B5EF4-FFF2-40B4-BE49-F238E27FC236}">
                      <a16:creationId xmlns:a16="http://schemas.microsoft.com/office/drawing/2014/main" id="{77063266-32DE-3400-D808-230A9E3A5E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 flipH="1" flipV="1">
                  <a:off x="8747120" y="2378301"/>
                  <a:ext cx="124616" cy="130800"/>
                </a:xfrm>
                <a:prstGeom prst="ellipse">
                  <a:avLst/>
                </a:prstGeom>
                <a:blipFill>
                  <a:blip r:embed="rId19"/>
                  <a:stretch>
                    <a:fillRect l="-100000" t="-19048" r="-75000" b="-380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3" name="Right Arrow 140">
            <a:extLst>
              <a:ext uri="{FF2B5EF4-FFF2-40B4-BE49-F238E27FC236}">
                <a16:creationId xmlns:a16="http://schemas.microsoft.com/office/drawing/2014/main" id="{D33F3CD9-52B7-78D2-1B87-38530AF0997E}"/>
              </a:ext>
            </a:extLst>
          </p:cNvPr>
          <p:cNvSpPr/>
          <p:nvPr/>
        </p:nvSpPr>
        <p:spPr bwMode="auto">
          <a:xfrm>
            <a:off x="14993022" y="2639571"/>
            <a:ext cx="588103" cy="401833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102201" tIns="51100" rIns="102201" bIns="511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235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E19197E-A063-31EF-DE1F-D99F0B4FC20A}"/>
              </a:ext>
            </a:extLst>
          </p:cNvPr>
          <p:cNvSpPr txBox="1"/>
          <p:nvPr/>
        </p:nvSpPr>
        <p:spPr>
          <a:xfrm>
            <a:off x="6634622" y="2744832"/>
            <a:ext cx="1115477" cy="50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8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endParaRPr lang="ko-KR" altLang="en-US" sz="268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ight Arrow 140">
            <a:extLst>
              <a:ext uri="{FF2B5EF4-FFF2-40B4-BE49-F238E27FC236}">
                <a16:creationId xmlns:a16="http://schemas.microsoft.com/office/drawing/2014/main" id="{545C0F49-01F3-DA40-1422-968A56F5CF4B}"/>
              </a:ext>
            </a:extLst>
          </p:cNvPr>
          <p:cNvSpPr/>
          <p:nvPr/>
        </p:nvSpPr>
        <p:spPr bwMode="auto">
          <a:xfrm rot="1746334">
            <a:off x="4641551" y="3887310"/>
            <a:ext cx="506194" cy="401833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102201" tIns="51100" rIns="102201" bIns="511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235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201" name="그룹 121">
            <a:extLst>
              <a:ext uri="{FF2B5EF4-FFF2-40B4-BE49-F238E27FC236}">
                <a16:creationId xmlns:a16="http://schemas.microsoft.com/office/drawing/2014/main" id="{7DACB8A6-3D81-0FA3-0C36-785314917603}"/>
              </a:ext>
            </a:extLst>
          </p:cNvPr>
          <p:cNvGrpSpPr/>
          <p:nvPr/>
        </p:nvGrpSpPr>
        <p:grpSpPr>
          <a:xfrm>
            <a:off x="5574528" y="3563197"/>
            <a:ext cx="5606509" cy="1972576"/>
            <a:chOff x="4936411" y="4543657"/>
            <a:chExt cx="5016190" cy="1764880"/>
          </a:xfrm>
        </p:grpSpPr>
        <p:grpSp>
          <p:nvGrpSpPr>
            <p:cNvPr id="204" name="그룹 132">
              <a:extLst>
                <a:ext uri="{FF2B5EF4-FFF2-40B4-BE49-F238E27FC236}">
                  <a16:creationId xmlns:a16="http://schemas.microsoft.com/office/drawing/2014/main" id="{9C9B2AB9-725D-9CAA-ECC6-B3BCF27FB1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36411" y="4543657"/>
              <a:ext cx="4153252" cy="1764880"/>
              <a:chOff x="74042" y="2839904"/>
              <a:chExt cx="3160028" cy="1342820"/>
            </a:xfrm>
          </p:grpSpPr>
          <p:grpSp>
            <p:nvGrpSpPr>
              <p:cNvPr id="219" name="그룹 133">
                <a:extLst>
                  <a:ext uri="{FF2B5EF4-FFF2-40B4-BE49-F238E27FC236}">
                    <a16:creationId xmlns:a16="http://schemas.microsoft.com/office/drawing/2014/main" id="{29A4D06C-A51A-DCC7-215B-17B19650F2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0772" y="2884793"/>
                <a:ext cx="2938877" cy="1164882"/>
                <a:chOff x="8127470" y="1064512"/>
                <a:chExt cx="3725055" cy="1476499"/>
              </a:xfrm>
            </p:grpSpPr>
            <p:grpSp>
              <p:nvGrpSpPr>
                <p:cNvPr id="221" name="그룹 136">
                  <a:extLst>
                    <a:ext uri="{FF2B5EF4-FFF2-40B4-BE49-F238E27FC236}">
                      <a16:creationId xmlns:a16="http://schemas.microsoft.com/office/drawing/2014/main" id="{6F92C06D-216A-B67A-3074-488D287D85A3}"/>
                    </a:ext>
                  </a:extLst>
                </p:cNvPr>
                <p:cNvGrpSpPr/>
                <p:nvPr/>
              </p:nvGrpSpPr>
              <p:grpSpPr>
                <a:xfrm>
                  <a:off x="8127470" y="1625723"/>
                  <a:ext cx="911935" cy="915288"/>
                  <a:chOff x="1513137" y="2804160"/>
                  <a:chExt cx="911935" cy="915288"/>
                </a:xfrm>
              </p:grpSpPr>
              <p:sp>
                <p:nvSpPr>
                  <p:cNvPr id="238" name="Oval 72">
                    <a:extLst>
                      <a:ext uri="{FF2B5EF4-FFF2-40B4-BE49-F238E27FC236}">
                        <a16:creationId xmlns:a16="http://schemas.microsoft.com/office/drawing/2014/main" id="{468C8196-FFAB-2CBF-94D2-75296D2E8E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13137" y="2804161"/>
                    <a:ext cx="324799" cy="32644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KR" sz="2682" b="1" kern="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9" name="Oval 73">
                        <a:extLst>
                          <a:ext uri="{FF2B5EF4-FFF2-40B4-BE49-F238E27FC236}">
                            <a16:creationId xmlns:a16="http://schemas.microsoft.com/office/drawing/2014/main" id="{8402FDC6-CAE4-A1F4-9A29-C99A6D82037E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chemeClr val="accent2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9" name="Oval 73">
                        <a:extLst>
                          <a:ext uri="{FF2B5EF4-FFF2-40B4-BE49-F238E27FC236}">
                            <a16:creationId xmlns:a16="http://schemas.microsoft.com/office/drawing/2014/main" id="{8402FDC6-CAE4-A1F4-9A29-C99A6D82037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100273" y="2804160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6"/>
                        <a:stretch>
                          <a:fillRect l="-17241" t="-36667" b="-10000"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0" name="Oval 74">
                    <a:extLst>
                      <a:ext uri="{FF2B5EF4-FFF2-40B4-BE49-F238E27FC236}">
                        <a16:creationId xmlns:a16="http://schemas.microsoft.com/office/drawing/2014/main" id="{0F69C79C-733D-93A5-0B3C-F4AE9C8E1AF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0273" y="3393008"/>
                    <a:ext cx="324799" cy="32644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KR" sz="2682" b="1" kern="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  <p:sp>
                <p:nvSpPr>
                  <p:cNvPr id="241" name="Oval 75">
                    <a:extLst>
                      <a:ext uri="{FF2B5EF4-FFF2-40B4-BE49-F238E27FC236}">
                        <a16:creationId xmlns:a16="http://schemas.microsoft.com/office/drawing/2014/main" id="{969A6B48-3A7A-D81A-6465-9BF2CC0D922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13137" y="3393008"/>
                    <a:ext cx="324799" cy="32644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KR" sz="2682" b="1" kern="0" dirty="0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  <p:cxnSp>
                <p:nvCxnSpPr>
                  <p:cNvPr id="242" name="Straight Connector 80">
                    <a:extLst>
                      <a:ext uri="{FF2B5EF4-FFF2-40B4-BE49-F238E27FC236}">
                        <a16:creationId xmlns:a16="http://schemas.microsoft.com/office/drawing/2014/main" id="{825DF88C-3962-B627-10A3-CB4CF19E9C3B}"/>
                      </a:ext>
                    </a:extLst>
                  </p:cNvPr>
                  <p:cNvCxnSpPr>
                    <a:cxnSpLocks/>
                    <a:stCxn id="240" idx="1"/>
                    <a:endCxn id="238" idx="5"/>
                  </p:cNvCxnSpPr>
                  <p:nvPr/>
                </p:nvCxnSpPr>
                <p:spPr bwMode="auto">
                  <a:xfrm flipH="1" flipV="1">
                    <a:off x="1790369" y="3082794"/>
                    <a:ext cx="357470" cy="35802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43" name="Straight Connector 81">
                    <a:extLst>
                      <a:ext uri="{FF2B5EF4-FFF2-40B4-BE49-F238E27FC236}">
                        <a16:creationId xmlns:a16="http://schemas.microsoft.com/office/drawing/2014/main" id="{6CE2197A-E0FE-346F-9D8E-80D16AE6BAEA}"/>
                      </a:ext>
                    </a:extLst>
                  </p:cNvPr>
                  <p:cNvCxnSpPr>
                    <a:cxnSpLocks/>
                    <a:stCxn id="241" idx="7"/>
                    <a:endCxn id="239" idx="3"/>
                  </p:cNvCxnSpPr>
                  <p:nvPr/>
                </p:nvCxnSpPr>
                <p:spPr bwMode="auto">
                  <a:xfrm flipV="1">
                    <a:off x="1790369" y="3082794"/>
                    <a:ext cx="357470" cy="358021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44" name="Straight Connector 83">
                    <a:extLst>
                      <a:ext uri="{FF2B5EF4-FFF2-40B4-BE49-F238E27FC236}">
                        <a16:creationId xmlns:a16="http://schemas.microsoft.com/office/drawing/2014/main" id="{A6132995-A2F5-90BF-21FB-415E365582A8}"/>
                      </a:ext>
                    </a:extLst>
                  </p:cNvPr>
                  <p:cNvCxnSpPr>
                    <a:cxnSpLocks/>
                    <a:stCxn id="238" idx="6"/>
                    <a:endCxn id="239" idx="2"/>
                  </p:cNvCxnSpPr>
                  <p:nvPr/>
                </p:nvCxnSpPr>
                <p:spPr bwMode="auto">
                  <a:xfrm>
                    <a:off x="1837935" y="2967380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45" name="Straight Connector 85">
                    <a:extLst>
                      <a:ext uri="{FF2B5EF4-FFF2-40B4-BE49-F238E27FC236}">
                        <a16:creationId xmlns:a16="http://schemas.microsoft.com/office/drawing/2014/main" id="{64D60D28-4EF9-FFD8-A73F-BF265180C8F7}"/>
                      </a:ext>
                    </a:extLst>
                  </p:cNvPr>
                  <p:cNvCxnSpPr>
                    <a:cxnSpLocks/>
                    <a:stCxn id="238" idx="4"/>
                    <a:endCxn id="241" idx="0"/>
                  </p:cNvCxnSpPr>
                  <p:nvPr/>
                </p:nvCxnSpPr>
                <p:spPr bwMode="auto">
                  <a:xfrm>
                    <a:off x="1675536" y="3130600"/>
                    <a:ext cx="0" cy="262408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46" name="Straight Connector 87">
                    <a:extLst>
                      <a:ext uri="{FF2B5EF4-FFF2-40B4-BE49-F238E27FC236}">
                        <a16:creationId xmlns:a16="http://schemas.microsoft.com/office/drawing/2014/main" id="{CB911840-B821-CFEE-5A65-E088D6D8A725}"/>
                      </a:ext>
                    </a:extLst>
                  </p:cNvPr>
                  <p:cNvCxnSpPr>
                    <a:cxnSpLocks/>
                    <a:stCxn id="241" idx="6"/>
                    <a:endCxn id="240" idx="2"/>
                  </p:cNvCxnSpPr>
                  <p:nvPr/>
                </p:nvCxnSpPr>
                <p:spPr bwMode="auto">
                  <a:xfrm>
                    <a:off x="1837935" y="3556228"/>
                    <a:ext cx="262338" cy="0"/>
                  </a:xfrm>
                  <a:prstGeom prst="line">
                    <a:avLst/>
                  </a:prstGeom>
                  <a:solidFill>
                    <a:srgbClr val="3366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247" name="직선 연결선 162">
                    <a:extLst>
                      <a:ext uri="{FF2B5EF4-FFF2-40B4-BE49-F238E27FC236}">
                        <a16:creationId xmlns:a16="http://schemas.microsoft.com/office/drawing/2014/main" id="{51EEC69B-E2D0-4918-8A18-6A753FF26BEA}"/>
                      </a:ext>
                    </a:extLst>
                  </p:cNvPr>
                  <p:cNvCxnSpPr>
                    <a:cxnSpLocks/>
                    <a:stCxn id="239" idx="4"/>
                    <a:endCxn id="240" idx="0"/>
                  </p:cNvCxnSpPr>
                  <p:nvPr/>
                </p:nvCxnSpPr>
                <p:spPr>
                  <a:xfrm>
                    <a:off x="2262673" y="3130600"/>
                    <a:ext cx="0" cy="26240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그룹 137">
                  <a:extLst>
                    <a:ext uri="{FF2B5EF4-FFF2-40B4-BE49-F238E27FC236}">
                      <a16:creationId xmlns:a16="http://schemas.microsoft.com/office/drawing/2014/main" id="{5798AC98-56A9-C6DA-3C5F-4B665FB1C1A0}"/>
                    </a:ext>
                  </a:extLst>
                </p:cNvPr>
                <p:cNvGrpSpPr/>
                <p:nvPr/>
              </p:nvGrpSpPr>
              <p:grpSpPr>
                <a:xfrm>
                  <a:off x="9492667" y="1064512"/>
                  <a:ext cx="911935" cy="817074"/>
                  <a:chOff x="237330" y="3777232"/>
                  <a:chExt cx="911935" cy="817074"/>
                </a:xfrm>
              </p:grpSpPr>
              <p:sp>
                <p:nvSpPr>
                  <p:cNvPr id="232" name="Oval 69">
                    <a:extLst>
                      <a:ext uri="{FF2B5EF4-FFF2-40B4-BE49-F238E27FC236}">
                        <a16:creationId xmlns:a16="http://schemas.microsoft.com/office/drawing/2014/main" id="{C4A7AB5F-5305-1F93-31B2-E6007BDA25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897" y="4267866"/>
                    <a:ext cx="324799" cy="32644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KR" sz="2682" b="1" kern="0" dirty="0">
                      <a:latin typeface="Comic Sans MS"/>
                      <a:ea typeface="宋体" pitchFamily="2" charset="-122"/>
                    </a:endParaRPr>
                  </a:p>
                </p:txBody>
              </p:sp>
              <p:sp>
                <p:nvSpPr>
                  <p:cNvPr id="233" name="Oval 70">
                    <a:extLst>
                      <a:ext uri="{FF2B5EF4-FFF2-40B4-BE49-F238E27FC236}">
                        <a16:creationId xmlns:a16="http://schemas.microsoft.com/office/drawing/2014/main" id="{670EFC57-ACF2-B79D-7CBC-9325C2EB61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330" y="3777234"/>
                    <a:ext cx="324799" cy="32644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KR" sz="2682" b="1" kern="0" dirty="0">
                      <a:latin typeface="Comic Sans MS"/>
                      <a:ea typeface="宋体" pitchFamily="2" charset="-122"/>
                    </a:endParaRPr>
                  </a:p>
                </p:txBody>
              </p:sp>
              <p:sp>
                <p:nvSpPr>
                  <p:cNvPr id="234" name="Oval 71">
                    <a:extLst>
                      <a:ext uri="{FF2B5EF4-FFF2-40B4-BE49-F238E27FC236}">
                        <a16:creationId xmlns:a16="http://schemas.microsoft.com/office/drawing/2014/main" id="{165BF087-D8CC-A9E1-65AD-D98073C9CE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4466" y="3777232"/>
                    <a:ext cx="324799" cy="32644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KR" sz="2682" b="1" kern="0" dirty="0">
                      <a:latin typeface="Comic Sans MS"/>
                      <a:ea typeface="宋体" pitchFamily="2" charset="-122"/>
                    </a:endParaRPr>
                  </a:p>
                </p:txBody>
              </p:sp>
              <p:cxnSp>
                <p:nvCxnSpPr>
                  <p:cNvPr id="235" name="직선 연결선 150">
                    <a:extLst>
                      <a:ext uri="{FF2B5EF4-FFF2-40B4-BE49-F238E27FC236}">
                        <a16:creationId xmlns:a16="http://schemas.microsoft.com/office/drawing/2014/main" id="{A1024AE5-BEDE-D626-DABE-E3BF76FDAC59}"/>
                      </a:ext>
                    </a:extLst>
                  </p:cNvPr>
                  <p:cNvCxnSpPr>
                    <a:cxnSpLocks/>
                    <a:stCxn id="234" idx="3"/>
                    <a:endCxn id="232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151">
                    <a:extLst>
                      <a:ext uri="{FF2B5EF4-FFF2-40B4-BE49-F238E27FC236}">
                        <a16:creationId xmlns:a16="http://schemas.microsoft.com/office/drawing/2014/main" id="{FCB95C7E-2B53-A48D-5D48-2BA1F6781E0A}"/>
                      </a:ext>
                    </a:extLst>
                  </p:cNvPr>
                  <p:cNvCxnSpPr>
                    <a:cxnSpLocks/>
                    <a:stCxn id="233" idx="6"/>
                    <a:endCxn id="234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152">
                    <a:extLst>
                      <a:ext uri="{FF2B5EF4-FFF2-40B4-BE49-F238E27FC236}">
                        <a16:creationId xmlns:a16="http://schemas.microsoft.com/office/drawing/2014/main" id="{A50F2AA0-9491-6DE6-96D8-10366C65223D}"/>
                      </a:ext>
                    </a:extLst>
                  </p:cNvPr>
                  <p:cNvCxnSpPr>
                    <a:cxnSpLocks/>
                    <a:stCxn id="233" idx="5"/>
                    <a:endCxn id="232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그룹 138">
                  <a:extLst>
                    <a:ext uri="{FF2B5EF4-FFF2-40B4-BE49-F238E27FC236}">
                      <a16:creationId xmlns:a16="http://schemas.microsoft.com/office/drawing/2014/main" id="{5E5786AB-693A-8B0A-D3F7-380DB44F594E}"/>
                    </a:ext>
                  </a:extLst>
                </p:cNvPr>
                <p:cNvGrpSpPr/>
                <p:nvPr/>
              </p:nvGrpSpPr>
              <p:grpSpPr>
                <a:xfrm>
                  <a:off x="10940590" y="1628176"/>
                  <a:ext cx="911935" cy="817074"/>
                  <a:chOff x="237330" y="3777232"/>
                  <a:chExt cx="911935" cy="817074"/>
                </a:xfrm>
              </p:grpSpPr>
              <p:sp>
                <p:nvSpPr>
                  <p:cNvPr id="226" name="Oval 69">
                    <a:extLst>
                      <a:ext uri="{FF2B5EF4-FFF2-40B4-BE49-F238E27FC236}">
                        <a16:creationId xmlns:a16="http://schemas.microsoft.com/office/drawing/2014/main" id="{C2295CEB-2F91-061D-EDB0-47433AE3DA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897" y="4267866"/>
                    <a:ext cx="324799" cy="32644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KR" sz="2682" b="1" kern="0" dirty="0">
                      <a:solidFill>
                        <a:srgbClr val="C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7" name="Oval 70">
                        <a:extLst>
                          <a:ext uri="{FF2B5EF4-FFF2-40B4-BE49-F238E27FC236}">
                            <a16:creationId xmlns:a16="http://schemas.microsoft.com/office/drawing/2014/main" id="{16530B51-197C-2212-41E5-4AEF4C7E581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noFill/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102203" tIns="51102" rIns="102203" bIns="51102" numCol="1" rtlCol="0" anchor="b" anchorCtr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defTabSz="1022017" fontAlgn="base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682" b="1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 </m:t>
                              </m:r>
                            </m:oMath>
                          </m:oMathPara>
                        </a14:m>
                        <a:endParaRPr lang="en-KR" sz="2682" b="1" kern="0" dirty="0">
                          <a:solidFill>
                            <a:srgbClr val="C00000"/>
                          </a:solidFill>
                          <a:latin typeface="Comic Sans MS"/>
                          <a:ea typeface="宋体" pitchFamily="2" charset="-12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7" name="Oval 70">
                        <a:extLst>
                          <a:ext uri="{FF2B5EF4-FFF2-40B4-BE49-F238E27FC236}">
                            <a16:creationId xmlns:a16="http://schemas.microsoft.com/office/drawing/2014/main" id="{16530B51-197C-2212-41E5-4AEF4C7E581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237330" y="3777234"/>
                        <a:ext cx="324799" cy="326440"/>
                      </a:xfrm>
                      <a:prstGeom prst="ellipse">
                        <a:avLst/>
                      </a:prstGeom>
                      <a:blipFill>
                        <a:blip r:embed="rId27"/>
                        <a:stretch>
                          <a:fillRect l="-13333" t="-33333" b="-10000"/>
                        </a:stretch>
                      </a:blipFill>
                      <a:ln w="25400" cap="flat" cmpd="sng" algn="ctr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8" name="Oval 71">
                    <a:extLst>
                      <a:ext uri="{FF2B5EF4-FFF2-40B4-BE49-F238E27FC236}">
                        <a16:creationId xmlns:a16="http://schemas.microsoft.com/office/drawing/2014/main" id="{1C48BA2A-FC1E-9126-D803-AC980B56A5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4466" y="3777232"/>
                    <a:ext cx="324799" cy="326440"/>
                  </a:xfrm>
                  <a:prstGeom prst="ellipse">
                    <a:avLst/>
                  </a:prstGeom>
                  <a:noFill/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lang="en-KR" sz="2682" b="1" kern="0" dirty="0">
                      <a:solidFill>
                        <a:srgbClr val="C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  <p:cxnSp>
                <p:nvCxnSpPr>
                  <p:cNvPr id="229" name="직선 연결선 144">
                    <a:extLst>
                      <a:ext uri="{FF2B5EF4-FFF2-40B4-BE49-F238E27FC236}">
                        <a16:creationId xmlns:a16="http://schemas.microsoft.com/office/drawing/2014/main" id="{A8677BFC-FB4A-5091-1B5E-279F295E01EB}"/>
                      </a:ext>
                    </a:extLst>
                  </p:cNvPr>
                  <p:cNvCxnSpPr>
                    <a:cxnSpLocks/>
                    <a:stCxn id="228" idx="3"/>
                    <a:endCxn id="226" idx="0"/>
                  </p:cNvCxnSpPr>
                  <p:nvPr/>
                </p:nvCxnSpPr>
                <p:spPr>
                  <a:xfrm flipH="1">
                    <a:off x="693297" y="4055866"/>
                    <a:ext cx="178735" cy="21200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145">
                    <a:extLst>
                      <a:ext uri="{FF2B5EF4-FFF2-40B4-BE49-F238E27FC236}">
                        <a16:creationId xmlns:a16="http://schemas.microsoft.com/office/drawing/2014/main" id="{4609BFE3-2691-F866-670F-24B5146FAB6E}"/>
                      </a:ext>
                    </a:extLst>
                  </p:cNvPr>
                  <p:cNvCxnSpPr>
                    <a:cxnSpLocks/>
                    <a:stCxn id="227" idx="6"/>
                    <a:endCxn id="228" idx="2"/>
                  </p:cNvCxnSpPr>
                  <p:nvPr/>
                </p:nvCxnSpPr>
                <p:spPr>
                  <a:xfrm flipV="1">
                    <a:off x="562129" y="3940452"/>
                    <a:ext cx="262337" cy="2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146">
                    <a:extLst>
                      <a:ext uri="{FF2B5EF4-FFF2-40B4-BE49-F238E27FC236}">
                        <a16:creationId xmlns:a16="http://schemas.microsoft.com/office/drawing/2014/main" id="{3E4BE5C0-80F6-5588-155F-B598B76EC07F}"/>
                      </a:ext>
                    </a:extLst>
                  </p:cNvPr>
                  <p:cNvCxnSpPr>
                    <a:cxnSpLocks/>
                    <a:stCxn id="227" idx="5"/>
                    <a:endCxn id="226" idx="0"/>
                  </p:cNvCxnSpPr>
                  <p:nvPr/>
                </p:nvCxnSpPr>
                <p:spPr>
                  <a:xfrm>
                    <a:off x="514563" y="4055868"/>
                    <a:ext cx="178734" cy="211998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4" name="직선 연결선 139">
                  <a:extLst>
                    <a:ext uri="{FF2B5EF4-FFF2-40B4-BE49-F238E27FC236}">
                      <a16:creationId xmlns:a16="http://schemas.microsoft.com/office/drawing/2014/main" id="{96558DEE-8393-87C0-1569-BD1F2A265980}"/>
                    </a:ext>
                  </a:extLst>
                </p:cNvPr>
                <p:cNvCxnSpPr>
                  <a:cxnSpLocks/>
                  <a:stCxn id="239" idx="7"/>
                  <a:endCxn id="233" idx="2"/>
                </p:cNvCxnSpPr>
                <p:nvPr/>
              </p:nvCxnSpPr>
              <p:spPr>
                <a:xfrm flipV="1">
                  <a:off x="8991839" y="1227734"/>
                  <a:ext cx="500828" cy="44579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140">
                  <a:extLst>
                    <a:ext uri="{FF2B5EF4-FFF2-40B4-BE49-F238E27FC236}">
                      <a16:creationId xmlns:a16="http://schemas.microsoft.com/office/drawing/2014/main" id="{DD4F266A-4E36-1C74-B7BB-F8D8D4FB420C}"/>
                    </a:ext>
                  </a:extLst>
                </p:cNvPr>
                <p:cNvCxnSpPr>
                  <a:cxnSpLocks/>
                  <a:stCxn id="227" idx="2"/>
                  <a:endCxn id="234" idx="6"/>
                </p:cNvCxnSpPr>
                <p:nvPr/>
              </p:nvCxnSpPr>
              <p:spPr>
                <a:xfrm flipH="1" flipV="1">
                  <a:off x="10404602" y="1227732"/>
                  <a:ext cx="535988" cy="563666"/>
                </a:xfrm>
                <a:prstGeom prst="line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사각형: 둥근 모서리 135">
                <a:extLst>
                  <a:ext uri="{FF2B5EF4-FFF2-40B4-BE49-F238E27FC236}">
                    <a16:creationId xmlns:a16="http://schemas.microsoft.com/office/drawing/2014/main" id="{B89336D7-B1F9-0293-209F-216E0FBE2AA4}"/>
                  </a:ext>
                </a:extLst>
              </p:cNvPr>
              <p:cNvSpPr/>
              <p:nvPr/>
            </p:nvSpPr>
            <p:spPr>
              <a:xfrm>
                <a:off x="74042" y="2839904"/>
                <a:ext cx="3160028" cy="1342820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2012"/>
              </a:p>
            </p:txBody>
          </p:sp>
        </p:grp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6C57097-7176-6BC1-B15A-D169020A8E69}"/>
                </a:ext>
              </a:extLst>
            </p:cNvPr>
            <p:cNvSpPr txBox="1"/>
            <p:nvPr/>
          </p:nvSpPr>
          <p:spPr>
            <a:xfrm>
              <a:off x="7688459" y="4553528"/>
              <a:ext cx="2264142" cy="51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lang="ko-KR" altLang="en-US" sz="3130" dirty="0" err="1">
                <a:latin typeface="Comic Sans MS" panose="030F0702030302020204" pitchFamily="66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타원 261">
                <a:extLst>
                  <a:ext uri="{FF2B5EF4-FFF2-40B4-BE49-F238E27FC236}">
                    <a16:creationId xmlns:a16="http://schemas.microsoft.com/office/drawing/2014/main" id="{61B124EC-24B7-DC8B-2BE5-8E47727EC12B}"/>
                  </a:ext>
                </a:extLst>
              </p:cNvPr>
              <p:cNvSpPr/>
              <p:nvPr/>
            </p:nvSpPr>
            <p:spPr>
              <a:xfrm rot="10800000" flipH="1" flipV="1">
                <a:off x="6276436" y="4219102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2" name="타원 261">
                <a:extLst>
                  <a:ext uri="{FF2B5EF4-FFF2-40B4-BE49-F238E27FC236}">
                    <a16:creationId xmlns:a16="http://schemas.microsoft.com/office/drawing/2014/main" id="{61B124EC-24B7-DC8B-2BE5-8E47727EC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276436" y="4219102"/>
                <a:ext cx="139281" cy="146193"/>
              </a:xfrm>
              <a:prstGeom prst="ellipse">
                <a:avLst/>
              </a:prstGeom>
              <a:blipFill>
                <a:blip r:embed="rId28"/>
                <a:stretch>
                  <a:fillRect l="-127273" t="-16667" r="-100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타원 261">
                <a:extLst>
                  <a:ext uri="{FF2B5EF4-FFF2-40B4-BE49-F238E27FC236}">
                    <a16:creationId xmlns:a16="http://schemas.microsoft.com/office/drawing/2014/main" id="{A64851EF-D78B-CC2A-8A64-91911289E2AB}"/>
                  </a:ext>
                </a:extLst>
              </p:cNvPr>
              <p:cNvSpPr/>
              <p:nvPr/>
            </p:nvSpPr>
            <p:spPr>
              <a:xfrm rot="10800000" flipH="1" flipV="1">
                <a:off x="8184879" y="4064583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ko-KR" altLang="en-US" sz="134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53" name="타원 261">
                <a:extLst>
                  <a:ext uri="{FF2B5EF4-FFF2-40B4-BE49-F238E27FC236}">
                    <a16:creationId xmlns:a16="http://schemas.microsoft.com/office/drawing/2014/main" id="{A64851EF-D78B-CC2A-8A64-91911289E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184879" y="4064583"/>
                <a:ext cx="139281" cy="146193"/>
              </a:xfrm>
              <a:prstGeom prst="ellipse">
                <a:avLst/>
              </a:prstGeom>
              <a:blipFill>
                <a:blip r:embed="rId29"/>
                <a:stretch>
                  <a:fillRect l="-108333" t="-16667" r="-83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타원 261">
                <a:extLst>
                  <a:ext uri="{FF2B5EF4-FFF2-40B4-BE49-F238E27FC236}">
                    <a16:creationId xmlns:a16="http://schemas.microsoft.com/office/drawing/2014/main" id="{7C286C18-0376-EED3-CFB5-04EE6D6D1F08}"/>
                  </a:ext>
                </a:extLst>
              </p:cNvPr>
              <p:cNvSpPr/>
              <p:nvPr/>
            </p:nvSpPr>
            <p:spPr>
              <a:xfrm rot="10800000" flipH="1" flipV="1">
                <a:off x="9538232" y="4269965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4" name="타원 261">
                <a:extLst>
                  <a:ext uri="{FF2B5EF4-FFF2-40B4-BE49-F238E27FC236}">
                    <a16:creationId xmlns:a16="http://schemas.microsoft.com/office/drawing/2014/main" id="{7C286C18-0376-EED3-CFB5-04EE6D6D1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538232" y="4269965"/>
                <a:ext cx="139281" cy="146193"/>
              </a:xfrm>
              <a:prstGeom prst="ellipse">
                <a:avLst/>
              </a:prstGeom>
              <a:blipFill>
                <a:blip r:embed="rId30"/>
                <a:stretch>
                  <a:fillRect l="-116667" t="-16667" r="-83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09537412-C245-7766-1D6C-70F04A762B93}"/>
              </a:ext>
            </a:extLst>
          </p:cNvPr>
          <p:cNvGrpSpPr/>
          <p:nvPr/>
        </p:nvGrpSpPr>
        <p:grpSpPr>
          <a:xfrm>
            <a:off x="11218882" y="2335522"/>
            <a:ext cx="3377207" cy="1840268"/>
            <a:chOff x="10084570" y="2315517"/>
            <a:chExt cx="3021615" cy="1646503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26AA8B0-D8CF-61FD-E77C-211C307D6F04}"/>
                </a:ext>
              </a:extLst>
            </p:cNvPr>
            <p:cNvGrpSpPr/>
            <p:nvPr/>
          </p:nvGrpSpPr>
          <p:grpSpPr>
            <a:xfrm>
              <a:off x="10084570" y="296744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73">
                    <a:extLst>
                      <a:ext uri="{FF2B5EF4-FFF2-40B4-BE49-F238E27FC236}">
                        <a16:creationId xmlns:a16="http://schemas.microsoft.com/office/drawing/2014/main" id="{CBC884C6-1F90-445A-312B-EED859F380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37" name="Oval 73">
                    <a:extLst>
                      <a:ext uri="{FF2B5EF4-FFF2-40B4-BE49-F238E27FC236}">
                        <a16:creationId xmlns:a16="http://schemas.microsoft.com/office/drawing/2014/main" id="{9BD2636F-7BCC-E5A5-C3D1-938DC6C006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DE6AA8D-C820-4198-A06A-D2CEA2D82316}"/>
                  </a:ext>
                </a:extLst>
              </p:cNvPr>
              <p:cNvCxnSpPr>
                <a:stCxn id="37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AD918B2-404A-AFC9-496F-42E84C4941C8}"/>
                </a:ext>
              </a:extLst>
            </p:cNvPr>
            <p:cNvGrpSpPr/>
            <p:nvPr/>
          </p:nvGrpSpPr>
          <p:grpSpPr>
            <a:xfrm>
              <a:off x="10402320" y="296744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73">
                    <a:extLst>
                      <a:ext uri="{FF2B5EF4-FFF2-40B4-BE49-F238E27FC236}">
                        <a16:creationId xmlns:a16="http://schemas.microsoft.com/office/drawing/2014/main" id="{EB5EE3ED-785E-1106-3756-49249FF826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5" name="Oval 73">
                    <a:extLst>
                      <a:ext uri="{FF2B5EF4-FFF2-40B4-BE49-F238E27FC236}">
                        <a16:creationId xmlns:a16="http://schemas.microsoft.com/office/drawing/2014/main" id="{42447942-E57D-99D9-383D-198433F47B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BBB9971-4F6C-8CF3-26CE-CCB313E3C983}"/>
                  </a:ext>
                </a:extLst>
              </p:cNvPr>
              <p:cNvCxnSpPr>
                <a:stCxn id="55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BBFB47-A4F7-7278-1EFD-B8162AF23E7A}"/>
                </a:ext>
              </a:extLst>
            </p:cNvPr>
            <p:cNvGrpSpPr/>
            <p:nvPr/>
          </p:nvGrpSpPr>
          <p:grpSpPr>
            <a:xfrm>
              <a:off x="10720070" y="296744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73">
                    <a:extLst>
                      <a:ext uri="{FF2B5EF4-FFF2-40B4-BE49-F238E27FC236}">
                        <a16:creationId xmlns:a16="http://schemas.microsoft.com/office/drawing/2014/main" id="{BD016583-9E68-FED7-9EDA-A82DEA1DCA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58" name="Oval 73">
                    <a:extLst>
                      <a:ext uri="{FF2B5EF4-FFF2-40B4-BE49-F238E27FC236}">
                        <a16:creationId xmlns:a16="http://schemas.microsoft.com/office/drawing/2014/main" id="{80DA8F15-DFC6-4BFC-E363-65D8D24F11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6250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7B7648A-B25B-BB16-F5C1-37A85A60391F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8E2D745-3554-9B3C-D646-1790524ED28F}"/>
                </a:ext>
              </a:extLst>
            </p:cNvPr>
            <p:cNvGrpSpPr/>
            <p:nvPr/>
          </p:nvGrpSpPr>
          <p:grpSpPr>
            <a:xfrm>
              <a:off x="11037820" y="296744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73">
                    <a:extLst>
                      <a:ext uri="{FF2B5EF4-FFF2-40B4-BE49-F238E27FC236}">
                        <a16:creationId xmlns:a16="http://schemas.microsoft.com/office/drawing/2014/main" id="{7694A68D-C375-48BB-9E14-D07DC71F5B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61" name="Oval 73">
                    <a:extLst>
                      <a:ext uri="{FF2B5EF4-FFF2-40B4-BE49-F238E27FC236}">
                        <a16:creationId xmlns:a16="http://schemas.microsoft.com/office/drawing/2014/main" id="{4E00252B-B0BB-BE42-DF20-776A4AF4D7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125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3A2946B0-3EC3-628D-1609-EAE05658D7EC}"/>
                  </a:ext>
                </a:extLst>
              </p:cNvPr>
              <p:cNvCxnSpPr>
                <a:cxnSpLocks/>
                <a:stCxn id="61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2D61D3F-0059-6D18-8257-B5986270CB15}"/>
                </a:ext>
              </a:extLst>
            </p:cNvPr>
            <p:cNvGrpSpPr/>
            <p:nvPr/>
          </p:nvGrpSpPr>
          <p:grpSpPr>
            <a:xfrm>
              <a:off x="11355570" y="296744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73">
                    <a:extLst>
                      <a:ext uri="{FF2B5EF4-FFF2-40B4-BE49-F238E27FC236}">
                        <a16:creationId xmlns:a16="http://schemas.microsoft.com/office/drawing/2014/main" id="{4A2B8046-2DF7-1C3B-5B8F-85BB46F41C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64" name="Oval 73">
                    <a:extLst>
                      <a:ext uri="{FF2B5EF4-FFF2-40B4-BE49-F238E27FC236}">
                        <a16:creationId xmlns:a16="http://schemas.microsoft.com/office/drawing/2014/main" id="{A4DE62E9-232A-6A0F-7CFA-1754BEBD9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125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AEA96DF8-E581-7876-44DC-5AC7176B7ACA}"/>
                  </a:ext>
                </a:extLst>
              </p:cNvPr>
              <p:cNvCxnSpPr>
                <a:stCxn id="64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2A64A96-3D8B-468D-754A-C174354F69EF}"/>
                </a:ext>
              </a:extLst>
            </p:cNvPr>
            <p:cNvGrpSpPr/>
            <p:nvPr/>
          </p:nvGrpSpPr>
          <p:grpSpPr>
            <a:xfrm>
              <a:off x="11673320" y="296744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73">
                    <a:extLst>
                      <a:ext uri="{FF2B5EF4-FFF2-40B4-BE49-F238E27FC236}">
                        <a16:creationId xmlns:a16="http://schemas.microsoft.com/office/drawing/2014/main" id="{C300363C-783E-421A-F7BD-9C0562B459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67" name="Oval 73">
                    <a:extLst>
                      <a:ext uri="{FF2B5EF4-FFF2-40B4-BE49-F238E27FC236}">
                        <a16:creationId xmlns:a16="http://schemas.microsoft.com/office/drawing/2014/main" id="{0150FE91-3116-CA3E-DC17-07E1C66E7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125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21F749A-A765-FF49-A721-507E84FC4901}"/>
                  </a:ext>
                </a:extLst>
              </p:cNvPr>
              <p:cNvCxnSpPr>
                <a:stCxn id="67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0E4DE93-0D16-33D7-3C49-CCEDF1B85D59}"/>
                </a:ext>
              </a:extLst>
            </p:cNvPr>
            <p:cNvGrpSpPr/>
            <p:nvPr/>
          </p:nvGrpSpPr>
          <p:grpSpPr>
            <a:xfrm>
              <a:off x="11991070" y="296744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73">
                    <a:extLst>
                      <a:ext uri="{FF2B5EF4-FFF2-40B4-BE49-F238E27FC236}">
                        <a16:creationId xmlns:a16="http://schemas.microsoft.com/office/drawing/2014/main" id="{88221DB3-D401-9EA1-026E-31A7E095E1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0" name="Oval 73">
                    <a:extLst>
                      <a:ext uri="{FF2B5EF4-FFF2-40B4-BE49-F238E27FC236}">
                        <a16:creationId xmlns:a16="http://schemas.microsoft.com/office/drawing/2014/main" id="{1FEA3947-F88A-FEBF-CB59-D031501ACC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3125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0986160E-6503-E314-D706-4B40D8801F4A}"/>
                  </a:ext>
                </a:extLst>
              </p:cNvPr>
              <p:cNvCxnSpPr>
                <a:stCxn id="70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53F43BE0-68FF-1434-11D0-8FBAE573FB66}"/>
                </a:ext>
              </a:extLst>
            </p:cNvPr>
            <p:cNvGrpSpPr/>
            <p:nvPr/>
          </p:nvGrpSpPr>
          <p:grpSpPr>
            <a:xfrm>
              <a:off x="12308820" y="296744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3">
                    <a:extLst>
                      <a:ext uri="{FF2B5EF4-FFF2-40B4-BE49-F238E27FC236}">
                        <a16:creationId xmlns:a16="http://schemas.microsoft.com/office/drawing/2014/main" id="{49136834-7393-29A6-C6B5-0269CF849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3" name="Oval 73">
                    <a:extLst>
                      <a:ext uri="{FF2B5EF4-FFF2-40B4-BE49-F238E27FC236}">
                        <a16:creationId xmlns:a16="http://schemas.microsoft.com/office/drawing/2014/main" id="{0BE044B4-005D-5DF0-7AA5-13058ABC60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F862EA2E-5514-55DD-33B7-B77533974874}"/>
                  </a:ext>
                </a:extLst>
              </p:cNvPr>
              <p:cNvCxnSpPr>
                <a:stCxn id="73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E9AA5CDE-5DA6-0950-D3E4-6C5D4355CC84}"/>
                </a:ext>
              </a:extLst>
            </p:cNvPr>
            <p:cNvGrpSpPr/>
            <p:nvPr/>
          </p:nvGrpSpPr>
          <p:grpSpPr>
            <a:xfrm>
              <a:off x="12626570" y="2967440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Oval 73">
                    <a:extLst>
                      <a:ext uri="{FF2B5EF4-FFF2-40B4-BE49-F238E27FC236}">
                        <a16:creationId xmlns:a16="http://schemas.microsoft.com/office/drawing/2014/main" id="{9B6D3B4D-C4C7-D204-37B2-F1B0659670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6" name="Oval 73">
                    <a:extLst>
                      <a:ext uri="{FF2B5EF4-FFF2-40B4-BE49-F238E27FC236}">
                        <a16:creationId xmlns:a16="http://schemas.microsoft.com/office/drawing/2014/main" id="{6961F36F-656B-3BA9-659A-2D6C818F2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E717BACF-CF27-0EE5-8A1B-B1D86311267F}"/>
                  </a:ext>
                </a:extLst>
              </p:cNvPr>
              <p:cNvCxnSpPr>
                <a:stCxn id="76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699D09B-C7BF-3542-23A2-2AF641291728}"/>
                </a:ext>
              </a:extLst>
            </p:cNvPr>
            <p:cNvGrpSpPr/>
            <p:nvPr/>
          </p:nvGrpSpPr>
          <p:grpSpPr>
            <a:xfrm>
              <a:off x="12937790" y="2956869"/>
              <a:ext cx="168395" cy="494325"/>
              <a:chOff x="9981827" y="5695881"/>
              <a:chExt cx="168395" cy="494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Oval 73">
                    <a:extLst>
                      <a:ext uri="{FF2B5EF4-FFF2-40B4-BE49-F238E27FC236}">
                        <a16:creationId xmlns:a16="http://schemas.microsoft.com/office/drawing/2014/main" id="{D709AA82-0162-AA87-45EC-7305ABDE29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102203" tIns="51102" rIns="102203" bIns="51102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1022017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682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682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9" name="Oval 73">
                    <a:extLst>
                      <a:ext uri="{FF2B5EF4-FFF2-40B4-BE49-F238E27FC236}">
                        <a16:creationId xmlns:a16="http://schemas.microsoft.com/office/drawing/2014/main" id="{89361FF0-F869-D3F3-F5E4-2EB7932504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981827" y="6020960"/>
                    <a:ext cx="168395" cy="16924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6452"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E01A471E-0255-902C-887E-CA95BDFDC6FF}"/>
                  </a:ext>
                </a:extLst>
              </p:cNvPr>
              <p:cNvCxnSpPr>
                <a:cxnSpLocks/>
                <a:stCxn id="79" idx="0"/>
              </p:cNvCxnSpPr>
              <p:nvPr/>
            </p:nvCxnSpPr>
            <p:spPr>
              <a:xfrm flipH="1" flipV="1">
                <a:off x="10066024" y="5695881"/>
                <a:ext cx="1" cy="3250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008D937-C48A-914C-F0AD-F43D51C49A25}"/>
                </a:ext>
              </a:extLst>
            </p:cNvPr>
            <p:cNvCxnSpPr/>
            <p:nvPr/>
          </p:nvCxnSpPr>
          <p:spPr>
            <a:xfrm>
              <a:off x="10168767" y="2967440"/>
              <a:ext cx="3177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448B14E-9A85-D99C-D48E-F49753AB05E4}"/>
                </a:ext>
              </a:extLst>
            </p:cNvPr>
            <p:cNvCxnSpPr/>
            <p:nvPr/>
          </p:nvCxnSpPr>
          <p:spPr>
            <a:xfrm flipH="1" flipV="1">
              <a:off x="10327642" y="2648363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FD9576B0-A611-BF34-963F-74F09F242A00}"/>
                </a:ext>
              </a:extLst>
            </p:cNvPr>
            <p:cNvCxnSpPr/>
            <p:nvPr/>
          </p:nvCxnSpPr>
          <p:spPr>
            <a:xfrm flipH="1" flipV="1">
              <a:off x="10804716" y="2644099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4CAF13A-7416-3382-6887-57FF6C47F7DF}"/>
                </a:ext>
              </a:extLst>
            </p:cNvPr>
            <p:cNvCxnSpPr/>
            <p:nvPr/>
          </p:nvCxnSpPr>
          <p:spPr>
            <a:xfrm>
              <a:off x="10327642" y="2645128"/>
              <a:ext cx="4766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82D0777-39C7-8164-6527-EE68A5F72CA8}"/>
                </a:ext>
              </a:extLst>
            </p:cNvPr>
            <p:cNvCxnSpPr/>
            <p:nvPr/>
          </p:nvCxnSpPr>
          <p:spPr>
            <a:xfrm flipH="1" flipV="1">
              <a:off x="10568537" y="2319020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5EC68A69-16E7-C9AB-B2E4-426CC48AD2E4}"/>
                </a:ext>
              </a:extLst>
            </p:cNvPr>
            <p:cNvCxnSpPr/>
            <p:nvPr/>
          </p:nvCxnSpPr>
          <p:spPr>
            <a:xfrm>
              <a:off x="11439767" y="2970025"/>
              <a:ext cx="3177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DACEA78C-C517-7CB9-A24B-78E4FE08A4DA}"/>
                </a:ext>
              </a:extLst>
            </p:cNvPr>
            <p:cNvCxnSpPr/>
            <p:nvPr/>
          </p:nvCxnSpPr>
          <p:spPr>
            <a:xfrm>
              <a:off x="12393017" y="2970025"/>
              <a:ext cx="3177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7CFFF05-9980-E143-5093-3581BF357343}"/>
                </a:ext>
              </a:extLst>
            </p:cNvPr>
            <p:cNvCxnSpPr/>
            <p:nvPr/>
          </p:nvCxnSpPr>
          <p:spPr>
            <a:xfrm flipH="1" flipV="1">
              <a:off x="11118375" y="2648939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4FC91845-ED32-77CE-560A-20C7852C5CB7}"/>
                </a:ext>
              </a:extLst>
            </p:cNvPr>
            <p:cNvCxnSpPr/>
            <p:nvPr/>
          </p:nvCxnSpPr>
          <p:spPr>
            <a:xfrm flipH="1" flipV="1">
              <a:off x="11118374" y="2315517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03560565-C21B-F8AD-3DBF-EDB406CA9E3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5954" y="2315517"/>
              <a:ext cx="55242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AC5D922-9EB7-AC5C-7221-7AEE623C9BA9}"/>
                </a:ext>
              </a:extLst>
            </p:cNvPr>
            <p:cNvCxnSpPr/>
            <p:nvPr/>
          </p:nvCxnSpPr>
          <p:spPr>
            <a:xfrm flipH="1" flipV="1">
              <a:off x="11598641" y="2634792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9234621-25DB-C1FD-A3FC-4902F1F78C31}"/>
                </a:ext>
              </a:extLst>
            </p:cNvPr>
            <p:cNvCxnSpPr/>
            <p:nvPr/>
          </p:nvCxnSpPr>
          <p:spPr>
            <a:xfrm flipH="1" flipV="1">
              <a:off x="12076350" y="2640941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C8E22AC4-2DB4-2E31-9A53-48A4CC4AE055}"/>
                </a:ext>
              </a:extLst>
            </p:cNvPr>
            <p:cNvCxnSpPr>
              <a:cxnSpLocks/>
            </p:cNvCxnSpPr>
            <p:nvPr/>
          </p:nvCxnSpPr>
          <p:spPr>
            <a:xfrm>
              <a:off x="11586377" y="2624462"/>
              <a:ext cx="4888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F4B966E2-F072-9C0C-8BD0-25A5714CF81E}"/>
                </a:ext>
              </a:extLst>
            </p:cNvPr>
            <p:cNvCxnSpPr/>
            <p:nvPr/>
          </p:nvCxnSpPr>
          <p:spPr>
            <a:xfrm flipH="1" flipV="1">
              <a:off x="12546893" y="2652021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A8A4506-A4FB-6B4A-97AA-FCEFE90F069E}"/>
                </a:ext>
              </a:extLst>
            </p:cNvPr>
            <p:cNvCxnSpPr/>
            <p:nvPr/>
          </p:nvCxnSpPr>
          <p:spPr>
            <a:xfrm flipH="1" flipV="1">
              <a:off x="13024602" y="2658170"/>
              <a:ext cx="1" cy="3250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94493941-9A80-0FEF-B5A3-DD297EB3E8AE}"/>
                </a:ext>
              </a:extLst>
            </p:cNvPr>
            <p:cNvCxnSpPr>
              <a:cxnSpLocks/>
            </p:cNvCxnSpPr>
            <p:nvPr/>
          </p:nvCxnSpPr>
          <p:spPr>
            <a:xfrm>
              <a:off x="12534629" y="2641691"/>
              <a:ext cx="4888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EBD294-B88A-F5A2-C20B-3DFB0A3F6096}"/>
                </a:ext>
              </a:extLst>
            </p:cNvPr>
            <p:cNvSpPr txBox="1"/>
            <p:nvPr/>
          </p:nvSpPr>
          <p:spPr>
            <a:xfrm>
              <a:off x="10654601" y="3510125"/>
              <a:ext cx="2147765" cy="451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8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Merge clusters</a:t>
              </a:r>
              <a:endParaRPr lang="ko-KR" altLang="en-US" sz="2682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1BA9F93-A408-AED6-80D0-F28ACE98766C}"/>
              </a:ext>
            </a:extLst>
          </p:cNvPr>
          <p:cNvSpPr txBox="1"/>
          <p:nvPr/>
        </p:nvSpPr>
        <p:spPr>
          <a:xfrm>
            <a:off x="5901337" y="-81029"/>
            <a:ext cx="4205885" cy="50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8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size estimation</a:t>
            </a:r>
            <a:endParaRPr lang="ko-KR" altLang="en-US" sz="268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ree-form: Shape 34">
            <a:extLst>
              <a:ext uri="{FF2B5EF4-FFF2-40B4-BE49-F238E27FC236}">
                <a16:creationId xmlns:a16="http://schemas.microsoft.com/office/drawing/2014/main" id="{8856E657-8188-42BD-F09B-BF63EF4C88DE}"/>
              </a:ext>
            </a:extLst>
          </p:cNvPr>
          <p:cNvSpPr/>
          <p:nvPr/>
        </p:nvSpPr>
        <p:spPr>
          <a:xfrm>
            <a:off x="2148523" y="414013"/>
            <a:ext cx="10898548" cy="1784083"/>
          </a:xfrm>
          <a:custGeom>
            <a:avLst/>
            <a:gdLst>
              <a:gd name="connsiteX0" fmla="*/ 0 w 9709150"/>
              <a:gd name="connsiteY0" fmla="*/ 1320800 h 1320800"/>
              <a:gd name="connsiteX1" fmla="*/ 0 w 9709150"/>
              <a:gd name="connsiteY1" fmla="*/ 0 h 1320800"/>
              <a:gd name="connsiteX2" fmla="*/ 9709150 w 9709150"/>
              <a:gd name="connsiteY2" fmla="*/ 0 h 1320800"/>
              <a:gd name="connsiteX3" fmla="*/ 9709150 w 9709150"/>
              <a:gd name="connsiteY3" fmla="*/ 120015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9150" h="1320800">
                <a:moveTo>
                  <a:pt x="0" y="1320800"/>
                </a:moveTo>
                <a:lnTo>
                  <a:pt x="0" y="0"/>
                </a:lnTo>
                <a:lnTo>
                  <a:pt x="9709150" y="0"/>
                </a:lnTo>
                <a:lnTo>
                  <a:pt x="9709150" y="120015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12"/>
          </a:p>
        </p:txBody>
      </p:sp>
      <p:sp>
        <p:nvSpPr>
          <p:cNvPr id="132" name="Right Arrow 140">
            <a:extLst>
              <a:ext uri="{FF2B5EF4-FFF2-40B4-BE49-F238E27FC236}">
                <a16:creationId xmlns:a16="http://schemas.microsoft.com/office/drawing/2014/main" id="{CD775EF9-CEB8-2394-3B31-86361F68CAE2}"/>
              </a:ext>
            </a:extLst>
          </p:cNvPr>
          <p:cNvSpPr/>
          <p:nvPr/>
        </p:nvSpPr>
        <p:spPr bwMode="auto">
          <a:xfrm rot="5400000">
            <a:off x="7699657" y="2531491"/>
            <a:ext cx="298022" cy="401833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102201" tIns="51100" rIns="102201" bIns="511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235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5" name="Right Arrow 140">
            <a:extLst>
              <a:ext uri="{FF2B5EF4-FFF2-40B4-BE49-F238E27FC236}">
                <a16:creationId xmlns:a16="http://schemas.microsoft.com/office/drawing/2014/main" id="{5C79B27C-7445-2FF8-EB2E-CA76184E44BA}"/>
              </a:ext>
            </a:extLst>
          </p:cNvPr>
          <p:cNvSpPr/>
          <p:nvPr/>
        </p:nvSpPr>
        <p:spPr bwMode="auto">
          <a:xfrm rot="16200000">
            <a:off x="7699656" y="3152035"/>
            <a:ext cx="298022" cy="401833"/>
          </a:xfrm>
          <a:prstGeom prst="rightArrow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  <a:effectLst/>
        </p:spPr>
        <p:txBody>
          <a:bodyPr vert="horz" wrap="square" lIns="102201" tIns="51100" rIns="102201" bIns="511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235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276C82CB-5FA5-E0A3-7E3B-56534A0BD5C7}"/>
                  </a:ext>
                </a:extLst>
              </p:cNvPr>
              <p:cNvSpPr txBox="1"/>
              <p:nvPr/>
            </p:nvSpPr>
            <p:spPr>
              <a:xfrm>
                <a:off x="7290931" y="2755649"/>
                <a:ext cx="1115477" cy="505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82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⨀</m:t>
                      </m:r>
                    </m:oMath>
                  </m:oMathPara>
                </a14:m>
                <a:endParaRPr lang="ko-KR" altLang="en-US" sz="2682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276C82CB-5FA5-E0A3-7E3B-56534A0B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931" y="2755649"/>
                <a:ext cx="1115477" cy="505075"/>
              </a:xfrm>
              <a:prstGeom prst="rect">
                <a:avLst/>
              </a:prstGeom>
              <a:blipFill>
                <a:blip r:embed="rId31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ight Arrow 140">
            <a:extLst>
              <a:ext uri="{FF2B5EF4-FFF2-40B4-BE49-F238E27FC236}">
                <a16:creationId xmlns:a16="http://schemas.microsoft.com/office/drawing/2014/main" id="{5DDBB6EC-B1C4-9FE3-1A4F-81E8D6F2F8C5}"/>
              </a:ext>
            </a:extLst>
          </p:cNvPr>
          <p:cNvSpPr/>
          <p:nvPr/>
        </p:nvSpPr>
        <p:spPr bwMode="auto">
          <a:xfrm>
            <a:off x="8131871" y="2816255"/>
            <a:ext cx="2084672" cy="401833"/>
          </a:xfrm>
          <a:prstGeom prst="rightArrow">
            <a:avLst/>
          </a:prstGeom>
          <a:solidFill>
            <a:schemeClr val="tx2">
              <a:lumMod val="75000"/>
              <a:lumOff val="25000"/>
              <a:alpha val="50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102201" tIns="51100" rIns="102201" bIns="511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 latinLnBrk="0">
              <a:spcBef>
                <a:spcPct val="50000"/>
              </a:spcBef>
              <a:spcAft>
                <a:spcPct val="0"/>
              </a:spcAft>
            </a:pPr>
            <a:endParaRPr lang="en-KR" sz="2235" b="1" kern="0" dirty="0">
              <a:solidFill>
                <a:srgbClr val="FFFFFF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2F138C5-88EF-041D-F174-7FAB142F3252}"/>
              </a:ext>
            </a:extLst>
          </p:cNvPr>
          <p:cNvSpPr txBox="1"/>
          <p:nvPr/>
        </p:nvSpPr>
        <p:spPr>
          <a:xfrm>
            <a:off x="8676833" y="3078820"/>
            <a:ext cx="2436716" cy="50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82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 algorithm</a:t>
            </a:r>
            <a:endParaRPr lang="ko-KR" altLang="en-US" sz="2682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타원 261">
                <a:extLst>
                  <a:ext uri="{FF2B5EF4-FFF2-40B4-BE49-F238E27FC236}">
                    <a16:creationId xmlns:a16="http://schemas.microsoft.com/office/drawing/2014/main" id="{385C2E62-871B-8E83-B812-34AC4B274B9B}"/>
                  </a:ext>
                </a:extLst>
              </p:cNvPr>
              <p:cNvSpPr/>
              <p:nvPr/>
            </p:nvSpPr>
            <p:spPr>
              <a:xfrm rot="10800000" flipH="1" flipV="1">
                <a:off x="6941189" y="4024200"/>
                <a:ext cx="344350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타원 261">
                <a:extLst>
                  <a:ext uri="{FF2B5EF4-FFF2-40B4-BE49-F238E27FC236}">
                    <a16:creationId xmlns:a16="http://schemas.microsoft.com/office/drawing/2014/main" id="{385C2E62-871B-8E83-B812-34AC4B27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941189" y="4024200"/>
                <a:ext cx="344350" cy="146193"/>
              </a:xfrm>
              <a:prstGeom prst="ellipse">
                <a:avLst/>
              </a:prstGeom>
              <a:blipFill>
                <a:blip r:embed="rId32"/>
                <a:stretch>
                  <a:fillRect l="-17857" t="-15385" r="-7143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타원 261">
                <a:extLst>
                  <a:ext uri="{FF2B5EF4-FFF2-40B4-BE49-F238E27FC236}">
                    <a16:creationId xmlns:a16="http://schemas.microsoft.com/office/drawing/2014/main" id="{3AC44208-3AD8-17D4-8206-443B66D37042}"/>
                  </a:ext>
                </a:extLst>
              </p:cNvPr>
              <p:cNvSpPr/>
              <p:nvPr/>
            </p:nvSpPr>
            <p:spPr>
              <a:xfrm rot="10800000" flipH="1" flipV="1">
                <a:off x="6729081" y="4734467"/>
                <a:ext cx="344350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타원 261">
                <a:extLst>
                  <a:ext uri="{FF2B5EF4-FFF2-40B4-BE49-F238E27FC236}">
                    <a16:creationId xmlns:a16="http://schemas.microsoft.com/office/drawing/2014/main" id="{3AC44208-3AD8-17D4-8206-443B66D37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729081" y="4734467"/>
                <a:ext cx="344350" cy="146193"/>
              </a:xfrm>
              <a:prstGeom prst="ellipse">
                <a:avLst/>
              </a:prstGeom>
              <a:blipFill>
                <a:blip r:embed="rId33"/>
                <a:stretch>
                  <a:fillRect l="-17857" t="-7692" r="-10714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타원 261">
                <a:extLst>
                  <a:ext uri="{FF2B5EF4-FFF2-40B4-BE49-F238E27FC236}">
                    <a16:creationId xmlns:a16="http://schemas.microsoft.com/office/drawing/2014/main" id="{7D199D61-5B89-A827-8488-4750E59C2391}"/>
                  </a:ext>
                </a:extLst>
              </p:cNvPr>
              <p:cNvSpPr/>
              <p:nvPr/>
            </p:nvSpPr>
            <p:spPr>
              <a:xfrm rot="10800000" flipH="1" flipV="1">
                <a:off x="6232614" y="5211829"/>
                <a:ext cx="211464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4" name="타원 261">
                <a:extLst>
                  <a:ext uri="{FF2B5EF4-FFF2-40B4-BE49-F238E27FC236}">
                    <a16:creationId xmlns:a16="http://schemas.microsoft.com/office/drawing/2014/main" id="{7D199D61-5B89-A827-8488-4750E59C2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232614" y="5211829"/>
                <a:ext cx="211464" cy="146193"/>
              </a:xfrm>
              <a:prstGeom prst="ellipse">
                <a:avLst/>
              </a:prstGeom>
              <a:blipFill>
                <a:blip r:embed="rId34"/>
                <a:stretch>
                  <a:fillRect l="-55556" t="-16667" r="-44444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타원 261">
                <a:extLst>
                  <a:ext uri="{FF2B5EF4-FFF2-40B4-BE49-F238E27FC236}">
                    <a16:creationId xmlns:a16="http://schemas.microsoft.com/office/drawing/2014/main" id="{0066504C-A20D-03C4-8239-2A180136C6C6}"/>
                  </a:ext>
                </a:extLst>
              </p:cNvPr>
              <p:cNvSpPr/>
              <p:nvPr/>
            </p:nvSpPr>
            <p:spPr>
              <a:xfrm rot="10800000" flipH="1" flipV="1">
                <a:off x="6207017" y="4513624"/>
                <a:ext cx="264833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0.01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타원 261">
                <a:extLst>
                  <a:ext uri="{FF2B5EF4-FFF2-40B4-BE49-F238E27FC236}">
                    <a16:creationId xmlns:a16="http://schemas.microsoft.com/office/drawing/2014/main" id="{0066504C-A20D-03C4-8239-2A180136C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207017" y="4513624"/>
                <a:ext cx="264833" cy="146193"/>
              </a:xfrm>
              <a:prstGeom prst="ellipse">
                <a:avLst/>
              </a:prstGeom>
              <a:blipFill>
                <a:blip r:embed="rId35"/>
                <a:stretch>
                  <a:fillRect l="-36364" t="-16667" r="-27273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타원 261">
                <a:extLst>
                  <a:ext uri="{FF2B5EF4-FFF2-40B4-BE49-F238E27FC236}">
                    <a16:creationId xmlns:a16="http://schemas.microsoft.com/office/drawing/2014/main" id="{7E34CCAC-39C9-3067-14F3-00CA9FAE0C94}"/>
                  </a:ext>
                </a:extLst>
              </p:cNvPr>
              <p:cNvSpPr/>
              <p:nvPr/>
            </p:nvSpPr>
            <p:spPr>
              <a:xfrm rot="10800000" flipH="1" flipV="1">
                <a:off x="9825555" y="4736847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3" name="타원 261">
                <a:extLst>
                  <a:ext uri="{FF2B5EF4-FFF2-40B4-BE49-F238E27FC236}">
                    <a16:creationId xmlns:a16="http://schemas.microsoft.com/office/drawing/2014/main" id="{7E34CCAC-39C9-3067-14F3-00CA9FAE0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825555" y="4736847"/>
                <a:ext cx="139281" cy="146193"/>
              </a:xfrm>
              <a:prstGeom prst="ellipse">
                <a:avLst/>
              </a:prstGeom>
              <a:blipFill>
                <a:blip r:embed="rId36"/>
                <a:stretch>
                  <a:fillRect l="-75000" t="-7692" r="-58333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타원 261">
                <a:extLst>
                  <a:ext uri="{FF2B5EF4-FFF2-40B4-BE49-F238E27FC236}">
                    <a16:creationId xmlns:a16="http://schemas.microsoft.com/office/drawing/2014/main" id="{73306AC1-5FB1-71F0-A72C-92B08F71E059}"/>
                  </a:ext>
                </a:extLst>
              </p:cNvPr>
              <p:cNvSpPr/>
              <p:nvPr/>
            </p:nvSpPr>
            <p:spPr>
              <a:xfrm rot="10800000" flipH="1" flipV="1">
                <a:off x="9216449" y="4713815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4" name="타원 261">
                <a:extLst>
                  <a:ext uri="{FF2B5EF4-FFF2-40B4-BE49-F238E27FC236}">
                    <a16:creationId xmlns:a16="http://schemas.microsoft.com/office/drawing/2014/main" id="{73306AC1-5FB1-71F0-A72C-92B08F71E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216449" y="4713815"/>
                <a:ext cx="139281" cy="146193"/>
              </a:xfrm>
              <a:prstGeom prst="ellipse">
                <a:avLst/>
              </a:prstGeom>
              <a:blipFill>
                <a:blip r:embed="rId37"/>
                <a:stretch>
                  <a:fillRect l="-108333" t="-16667" r="-83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타원 261">
                <a:extLst>
                  <a:ext uri="{FF2B5EF4-FFF2-40B4-BE49-F238E27FC236}">
                    <a16:creationId xmlns:a16="http://schemas.microsoft.com/office/drawing/2014/main" id="{31ABF317-97FA-1184-BB74-AC760F61A726}"/>
                  </a:ext>
                </a:extLst>
              </p:cNvPr>
              <p:cNvSpPr/>
              <p:nvPr/>
            </p:nvSpPr>
            <p:spPr>
              <a:xfrm rot="10800000" flipH="1" flipV="1">
                <a:off x="8638525" y="4078612"/>
                <a:ext cx="276785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75" name="타원 261">
                <a:extLst>
                  <a:ext uri="{FF2B5EF4-FFF2-40B4-BE49-F238E27FC236}">
                    <a16:creationId xmlns:a16="http://schemas.microsoft.com/office/drawing/2014/main" id="{31ABF317-97FA-1184-BB74-AC760F61A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638525" y="4078612"/>
                <a:ext cx="276785" cy="146193"/>
              </a:xfrm>
              <a:prstGeom prst="ellipse">
                <a:avLst/>
              </a:prstGeom>
              <a:blipFill>
                <a:blip r:embed="rId38"/>
                <a:stretch>
                  <a:fillRect l="-36364" t="-16667" r="-2727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타원 261">
                <a:extLst>
                  <a:ext uri="{FF2B5EF4-FFF2-40B4-BE49-F238E27FC236}">
                    <a16:creationId xmlns:a16="http://schemas.microsoft.com/office/drawing/2014/main" id="{45171AAB-A2F4-9087-0D82-E99F330CCE36}"/>
                  </a:ext>
                </a:extLst>
              </p:cNvPr>
              <p:cNvSpPr/>
              <p:nvPr/>
            </p:nvSpPr>
            <p:spPr>
              <a:xfrm rot="10800000" flipH="1" flipV="1">
                <a:off x="7520353" y="4075397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0.07</m:t>
                      </m:r>
                    </m:oMath>
                  </m:oMathPara>
                </a14:m>
                <a:endParaRPr lang="ko-KR" altLang="en-US" sz="134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76" name="타원 261">
                <a:extLst>
                  <a:ext uri="{FF2B5EF4-FFF2-40B4-BE49-F238E27FC236}">
                    <a16:creationId xmlns:a16="http://schemas.microsoft.com/office/drawing/2014/main" id="{45171AAB-A2F4-9087-0D82-E99F330CC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520353" y="4075397"/>
                <a:ext cx="139281" cy="146193"/>
              </a:xfrm>
              <a:prstGeom prst="ellipse">
                <a:avLst/>
              </a:prstGeom>
              <a:blipFill>
                <a:blip r:embed="rId39"/>
                <a:stretch>
                  <a:fillRect l="-116667" t="-16667" r="-83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타원 261">
                <a:extLst>
                  <a:ext uri="{FF2B5EF4-FFF2-40B4-BE49-F238E27FC236}">
                    <a16:creationId xmlns:a16="http://schemas.microsoft.com/office/drawing/2014/main" id="{FC83780D-AB04-60FF-76FD-23D9B9DDB122}"/>
                  </a:ext>
                </a:extLst>
              </p:cNvPr>
              <p:cNvSpPr/>
              <p:nvPr/>
            </p:nvSpPr>
            <p:spPr>
              <a:xfrm rot="10800000" flipH="1" flipV="1">
                <a:off x="7857890" y="3628166"/>
                <a:ext cx="139281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77" name="타원 261">
                <a:extLst>
                  <a:ext uri="{FF2B5EF4-FFF2-40B4-BE49-F238E27FC236}">
                    <a16:creationId xmlns:a16="http://schemas.microsoft.com/office/drawing/2014/main" id="{FC83780D-AB04-60FF-76FD-23D9B9DDB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857890" y="3628166"/>
                <a:ext cx="139281" cy="146193"/>
              </a:xfrm>
              <a:prstGeom prst="ellipse">
                <a:avLst/>
              </a:prstGeom>
              <a:blipFill>
                <a:blip r:embed="rId40"/>
                <a:stretch>
                  <a:fillRect l="-108333" t="-15385" r="-83333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타원 261">
                <a:extLst>
                  <a:ext uri="{FF2B5EF4-FFF2-40B4-BE49-F238E27FC236}">
                    <a16:creationId xmlns:a16="http://schemas.microsoft.com/office/drawing/2014/main" id="{11CAA839-1EB3-8407-ECE0-648437BB7526}"/>
                  </a:ext>
                </a:extLst>
              </p:cNvPr>
              <p:cNvSpPr/>
              <p:nvPr/>
            </p:nvSpPr>
            <p:spPr>
              <a:xfrm rot="10800000" flipH="1" flipV="1">
                <a:off x="5718161" y="4713816"/>
                <a:ext cx="211464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8" name="타원 261">
                <a:extLst>
                  <a:ext uri="{FF2B5EF4-FFF2-40B4-BE49-F238E27FC236}">
                    <a16:creationId xmlns:a16="http://schemas.microsoft.com/office/drawing/2014/main" id="{11CAA839-1EB3-8407-ECE0-648437BB7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718161" y="4713816"/>
                <a:ext cx="211464" cy="146193"/>
              </a:xfrm>
              <a:prstGeom prst="ellipse">
                <a:avLst/>
              </a:prstGeom>
              <a:blipFill>
                <a:blip r:embed="rId41"/>
                <a:stretch>
                  <a:fillRect l="-55556" t="-16667" r="-38889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타원 261">
                <a:extLst>
                  <a:ext uri="{FF2B5EF4-FFF2-40B4-BE49-F238E27FC236}">
                    <a16:creationId xmlns:a16="http://schemas.microsoft.com/office/drawing/2014/main" id="{9F00872F-C8AE-B2FE-8872-F69CB9F47917}"/>
                  </a:ext>
                </a:extLst>
              </p:cNvPr>
              <p:cNvSpPr/>
              <p:nvPr/>
            </p:nvSpPr>
            <p:spPr>
              <a:xfrm rot="10800000" flipH="1" flipV="1">
                <a:off x="6237349" y="4947946"/>
                <a:ext cx="211464" cy="14619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4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ko-KR" altLang="en-US" sz="134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9" name="타원 261">
                <a:extLst>
                  <a:ext uri="{FF2B5EF4-FFF2-40B4-BE49-F238E27FC236}">
                    <a16:creationId xmlns:a16="http://schemas.microsoft.com/office/drawing/2014/main" id="{9F00872F-C8AE-B2FE-8872-F69CB9F47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6237349" y="4947946"/>
                <a:ext cx="211464" cy="146193"/>
              </a:xfrm>
              <a:prstGeom prst="ellipse">
                <a:avLst/>
              </a:prstGeom>
              <a:blipFill>
                <a:blip r:embed="rId42"/>
                <a:stretch>
                  <a:fillRect l="-64706" t="-15385" r="-47059" b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229ABB6D-426D-AE8A-0097-132AF03AAAF7}"/>
              </a:ext>
            </a:extLst>
          </p:cNvPr>
          <p:cNvSpPr txBox="1"/>
          <p:nvPr/>
        </p:nvSpPr>
        <p:spPr>
          <a:xfrm>
            <a:off x="12635471" y="2076139"/>
            <a:ext cx="3080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1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of </a:t>
            </a:r>
            <a:r>
              <a:rPr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</a:t>
            </a:r>
            <a:r>
              <a:rPr lang="en-US" altLang="ko-KR" sz="2012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3</a:t>
            </a:r>
            <a:endParaRPr lang="ko-KR" altLang="en-US" sz="2012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1D7B7B95-6636-A0D0-678E-09AE9781466B}"/>
              </a:ext>
            </a:extLst>
          </p:cNvPr>
          <p:cNvGrpSpPr/>
          <p:nvPr/>
        </p:nvGrpSpPr>
        <p:grpSpPr>
          <a:xfrm>
            <a:off x="16055892" y="2013227"/>
            <a:ext cx="4388289" cy="1689500"/>
            <a:chOff x="22507083" y="299650"/>
            <a:chExt cx="4388289" cy="1689500"/>
          </a:xfrm>
        </p:grpSpPr>
        <p:sp>
          <p:nvSpPr>
            <p:cNvPr id="249" name="사각형: 둥근 모서리 169">
              <a:extLst>
                <a:ext uri="{FF2B5EF4-FFF2-40B4-BE49-F238E27FC236}">
                  <a16:creationId xmlns:a16="http://schemas.microsoft.com/office/drawing/2014/main" id="{5131859D-6391-3E1D-4BA1-A28ED0AA63CC}"/>
                </a:ext>
              </a:extLst>
            </p:cNvPr>
            <p:cNvSpPr/>
            <p:nvPr/>
          </p:nvSpPr>
          <p:spPr>
            <a:xfrm>
              <a:off x="22749040" y="833053"/>
              <a:ext cx="1088296" cy="1099788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사각형: 둥근 모서리 321">
              <a:extLst>
                <a:ext uri="{FF2B5EF4-FFF2-40B4-BE49-F238E27FC236}">
                  <a16:creationId xmlns:a16="http://schemas.microsoft.com/office/drawing/2014/main" id="{7DA06932-8100-A713-DA9A-B2757E043343}"/>
                </a:ext>
              </a:extLst>
            </p:cNvPr>
            <p:cNvSpPr/>
            <p:nvPr/>
          </p:nvSpPr>
          <p:spPr>
            <a:xfrm>
              <a:off x="24174127" y="412746"/>
              <a:ext cx="1102218" cy="97204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사각형: 둥근 모서리 322">
              <a:extLst>
                <a:ext uri="{FF2B5EF4-FFF2-40B4-BE49-F238E27FC236}">
                  <a16:creationId xmlns:a16="http://schemas.microsoft.com/office/drawing/2014/main" id="{7983775B-FC17-00B2-8533-08D384156175}"/>
                </a:ext>
              </a:extLst>
            </p:cNvPr>
            <p:cNvSpPr/>
            <p:nvPr/>
          </p:nvSpPr>
          <p:spPr>
            <a:xfrm>
              <a:off x="25656805" y="841376"/>
              <a:ext cx="1100468" cy="100371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5" name="그룹 170">
              <a:extLst>
                <a:ext uri="{FF2B5EF4-FFF2-40B4-BE49-F238E27FC236}">
                  <a16:creationId xmlns:a16="http://schemas.microsoft.com/office/drawing/2014/main" id="{0ACE2D33-572E-CA57-F422-45095E50EF98}"/>
                </a:ext>
              </a:extLst>
            </p:cNvPr>
            <p:cNvGrpSpPr/>
            <p:nvPr/>
          </p:nvGrpSpPr>
          <p:grpSpPr>
            <a:xfrm>
              <a:off x="22831121" y="914560"/>
              <a:ext cx="945606" cy="949083"/>
              <a:chOff x="1513137" y="2804160"/>
              <a:chExt cx="911935" cy="9152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Oval 72">
                    <a:extLst>
                      <a:ext uri="{FF2B5EF4-FFF2-40B4-BE49-F238E27FC236}">
                        <a16:creationId xmlns:a16="http://schemas.microsoft.com/office/drawing/2014/main" id="{8CD3B402-F5D2-4A79-CF2D-5E042E668E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13137" y="2804161"/>
                    <a:ext cx="324799" cy="3264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400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6" name="Oval 72">
                    <a:extLst>
                      <a:ext uri="{FF2B5EF4-FFF2-40B4-BE49-F238E27FC236}">
                        <a16:creationId xmlns:a16="http://schemas.microsoft.com/office/drawing/2014/main" id="{19AE00E9-67C6-9E06-A953-A63287BAAA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13137" y="2804161"/>
                    <a:ext cx="324799" cy="326440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Oval 73">
                    <a:extLst>
                      <a:ext uri="{FF2B5EF4-FFF2-40B4-BE49-F238E27FC236}">
                        <a16:creationId xmlns:a16="http://schemas.microsoft.com/office/drawing/2014/main" id="{2FA23091-D966-A275-8DAE-5306A091047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0273" y="2804160"/>
                    <a:ext cx="324799" cy="3264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400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7" name="Oval 73">
                    <a:extLst>
                      <a:ext uri="{FF2B5EF4-FFF2-40B4-BE49-F238E27FC236}">
                        <a16:creationId xmlns:a16="http://schemas.microsoft.com/office/drawing/2014/main" id="{71060815-9914-DA30-2DC0-279AF6EB89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00273" y="2804160"/>
                    <a:ext cx="324799" cy="326440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Oval 74">
                    <a:extLst>
                      <a:ext uri="{FF2B5EF4-FFF2-40B4-BE49-F238E27FC236}">
                        <a16:creationId xmlns:a16="http://schemas.microsoft.com/office/drawing/2014/main" id="{64CF58D9-4E40-7295-CEE3-85D9987E48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0273" y="3393008"/>
                    <a:ext cx="324799" cy="3264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400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" name="Oval 74">
                    <a:extLst>
                      <a:ext uri="{FF2B5EF4-FFF2-40B4-BE49-F238E27FC236}">
                        <a16:creationId xmlns:a16="http://schemas.microsoft.com/office/drawing/2014/main" id="{A2BFB476-E86B-8663-A60C-2E0C33EB79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00273" y="3393008"/>
                    <a:ext cx="324799" cy="326440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Oval 75">
                    <a:extLst>
                      <a:ext uri="{FF2B5EF4-FFF2-40B4-BE49-F238E27FC236}">
                        <a16:creationId xmlns:a16="http://schemas.microsoft.com/office/drawing/2014/main" id="{E1E1CD34-29B7-C070-3906-B5E51C8842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513137" y="3393008"/>
                    <a:ext cx="324799" cy="3264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400" b="1" kern="0" dirty="0">
                      <a:solidFill>
                        <a:srgbClr val="000000"/>
                      </a:solidFill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9" name="Oval 75">
                    <a:extLst>
                      <a:ext uri="{FF2B5EF4-FFF2-40B4-BE49-F238E27FC236}">
                        <a16:creationId xmlns:a16="http://schemas.microsoft.com/office/drawing/2014/main" id="{97EA000C-53BB-6A9C-022A-F0B6D9DB45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513137" y="3393008"/>
                    <a:ext cx="324799" cy="326440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3" name="Straight Connector 80">
                <a:extLst>
                  <a:ext uri="{FF2B5EF4-FFF2-40B4-BE49-F238E27FC236}">
                    <a16:creationId xmlns:a16="http://schemas.microsoft.com/office/drawing/2014/main" id="{71648B05-2341-6F5E-C8D0-DD0833D8B0AE}"/>
                  </a:ext>
                </a:extLst>
              </p:cNvPr>
              <p:cNvCxnSpPr>
                <a:cxnSpLocks/>
                <a:stCxn id="291" idx="1"/>
                <a:endCxn id="289" idx="5"/>
              </p:cNvCxnSpPr>
              <p:nvPr/>
            </p:nvCxnSpPr>
            <p:spPr bwMode="auto">
              <a:xfrm flipH="1" flipV="1">
                <a:off x="1790369" y="3082794"/>
                <a:ext cx="357470" cy="358020"/>
              </a:xfrm>
              <a:prstGeom prst="line">
                <a:avLst/>
              </a:prstGeom>
              <a:solidFill>
                <a:srgbClr val="3366FF"/>
              </a:solidFill>
              <a:ln w="254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Straight Connector 81">
                <a:extLst>
                  <a:ext uri="{FF2B5EF4-FFF2-40B4-BE49-F238E27FC236}">
                    <a16:creationId xmlns:a16="http://schemas.microsoft.com/office/drawing/2014/main" id="{201B12AD-9590-8DAF-2D53-BEC9319B0FEA}"/>
                  </a:ext>
                </a:extLst>
              </p:cNvPr>
              <p:cNvCxnSpPr>
                <a:cxnSpLocks/>
                <a:stCxn id="292" idx="7"/>
                <a:endCxn id="290" idx="3"/>
              </p:cNvCxnSpPr>
              <p:nvPr/>
            </p:nvCxnSpPr>
            <p:spPr bwMode="auto">
              <a:xfrm flipV="1">
                <a:off x="1790369" y="3082794"/>
                <a:ext cx="357470" cy="358021"/>
              </a:xfrm>
              <a:prstGeom prst="line">
                <a:avLst/>
              </a:prstGeom>
              <a:solidFill>
                <a:srgbClr val="3366FF"/>
              </a:solidFill>
              <a:ln w="254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Straight Connector 83">
                <a:extLst>
                  <a:ext uri="{FF2B5EF4-FFF2-40B4-BE49-F238E27FC236}">
                    <a16:creationId xmlns:a16="http://schemas.microsoft.com/office/drawing/2014/main" id="{04662918-8E9E-4D9E-6084-43A591634825}"/>
                  </a:ext>
                </a:extLst>
              </p:cNvPr>
              <p:cNvCxnSpPr>
                <a:cxnSpLocks/>
                <a:stCxn id="289" idx="6"/>
                <a:endCxn id="290" idx="2"/>
              </p:cNvCxnSpPr>
              <p:nvPr/>
            </p:nvCxnSpPr>
            <p:spPr bwMode="auto">
              <a:xfrm>
                <a:off x="1837935" y="2967380"/>
                <a:ext cx="262338" cy="0"/>
              </a:xfrm>
              <a:prstGeom prst="line">
                <a:avLst/>
              </a:prstGeom>
              <a:solidFill>
                <a:srgbClr val="3366FF"/>
              </a:solidFill>
              <a:ln w="254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Straight Connector 85">
                <a:extLst>
                  <a:ext uri="{FF2B5EF4-FFF2-40B4-BE49-F238E27FC236}">
                    <a16:creationId xmlns:a16="http://schemas.microsoft.com/office/drawing/2014/main" id="{1271AE8D-A8CE-509C-CCA5-9C2B2EE0C61D}"/>
                  </a:ext>
                </a:extLst>
              </p:cNvPr>
              <p:cNvCxnSpPr>
                <a:cxnSpLocks/>
                <a:stCxn id="289" idx="4"/>
                <a:endCxn id="292" idx="0"/>
              </p:cNvCxnSpPr>
              <p:nvPr/>
            </p:nvCxnSpPr>
            <p:spPr bwMode="auto">
              <a:xfrm>
                <a:off x="1675536" y="3130600"/>
                <a:ext cx="0" cy="262408"/>
              </a:xfrm>
              <a:prstGeom prst="line">
                <a:avLst/>
              </a:prstGeom>
              <a:solidFill>
                <a:srgbClr val="3366FF"/>
              </a:solidFill>
              <a:ln w="254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Straight Connector 87">
                <a:extLst>
                  <a:ext uri="{FF2B5EF4-FFF2-40B4-BE49-F238E27FC236}">
                    <a16:creationId xmlns:a16="http://schemas.microsoft.com/office/drawing/2014/main" id="{29B5987F-1E07-9973-0709-7F1937634715}"/>
                  </a:ext>
                </a:extLst>
              </p:cNvPr>
              <p:cNvCxnSpPr>
                <a:cxnSpLocks/>
                <a:stCxn id="292" idx="6"/>
                <a:endCxn id="291" idx="2"/>
              </p:cNvCxnSpPr>
              <p:nvPr/>
            </p:nvCxnSpPr>
            <p:spPr bwMode="auto">
              <a:xfrm>
                <a:off x="1837935" y="3556228"/>
                <a:ext cx="262338" cy="0"/>
              </a:xfrm>
              <a:prstGeom prst="line">
                <a:avLst/>
              </a:prstGeom>
              <a:solidFill>
                <a:srgbClr val="3366FF"/>
              </a:solidFill>
              <a:ln w="254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직선 연결선 196">
                <a:extLst>
                  <a:ext uri="{FF2B5EF4-FFF2-40B4-BE49-F238E27FC236}">
                    <a16:creationId xmlns:a16="http://schemas.microsoft.com/office/drawing/2014/main" id="{276D1116-C14A-832F-CFBF-3AE20B58AF0C}"/>
                  </a:ext>
                </a:extLst>
              </p:cNvPr>
              <p:cNvCxnSpPr>
                <a:cxnSpLocks/>
                <a:stCxn id="290" idx="4"/>
                <a:endCxn id="291" idx="0"/>
              </p:cNvCxnSpPr>
              <p:nvPr/>
            </p:nvCxnSpPr>
            <p:spPr>
              <a:xfrm>
                <a:off x="2262673" y="3130600"/>
                <a:ext cx="0" cy="26240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그룹 171">
              <a:extLst>
                <a:ext uri="{FF2B5EF4-FFF2-40B4-BE49-F238E27FC236}">
                  <a16:creationId xmlns:a16="http://schemas.microsoft.com/office/drawing/2014/main" id="{1601D253-2627-74F6-6FF4-2A04EFBD89E4}"/>
                </a:ext>
              </a:extLst>
            </p:cNvPr>
            <p:cNvGrpSpPr/>
            <p:nvPr/>
          </p:nvGrpSpPr>
          <p:grpSpPr>
            <a:xfrm>
              <a:off x="24246724" y="493495"/>
              <a:ext cx="945606" cy="847242"/>
              <a:chOff x="237330" y="3777232"/>
              <a:chExt cx="911935" cy="8170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Oval 69">
                    <a:extLst>
                      <a:ext uri="{FF2B5EF4-FFF2-40B4-BE49-F238E27FC236}">
                        <a16:creationId xmlns:a16="http://schemas.microsoft.com/office/drawing/2014/main" id="{09E16559-6FA7-5A7B-C364-E5FAA8A2CA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897" y="4267866"/>
                    <a:ext cx="324799" cy="326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400" b="1" kern="0" dirty="0"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7" name="Oval 69">
                    <a:extLst>
                      <a:ext uri="{FF2B5EF4-FFF2-40B4-BE49-F238E27FC236}">
                        <a16:creationId xmlns:a16="http://schemas.microsoft.com/office/drawing/2014/main" id="{BAC425C5-6C0F-C718-7FF1-A294F4E51C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897" y="4267866"/>
                    <a:ext cx="324799" cy="326440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Oval 70">
                    <a:extLst>
                      <a:ext uri="{FF2B5EF4-FFF2-40B4-BE49-F238E27FC236}">
                        <a16:creationId xmlns:a16="http://schemas.microsoft.com/office/drawing/2014/main" id="{789CE7D3-E73D-BCE5-57FD-74FA89F2D5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330" y="3777234"/>
                    <a:ext cx="324799" cy="326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400" b="1" kern="0" dirty="0"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8" name="Oval 70">
                    <a:extLst>
                      <a:ext uri="{FF2B5EF4-FFF2-40B4-BE49-F238E27FC236}">
                        <a16:creationId xmlns:a16="http://schemas.microsoft.com/office/drawing/2014/main" id="{5AC692DC-C03B-5E76-970A-06AE3A0F94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7330" y="3777234"/>
                    <a:ext cx="324799" cy="326440"/>
                  </a:xfrm>
                  <a:prstGeom prst="ellipse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Oval 71">
                    <a:extLst>
                      <a:ext uri="{FF2B5EF4-FFF2-40B4-BE49-F238E27FC236}">
                        <a16:creationId xmlns:a16="http://schemas.microsoft.com/office/drawing/2014/main" id="{83F034DE-7087-3D3D-7F66-F2F568C430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4466" y="3777232"/>
                    <a:ext cx="324799" cy="326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 </m:t>
                          </m:r>
                        </m:oMath>
                      </m:oMathPara>
                    </a14:m>
                    <a:endParaRPr lang="en-KR" sz="2400" b="1" kern="0" dirty="0"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9" name="Oval 71">
                    <a:extLst>
                      <a:ext uri="{FF2B5EF4-FFF2-40B4-BE49-F238E27FC236}">
                        <a16:creationId xmlns:a16="http://schemas.microsoft.com/office/drawing/2014/main" id="{071072EE-5866-E3B3-5728-1D23E4CE7C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24466" y="3777232"/>
                    <a:ext cx="324799" cy="326440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직선 연결선 184">
                <a:extLst>
                  <a:ext uri="{FF2B5EF4-FFF2-40B4-BE49-F238E27FC236}">
                    <a16:creationId xmlns:a16="http://schemas.microsoft.com/office/drawing/2014/main" id="{A82DFC8C-0207-C1E6-927F-F3AE299265B1}"/>
                  </a:ext>
                </a:extLst>
              </p:cNvPr>
              <p:cNvCxnSpPr>
                <a:cxnSpLocks/>
                <a:stCxn id="285" idx="3"/>
                <a:endCxn id="283" idx="0"/>
              </p:cNvCxnSpPr>
              <p:nvPr/>
            </p:nvCxnSpPr>
            <p:spPr>
              <a:xfrm flipH="1">
                <a:off x="693297" y="4055866"/>
                <a:ext cx="178735" cy="21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185">
                <a:extLst>
                  <a:ext uri="{FF2B5EF4-FFF2-40B4-BE49-F238E27FC236}">
                    <a16:creationId xmlns:a16="http://schemas.microsoft.com/office/drawing/2014/main" id="{201F9810-4CCB-2836-27BC-B404E1CF2293}"/>
                  </a:ext>
                </a:extLst>
              </p:cNvPr>
              <p:cNvCxnSpPr>
                <a:cxnSpLocks/>
                <a:stCxn id="284" idx="6"/>
                <a:endCxn id="285" idx="2"/>
              </p:cNvCxnSpPr>
              <p:nvPr/>
            </p:nvCxnSpPr>
            <p:spPr>
              <a:xfrm flipV="1">
                <a:off x="562129" y="3940452"/>
                <a:ext cx="262337" cy="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186">
                <a:extLst>
                  <a:ext uri="{FF2B5EF4-FFF2-40B4-BE49-F238E27FC236}">
                    <a16:creationId xmlns:a16="http://schemas.microsoft.com/office/drawing/2014/main" id="{1FA5F00D-474E-E1E4-D760-59BE5924B249}"/>
                  </a:ext>
                </a:extLst>
              </p:cNvPr>
              <p:cNvCxnSpPr>
                <a:cxnSpLocks/>
                <a:stCxn id="284" idx="5"/>
                <a:endCxn id="283" idx="0"/>
              </p:cNvCxnSpPr>
              <p:nvPr/>
            </p:nvCxnSpPr>
            <p:spPr>
              <a:xfrm>
                <a:off x="514563" y="4055868"/>
                <a:ext cx="178734" cy="211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그룹 172">
              <a:extLst>
                <a:ext uri="{FF2B5EF4-FFF2-40B4-BE49-F238E27FC236}">
                  <a16:creationId xmlns:a16="http://schemas.microsoft.com/office/drawing/2014/main" id="{344EC046-B20F-4B58-0927-9A71E49EA58E}"/>
                </a:ext>
              </a:extLst>
            </p:cNvPr>
            <p:cNvGrpSpPr/>
            <p:nvPr/>
          </p:nvGrpSpPr>
          <p:grpSpPr>
            <a:xfrm>
              <a:off x="25748108" y="917104"/>
              <a:ext cx="945606" cy="847242"/>
              <a:chOff x="237330" y="3777232"/>
              <a:chExt cx="911935" cy="81707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Oval 69">
                    <a:extLst>
                      <a:ext uri="{FF2B5EF4-FFF2-40B4-BE49-F238E27FC236}">
                        <a16:creationId xmlns:a16="http://schemas.microsoft.com/office/drawing/2014/main" id="{85715309-F703-EC3B-2F95-2130029B32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30897" y="4267866"/>
                    <a:ext cx="324799" cy="326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400" b="1" kern="0" dirty="0"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4" name="Oval 69">
                    <a:extLst>
                      <a:ext uri="{FF2B5EF4-FFF2-40B4-BE49-F238E27FC236}">
                        <a16:creationId xmlns:a16="http://schemas.microsoft.com/office/drawing/2014/main" id="{31D8C816-2109-CDA3-ABC4-DA64796C6D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30897" y="4267866"/>
                    <a:ext cx="324799" cy="326440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Oval 70">
                    <a:extLst>
                      <a:ext uri="{FF2B5EF4-FFF2-40B4-BE49-F238E27FC236}">
                        <a16:creationId xmlns:a16="http://schemas.microsoft.com/office/drawing/2014/main" id="{EF4927E5-E291-070D-263E-3E46DFEB08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37330" y="3777234"/>
                    <a:ext cx="324799" cy="326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</m:t>
                          </m:r>
                        </m:oMath>
                      </m:oMathPara>
                    </a14:m>
                    <a:endParaRPr lang="en-KR" sz="2400" b="1" kern="0" dirty="0"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5" name="Oval 70">
                    <a:extLst>
                      <a:ext uri="{FF2B5EF4-FFF2-40B4-BE49-F238E27FC236}">
                        <a16:creationId xmlns:a16="http://schemas.microsoft.com/office/drawing/2014/main" id="{E00C9CAF-2ADB-6A10-101C-FC1C16419C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7330" y="3777234"/>
                    <a:ext cx="324799" cy="326440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Oval 71">
                    <a:extLst>
                      <a:ext uri="{FF2B5EF4-FFF2-40B4-BE49-F238E27FC236}">
                        <a16:creationId xmlns:a16="http://schemas.microsoft.com/office/drawing/2014/main" id="{CF289ECF-46DD-0350-C2E4-59901E3429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24466" y="3777232"/>
                    <a:ext cx="324799" cy="32644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2" tIns="45721" rIns="91442" bIns="45721" numCol="1" rtlCol="0" anchor="b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defTabSz="914393" fontAlgn="base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400" b="1" i="1" ker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 </m:t>
                          </m:r>
                        </m:oMath>
                      </m:oMathPara>
                    </a14:m>
                    <a:endParaRPr lang="en-KR" sz="2400" b="1" kern="0" dirty="0">
                      <a:latin typeface="Comic Sans MS"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26" name="Oval 71">
                    <a:extLst>
                      <a:ext uri="{FF2B5EF4-FFF2-40B4-BE49-F238E27FC236}">
                        <a16:creationId xmlns:a16="http://schemas.microsoft.com/office/drawing/2014/main" id="{189DC690-5A75-A64F-531F-93B04C4DE1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24466" y="3777232"/>
                    <a:ext cx="324799" cy="326440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  <a:ln w="25400" cap="flat" cmpd="sng" algn="ctr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0" name="직선 연결선 178">
                <a:extLst>
                  <a:ext uri="{FF2B5EF4-FFF2-40B4-BE49-F238E27FC236}">
                    <a16:creationId xmlns:a16="http://schemas.microsoft.com/office/drawing/2014/main" id="{FBFCFAD9-FA46-D4A5-9D54-39E9F996A1CE}"/>
                  </a:ext>
                </a:extLst>
              </p:cNvPr>
              <p:cNvCxnSpPr>
                <a:cxnSpLocks/>
                <a:stCxn id="279" idx="3"/>
                <a:endCxn id="277" idx="0"/>
              </p:cNvCxnSpPr>
              <p:nvPr/>
            </p:nvCxnSpPr>
            <p:spPr>
              <a:xfrm flipH="1">
                <a:off x="693297" y="4055866"/>
                <a:ext cx="178735" cy="212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179">
                <a:extLst>
                  <a:ext uri="{FF2B5EF4-FFF2-40B4-BE49-F238E27FC236}">
                    <a16:creationId xmlns:a16="http://schemas.microsoft.com/office/drawing/2014/main" id="{786708E7-8AF0-43AD-30A4-A0EAEF188C10}"/>
                  </a:ext>
                </a:extLst>
              </p:cNvPr>
              <p:cNvCxnSpPr>
                <a:cxnSpLocks/>
                <a:stCxn id="278" idx="6"/>
                <a:endCxn id="279" idx="2"/>
              </p:cNvCxnSpPr>
              <p:nvPr/>
            </p:nvCxnSpPr>
            <p:spPr>
              <a:xfrm flipV="1">
                <a:off x="562129" y="3940452"/>
                <a:ext cx="262337" cy="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180">
                <a:extLst>
                  <a:ext uri="{FF2B5EF4-FFF2-40B4-BE49-F238E27FC236}">
                    <a16:creationId xmlns:a16="http://schemas.microsoft.com/office/drawing/2014/main" id="{9D5CEB47-8884-FECA-38E5-CBE659E70398}"/>
                  </a:ext>
                </a:extLst>
              </p:cNvPr>
              <p:cNvCxnSpPr>
                <a:cxnSpLocks/>
                <a:stCxn id="278" idx="5"/>
                <a:endCxn id="277" idx="0"/>
              </p:cNvCxnSpPr>
              <p:nvPr/>
            </p:nvCxnSpPr>
            <p:spPr>
              <a:xfrm>
                <a:off x="514563" y="4055868"/>
                <a:ext cx="178734" cy="21199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8" name="사각형: 둥근 모서리 293">
              <a:extLst>
                <a:ext uri="{FF2B5EF4-FFF2-40B4-BE49-F238E27FC236}">
                  <a16:creationId xmlns:a16="http://schemas.microsoft.com/office/drawing/2014/main" id="{75F68F5B-BA27-226D-CB5F-68901998A869}"/>
                </a:ext>
              </a:extLst>
            </p:cNvPr>
            <p:cNvSpPr/>
            <p:nvPr/>
          </p:nvSpPr>
          <p:spPr>
            <a:xfrm>
              <a:off x="22507083" y="299650"/>
              <a:ext cx="4388289" cy="1689500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9" name="직선 연결선 173">
              <a:extLst>
                <a:ext uri="{FF2B5EF4-FFF2-40B4-BE49-F238E27FC236}">
                  <a16:creationId xmlns:a16="http://schemas.microsoft.com/office/drawing/2014/main" id="{E1B1EE6C-8495-118C-EA9B-139483F83AFC}"/>
                </a:ext>
              </a:extLst>
            </p:cNvPr>
            <p:cNvCxnSpPr>
              <a:cxnSpLocks/>
              <a:stCxn id="284" idx="2"/>
              <a:endCxn id="290" idx="7"/>
            </p:cNvCxnSpPr>
            <p:nvPr/>
          </p:nvCxnSpPr>
          <p:spPr>
            <a:xfrm flipH="1">
              <a:off x="23727405" y="662744"/>
              <a:ext cx="519319" cy="3013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직선 연결선 173">
              <a:extLst>
                <a:ext uri="{FF2B5EF4-FFF2-40B4-BE49-F238E27FC236}">
                  <a16:creationId xmlns:a16="http://schemas.microsoft.com/office/drawing/2014/main" id="{BDEECAAA-9706-882C-F3DA-5AEDE8876328}"/>
                </a:ext>
              </a:extLst>
            </p:cNvPr>
            <p:cNvCxnSpPr>
              <a:cxnSpLocks/>
              <a:stCxn id="285" idx="6"/>
              <a:endCxn id="278" idx="3"/>
            </p:cNvCxnSpPr>
            <p:nvPr/>
          </p:nvCxnSpPr>
          <p:spPr>
            <a:xfrm>
              <a:off x="25192330" y="662742"/>
              <a:ext cx="605100" cy="543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303C065E-6733-C7EA-78E9-6BA640B49624}"/>
                </a:ext>
              </a:extLst>
            </p:cNvPr>
            <p:cNvSpPr txBox="1"/>
            <p:nvPr/>
          </p:nvSpPr>
          <p:spPr>
            <a:xfrm>
              <a:off x="22559823" y="303903"/>
              <a:ext cx="1326226" cy="505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82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ko-KR" altLang="en-US" sz="2682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0" name="그룹 100">
            <a:extLst>
              <a:ext uri="{FF2B5EF4-FFF2-40B4-BE49-F238E27FC236}">
                <a16:creationId xmlns:a16="http://schemas.microsoft.com/office/drawing/2014/main" id="{3A765B1A-2786-996D-A7C9-2878685DA758}"/>
              </a:ext>
            </a:extLst>
          </p:cNvPr>
          <p:cNvGrpSpPr>
            <a:grpSpLocks noChangeAspect="1"/>
          </p:cNvGrpSpPr>
          <p:nvPr/>
        </p:nvGrpSpPr>
        <p:grpSpPr>
          <a:xfrm>
            <a:off x="-413484" y="2191370"/>
            <a:ext cx="4664150" cy="1779815"/>
            <a:chOff x="-291742" y="2825930"/>
            <a:chExt cx="3548747" cy="1354183"/>
          </a:xfrm>
        </p:grpSpPr>
        <p:grpSp>
          <p:nvGrpSpPr>
            <p:cNvPr id="331" name="그룹 99">
              <a:extLst>
                <a:ext uri="{FF2B5EF4-FFF2-40B4-BE49-F238E27FC236}">
                  <a16:creationId xmlns:a16="http://schemas.microsoft.com/office/drawing/2014/main" id="{1391ED8A-FE06-8139-0D61-AE1469532A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0772" y="2884793"/>
              <a:ext cx="2938877" cy="1164882"/>
              <a:chOff x="8127470" y="1064512"/>
              <a:chExt cx="3725055" cy="1476499"/>
            </a:xfrm>
          </p:grpSpPr>
          <p:grpSp>
            <p:nvGrpSpPr>
              <p:cNvPr id="334" name="그룹 4">
                <a:extLst>
                  <a:ext uri="{FF2B5EF4-FFF2-40B4-BE49-F238E27FC236}">
                    <a16:creationId xmlns:a16="http://schemas.microsoft.com/office/drawing/2014/main" id="{ECB42A1E-A9CE-C964-5769-B35705D10FBA}"/>
                  </a:ext>
                </a:extLst>
              </p:cNvPr>
              <p:cNvGrpSpPr/>
              <p:nvPr/>
            </p:nvGrpSpPr>
            <p:grpSpPr>
              <a:xfrm>
                <a:off x="8127470" y="1625723"/>
                <a:ext cx="911935" cy="915288"/>
                <a:chOff x="1513137" y="2804160"/>
                <a:chExt cx="911935" cy="9152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1" name="Oval 72">
                      <a:extLst>
                        <a:ext uri="{FF2B5EF4-FFF2-40B4-BE49-F238E27FC236}">
                          <a16:creationId xmlns:a16="http://schemas.microsoft.com/office/drawing/2014/main" id="{11DE7D08-384B-6B9E-4C04-48BAB3E768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Oval 72">
                      <a:extLst>
                        <a:ext uri="{FF2B5EF4-FFF2-40B4-BE49-F238E27FC236}">
                          <a16:creationId xmlns:a16="http://schemas.microsoft.com/office/drawing/2014/main" id="{19AE00E9-67C6-9E06-A953-A63287BAAA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2804161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2" name="Oval 73">
                      <a:extLst>
                        <a:ext uri="{FF2B5EF4-FFF2-40B4-BE49-F238E27FC236}">
                          <a16:creationId xmlns:a16="http://schemas.microsoft.com/office/drawing/2014/main" id="{37D2E1BA-3EFC-EEC7-68E8-288FE57C1DC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Oval 73">
                      <a:extLst>
                        <a:ext uri="{FF2B5EF4-FFF2-40B4-BE49-F238E27FC236}">
                          <a16:creationId xmlns:a16="http://schemas.microsoft.com/office/drawing/2014/main" id="{71060815-9914-DA30-2DC0-279AF6EB892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2804160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3" name="Oval 74">
                      <a:extLst>
                        <a:ext uri="{FF2B5EF4-FFF2-40B4-BE49-F238E27FC236}">
                          <a16:creationId xmlns:a16="http://schemas.microsoft.com/office/drawing/2014/main" id="{7166A1E8-37C2-789F-8127-E2D6C07AA16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Oval 74">
                      <a:extLst>
                        <a:ext uri="{FF2B5EF4-FFF2-40B4-BE49-F238E27FC236}">
                          <a16:creationId xmlns:a16="http://schemas.microsoft.com/office/drawing/2014/main" id="{A2BFB476-E86B-8663-A60C-2E0C33EB799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100273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4" name="Oval 75">
                      <a:extLst>
                        <a:ext uri="{FF2B5EF4-FFF2-40B4-BE49-F238E27FC236}">
                          <a16:creationId xmlns:a16="http://schemas.microsoft.com/office/drawing/2014/main" id="{492A4980-ADDE-B7AC-61CA-2246823551A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solidFill>
                          <a:srgbClr val="000000"/>
                        </a:solidFill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Oval 75">
                      <a:extLst>
                        <a:ext uri="{FF2B5EF4-FFF2-40B4-BE49-F238E27FC236}">
                          <a16:creationId xmlns:a16="http://schemas.microsoft.com/office/drawing/2014/main" id="{97EA000C-53BB-6A9C-022A-F0B6D9DB458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513137" y="3393008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5" name="Straight Connector 80">
                  <a:extLst>
                    <a:ext uri="{FF2B5EF4-FFF2-40B4-BE49-F238E27FC236}">
                      <a16:creationId xmlns:a16="http://schemas.microsoft.com/office/drawing/2014/main" id="{4B2FD5A6-836B-D743-40AC-1A2FDB39E6E6}"/>
                    </a:ext>
                  </a:extLst>
                </p:cNvPr>
                <p:cNvCxnSpPr>
                  <a:cxnSpLocks/>
                  <a:stCxn id="353" idx="1"/>
                  <a:endCxn id="351" idx="5"/>
                </p:cNvCxnSpPr>
                <p:nvPr/>
              </p:nvCxnSpPr>
              <p:spPr bwMode="auto">
                <a:xfrm flipH="1" flipV="1">
                  <a:off x="1790369" y="3082794"/>
                  <a:ext cx="357470" cy="35802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6" name="Straight Connector 81">
                  <a:extLst>
                    <a:ext uri="{FF2B5EF4-FFF2-40B4-BE49-F238E27FC236}">
                      <a16:creationId xmlns:a16="http://schemas.microsoft.com/office/drawing/2014/main" id="{BB468778-FB3E-8F24-6CF5-67CC13989889}"/>
                    </a:ext>
                  </a:extLst>
                </p:cNvPr>
                <p:cNvCxnSpPr>
                  <a:cxnSpLocks/>
                  <a:stCxn id="354" idx="7"/>
                  <a:endCxn id="352" idx="3"/>
                </p:cNvCxnSpPr>
                <p:nvPr/>
              </p:nvCxnSpPr>
              <p:spPr bwMode="auto">
                <a:xfrm flipV="1">
                  <a:off x="1790369" y="3082794"/>
                  <a:ext cx="357470" cy="358021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7" name="Straight Connector 83">
                  <a:extLst>
                    <a:ext uri="{FF2B5EF4-FFF2-40B4-BE49-F238E27FC236}">
                      <a16:creationId xmlns:a16="http://schemas.microsoft.com/office/drawing/2014/main" id="{B99EA93C-5A35-0F9D-C4AC-87D09CB1595C}"/>
                    </a:ext>
                  </a:extLst>
                </p:cNvPr>
                <p:cNvCxnSpPr>
                  <a:cxnSpLocks/>
                  <a:stCxn id="351" idx="6"/>
                  <a:endCxn id="352" idx="2"/>
                </p:cNvCxnSpPr>
                <p:nvPr/>
              </p:nvCxnSpPr>
              <p:spPr bwMode="auto">
                <a:xfrm>
                  <a:off x="1837935" y="2967380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8" name="Straight Connector 85">
                  <a:extLst>
                    <a:ext uri="{FF2B5EF4-FFF2-40B4-BE49-F238E27FC236}">
                      <a16:creationId xmlns:a16="http://schemas.microsoft.com/office/drawing/2014/main" id="{C6974E76-E838-667A-66EA-11031484F65E}"/>
                    </a:ext>
                  </a:extLst>
                </p:cNvPr>
                <p:cNvCxnSpPr>
                  <a:cxnSpLocks/>
                  <a:stCxn id="351" idx="4"/>
                  <a:endCxn id="354" idx="0"/>
                </p:cNvCxnSpPr>
                <p:nvPr/>
              </p:nvCxnSpPr>
              <p:spPr bwMode="auto">
                <a:xfrm>
                  <a:off x="1675536" y="3130600"/>
                  <a:ext cx="0" cy="262408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9" name="Straight Connector 87">
                  <a:extLst>
                    <a:ext uri="{FF2B5EF4-FFF2-40B4-BE49-F238E27FC236}">
                      <a16:creationId xmlns:a16="http://schemas.microsoft.com/office/drawing/2014/main" id="{0952D670-8368-76E3-FE0A-5F2CD76F3E6A}"/>
                    </a:ext>
                  </a:extLst>
                </p:cNvPr>
                <p:cNvCxnSpPr>
                  <a:cxnSpLocks/>
                  <a:stCxn id="354" idx="6"/>
                  <a:endCxn id="353" idx="2"/>
                </p:cNvCxnSpPr>
                <p:nvPr/>
              </p:nvCxnSpPr>
              <p:spPr bwMode="auto">
                <a:xfrm>
                  <a:off x="1837935" y="3556228"/>
                  <a:ext cx="262338" cy="0"/>
                </a:xfrm>
                <a:prstGeom prst="line">
                  <a:avLst/>
                </a:prstGeom>
                <a:solidFill>
                  <a:srgbClr val="3366FF"/>
                </a:solidFill>
                <a:ln w="25400" cap="flat" cmpd="sng" algn="ctr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0" name="직선 연결선 14">
                  <a:extLst>
                    <a:ext uri="{FF2B5EF4-FFF2-40B4-BE49-F238E27FC236}">
                      <a16:creationId xmlns:a16="http://schemas.microsoft.com/office/drawing/2014/main" id="{26744F44-3316-AA4C-B7BF-DC3B85A5491F}"/>
                    </a:ext>
                  </a:extLst>
                </p:cNvPr>
                <p:cNvCxnSpPr>
                  <a:cxnSpLocks/>
                  <a:stCxn id="352" idx="4"/>
                  <a:endCxn id="353" idx="0"/>
                </p:cNvCxnSpPr>
                <p:nvPr/>
              </p:nvCxnSpPr>
              <p:spPr>
                <a:xfrm>
                  <a:off x="2262673" y="3130600"/>
                  <a:ext cx="0" cy="26240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5" name="그룹 15">
                <a:extLst>
                  <a:ext uri="{FF2B5EF4-FFF2-40B4-BE49-F238E27FC236}">
                    <a16:creationId xmlns:a16="http://schemas.microsoft.com/office/drawing/2014/main" id="{D82AAEC8-A304-2DE9-7612-77D9E4DD27B8}"/>
                  </a:ext>
                </a:extLst>
              </p:cNvPr>
              <p:cNvGrpSpPr/>
              <p:nvPr/>
            </p:nvGrpSpPr>
            <p:grpSpPr>
              <a:xfrm>
                <a:off x="9492667" y="1064512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5" name="Oval 69">
                      <a:extLst>
                        <a:ext uri="{FF2B5EF4-FFF2-40B4-BE49-F238E27FC236}">
                          <a16:creationId xmlns:a16="http://schemas.microsoft.com/office/drawing/2014/main" id="{8B8A2B80-CDC3-1065-9D09-709615D0A24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Oval 69">
                      <a:extLst>
                        <a:ext uri="{FF2B5EF4-FFF2-40B4-BE49-F238E27FC236}">
                          <a16:creationId xmlns:a16="http://schemas.microsoft.com/office/drawing/2014/main" id="{BAC425C5-6C0F-C718-7FF1-A294F4E51C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6" name="Oval 70">
                      <a:extLst>
                        <a:ext uri="{FF2B5EF4-FFF2-40B4-BE49-F238E27FC236}">
                          <a16:creationId xmlns:a16="http://schemas.microsoft.com/office/drawing/2014/main" id="{0B51B0ED-CFCD-C161-49E7-8A847747DA9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Oval 70">
                      <a:extLst>
                        <a:ext uri="{FF2B5EF4-FFF2-40B4-BE49-F238E27FC236}">
                          <a16:creationId xmlns:a16="http://schemas.microsoft.com/office/drawing/2014/main" id="{5AC692DC-C03B-5E76-970A-06AE3A0F944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7" name="Oval 71">
                      <a:extLst>
                        <a:ext uri="{FF2B5EF4-FFF2-40B4-BE49-F238E27FC236}">
                          <a16:creationId xmlns:a16="http://schemas.microsoft.com/office/drawing/2014/main" id="{93D136F2-4C2A-89A6-D5B2-3F7B3CEA197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Oval 71">
                      <a:extLst>
                        <a:ext uri="{FF2B5EF4-FFF2-40B4-BE49-F238E27FC236}">
                          <a16:creationId xmlns:a16="http://schemas.microsoft.com/office/drawing/2014/main" id="{071072EE-5866-E3B3-5728-1D23E4CE7C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8" name="직선 연결선 19">
                  <a:extLst>
                    <a:ext uri="{FF2B5EF4-FFF2-40B4-BE49-F238E27FC236}">
                      <a16:creationId xmlns:a16="http://schemas.microsoft.com/office/drawing/2014/main" id="{27E68B20-3DB1-6866-D592-5D8F83D54BAC}"/>
                    </a:ext>
                  </a:extLst>
                </p:cNvPr>
                <p:cNvCxnSpPr>
                  <a:cxnSpLocks/>
                  <a:stCxn id="347" idx="3"/>
                  <a:endCxn id="345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직선 연결선 20">
                  <a:extLst>
                    <a:ext uri="{FF2B5EF4-FFF2-40B4-BE49-F238E27FC236}">
                      <a16:creationId xmlns:a16="http://schemas.microsoft.com/office/drawing/2014/main" id="{F86DEA19-28A7-A73B-49BD-DEEA3B83427D}"/>
                    </a:ext>
                  </a:extLst>
                </p:cNvPr>
                <p:cNvCxnSpPr>
                  <a:cxnSpLocks/>
                  <a:stCxn id="346" idx="6"/>
                  <a:endCxn id="347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직선 연결선 21">
                  <a:extLst>
                    <a:ext uri="{FF2B5EF4-FFF2-40B4-BE49-F238E27FC236}">
                      <a16:creationId xmlns:a16="http://schemas.microsoft.com/office/drawing/2014/main" id="{6A88D7D6-239C-7D63-E073-3DC38A77988F}"/>
                    </a:ext>
                  </a:extLst>
                </p:cNvPr>
                <p:cNvCxnSpPr>
                  <a:cxnSpLocks/>
                  <a:stCxn id="346" idx="5"/>
                  <a:endCxn id="345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그룹 22">
                <a:extLst>
                  <a:ext uri="{FF2B5EF4-FFF2-40B4-BE49-F238E27FC236}">
                    <a16:creationId xmlns:a16="http://schemas.microsoft.com/office/drawing/2014/main" id="{DC758E6C-5DEC-16DD-2999-C9752961283C}"/>
                  </a:ext>
                </a:extLst>
              </p:cNvPr>
              <p:cNvGrpSpPr/>
              <p:nvPr/>
            </p:nvGrpSpPr>
            <p:grpSpPr>
              <a:xfrm>
                <a:off x="10940590" y="1628176"/>
                <a:ext cx="911935" cy="817074"/>
                <a:chOff x="237330" y="3777232"/>
                <a:chExt cx="911935" cy="81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9" name="Oval 69">
                      <a:extLst>
                        <a:ext uri="{FF2B5EF4-FFF2-40B4-BE49-F238E27FC236}">
                          <a16:creationId xmlns:a16="http://schemas.microsoft.com/office/drawing/2014/main" id="{DB5BA429-3581-A6E3-DBB9-DCEEEF2B4A8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Oval 69">
                      <a:extLst>
                        <a:ext uri="{FF2B5EF4-FFF2-40B4-BE49-F238E27FC236}">
                          <a16:creationId xmlns:a16="http://schemas.microsoft.com/office/drawing/2014/main" id="{31D8C816-2109-CDA3-ABC4-DA64796C6D6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530897" y="4267866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4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0" name="Oval 70">
                      <a:extLst>
                        <a:ext uri="{FF2B5EF4-FFF2-40B4-BE49-F238E27FC236}">
                          <a16:creationId xmlns:a16="http://schemas.microsoft.com/office/drawing/2014/main" id="{3EFD77E6-B0B2-091C-1EA9-5DFF82DA86D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Oval 70">
                      <a:extLst>
                        <a:ext uri="{FF2B5EF4-FFF2-40B4-BE49-F238E27FC236}">
                          <a16:creationId xmlns:a16="http://schemas.microsoft.com/office/drawing/2014/main" id="{E00C9CAF-2ADB-6A10-101C-FC1C16419C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37330" y="3777234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1" name="Oval 71">
                      <a:extLst>
                        <a:ext uri="{FF2B5EF4-FFF2-40B4-BE49-F238E27FC236}">
                          <a16:creationId xmlns:a16="http://schemas.microsoft.com/office/drawing/2014/main" id="{4BDA057A-694A-804D-0DD8-F530E5D93D8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2" tIns="45721" rIns="91442" bIns="45721" numCol="1" rtlCol="0" anchor="b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defTabSz="914393" fontAlgn="base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b="1" i="1" ker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</m:oMath>
                        </m:oMathPara>
                      </a14:m>
                      <a:endParaRPr lang="en-KR" sz="2400" b="1" kern="0" dirty="0">
                        <a:latin typeface="Comic Sans MS"/>
                        <a:ea typeface="宋体" pitchFamily="2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Oval 71">
                      <a:extLst>
                        <a:ext uri="{FF2B5EF4-FFF2-40B4-BE49-F238E27FC236}">
                          <a16:creationId xmlns:a16="http://schemas.microsoft.com/office/drawing/2014/main" id="{189DC690-5A75-A64F-531F-93B04C4DE11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824466" y="3777232"/>
                      <a:ext cx="324799" cy="326440"/>
                    </a:xfrm>
                    <a:prstGeom prst="ellipse">
                      <a:avLst/>
                    </a:prstGeom>
                    <a:blipFill>
                      <a:blip r:embed="rId43"/>
                      <a:stretch>
                        <a:fillRect/>
                      </a:stretch>
                    </a:blipFill>
                    <a:ln w="25400" cap="flat" cmpd="sng" algn="ctr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2" name="직선 연결선 26">
                  <a:extLst>
                    <a:ext uri="{FF2B5EF4-FFF2-40B4-BE49-F238E27FC236}">
                      <a16:creationId xmlns:a16="http://schemas.microsoft.com/office/drawing/2014/main" id="{34F43750-8AC3-84BD-DEFA-846C1EF32A1D}"/>
                    </a:ext>
                  </a:extLst>
                </p:cNvPr>
                <p:cNvCxnSpPr>
                  <a:cxnSpLocks/>
                  <a:stCxn id="341" idx="3"/>
                  <a:endCxn id="339" idx="0"/>
                </p:cNvCxnSpPr>
                <p:nvPr/>
              </p:nvCxnSpPr>
              <p:spPr>
                <a:xfrm flipH="1">
                  <a:off x="693297" y="4055866"/>
                  <a:ext cx="178735" cy="212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직선 연결선 27">
                  <a:extLst>
                    <a:ext uri="{FF2B5EF4-FFF2-40B4-BE49-F238E27FC236}">
                      <a16:creationId xmlns:a16="http://schemas.microsoft.com/office/drawing/2014/main" id="{F08FBDA6-9535-C515-E9C9-6D63A17B2F69}"/>
                    </a:ext>
                  </a:extLst>
                </p:cNvPr>
                <p:cNvCxnSpPr>
                  <a:cxnSpLocks/>
                  <a:stCxn id="340" idx="6"/>
                  <a:endCxn id="341" idx="2"/>
                </p:cNvCxnSpPr>
                <p:nvPr/>
              </p:nvCxnSpPr>
              <p:spPr>
                <a:xfrm flipV="1">
                  <a:off x="562129" y="3940452"/>
                  <a:ext cx="262337" cy="2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28">
                  <a:extLst>
                    <a:ext uri="{FF2B5EF4-FFF2-40B4-BE49-F238E27FC236}">
                      <a16:creationId xmlns:a16="http://schemas.microsoft.com/office/drawing/2014/main" id="{8EECD1D4-1DE8-883B-B2FF-506FB57950E2}"/>
                    </a:ext>
                  </a:extLst>
                </p:cNvPr>
                <p:cNvCxnSpPr>
                  <a:cxnSpLocks/>
                  <a:stCxn id="340" idx="5"/>
                  <a:endCxn id="339" idx="0"/>
                </p:cNvCxnSpPr>
                <p:nvPr/>
              </p:nvCxnSpPr>
              <p:spPr>
                <a:xfrm>
                  <a:off x="514563" y="4055868"/>
                  <a:ext cx="178734" cy="211998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7" name="직선 연결선 29">
                <a:extLst>
                  <a:ext uri="{FF2B5EF4-FFF2-40B4-BE49-F238E27FC236}">
                    <a16:creationId xmlns:a16="http://schemas.microsoft.com/office/drawing/2014/main" id="{58A28ECC-5569-5C85-05FC-EEA690B739BB}"/>
                  </a:ext>
                </a:extLst>
              </p:cNvPr>
              <p:cNvCxnSpPr>
                <a:cxnSpLocks/>
                <a:stCxn id="352" idx="7"/>
                <a:endCxn id="346" idx="2"/>
              </p:cNvCxnSpPr>
              <p:nvPr/>
            </p:nvCxnSpPr>
            <p:spPr>
              <a:xfrm flipV="1">
                <a:off x="8991839" y="1227734"/>
                <a:ext cx="500828" cy="4457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직선 연결선 30">
                <a:extLst>
                  <a:ext uri="{FF2B5EF4-FFF2-40B4-BE49-F238E27FC236}">
                    <a16:creationId xmlns:a16="http://schemas.microsoft.com/office/drawing/2014/main" id="{B8DC9397-B1E2-39D9-AAA1-FC0483F33636}"/>
                  </a:ext>
                </a:extLst>
              </p:cNvPr>
              <p:cNvCxnSpPr>
                <a:cxnSpLocks/>
                <a:stCxn id="340" idx="2"/>
                <a:endCxn id="347" idx="6"/>
              </p:cNvCxnSpPr>
              <p:nvPr/>
            </p:nvCxnSpPr>
            <p:spPr>
              <a:xfrm flipH="1" flipV="1">
                <a:off x="10404602" y="1227732"/>
                <a:ext cx="535988" cy="5636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40C49FB7-01B5-3B65-3864-B3F2B89FE4CB}"/>
                    </a:ext>
                  </a:extLst>
                </p:cNvPr>
                <p:cNvSpPr txBox="1"/>
                <p:nvPr/>
              </p:nvSpPr>
              <p:spPr>
                <a:xfrm>
                  <a:off x="-291742" y="2858672"/>
                  <a:ext cx="1231681" cy="3980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  <m:t>𝐺</m:t>
                        </m:r>
                      </m:oMath>
                    </m:oMathPara>
                  </a14:m>
                  <a:endParaRPr lang="ko-KR" altLang="en-US" sz="2800" dirty="0" err="1">
                    <a:latin typeface="Comic Sans MS" panose="030F0702030302020204" pitchFamily="66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372D943-3E1A-1018-ED8C-FD1F964A6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1742" y="2858672"/>
                  <a:ext cx="1231681" cy="398095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사각형: 둥근 모서리 2">
              <a:extLst>
                <a:ext uri="{FF2B5EF4-FFF2-40B4-BE49-F238E27FC236}">
                  <a16:creationId xmlns:a16="http://schemas.microsoft.com/office/drawing/2014/main" id="{1C682E62-4BAA-30C5-9473-E405E84B6B37}"/>
                </a:ext>
              </a:extLst>
            </p:cNvPr>
            <p:cNvSpPr/>
            <p:nvPr/>
          </p:nvSpPr>
          <p:spPr>
            <a:xfrm>
              <a:off x="96977" y="2825930"/>
              <a:ext cx="3160028" cy="1354183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549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451</Words>
  <Application>Microsoft Macintosh PowerPoint</Application>
  <PresentationFormat>Custom</PresentationFormat>
  <Paragraphs>417</Paragraphs>
  <Slides>6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맑은 고딕</vt:lpstr>
      <vt:lpstr>Aptos</vt:lpstr>
      <vt:lpstr>Aptos Display</vt:lpstr>
      <vt:lpstr>Arial</vt:lpstr>
      <vt:lpstr>Cambria Math</vt:lpstr>
      <vt:lpstr>Comic Sans MS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(학생) 한태준 (컴퓨터공학과)</dc:creator>
  <cp:lastModifiedBy>(대학원생) 김혜원 (컴퓨터공학과)</cp:lastModifiedBy>
  <cp:revision>19</cp:revision>
  <dcterms:created xsi:type="dcterms:W3CDTF">2024-09-13T06:58:01Z</dcterms:created>
  <dcterms:modified xsi:type="dcterms:W3CDTF">2024-09-24T12:42:54Z</dcterms:modified>
</cp:coreProperties>
</file>