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</p:sldIdLst>
  <p:sldSz cx="205200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6C9DA-95C4-4EDE-ABB5-D4A2E3EB6A5D}" v="123" dt="2024-09-20T04:32:1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649"/>
  </p:normalViewPr>
  <p:slideViewPr>
    <p:cSldViewPr snapToGrid="0">
      <p:cViewPr>
        <p:scale>
          <a:sx n="130" d="100"/>
          <a:sy n="130" d="100"/>
        </p:scale>
        <p:origin x="417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한태준 (컴퓨터공학과)" userId="8746f42f-3fd1-490d-a7a1-468e32d6582c" providerId="ADAL" clId="{9686C9DA-95C4-4EDE-ABB5-D4A2E3EB6A5D}"/>
    <pc:docChg chg="undo custSel addSld modSld">
      <pc:chgData name="(학생) 한태준 (컴퓨터공학과)" userId="8746f42f-3fd1-490d-a7a1-468e32d6582c" providerId="ADAL" clId="{9686C9DA-95C4-4EDE-ABB5-D4A2E3EB6A5D}" dt="2024-09-20T04:32:20.457" v="716" actId="1035"/>
      <pc:docMkLst>
        <pc:docMk/>
      </pc:docMkLst>
      <pc:sldChg chg="addSp delSp modSp new mod">
        <pc:chgData name="(학생) 한태준 (컴퓨터공학과)" userId="8746f42f-3fd1-490d-a7a1-468e32d6582c" providerId="ADAL" clId="{9686C9DA-95C4-4EDE-ABB5-D4A2E3EB6A5D}" dt="2024-09-20T04:32:20.457" v="716" actId="1035"/>
        <pc:sldMkLst>
          <pc:docMk/>
          <pc:sldMk cId="3402480689" sldId="256"/>
        </pc:sldMkLst>
        <pc:spChg chg="del mod">
          <ac:chgData name="(학생) 한태준 (컴퓨터공학과)" userId="8746f42f-3fd1-490d-a7a1-468e32d6582c" providerId="ADAL" clId="{9686C9DA-95C4-4EDE-ABB5-D4A2E3EB6A5D}" dt="2024-09-13T06:58:07.060" v="5" actId="478"/>
          <ac:spMkLst>
            <pc:docMk/>
            <pc:sldMk cId="3402480689" sldId="256"/>
            <ac:spMk id="2" creationId="{614252E4-1FCD-8DBE-6B28-D03C96736CFA}"/>
          </ac:spMkLst>
        </pc:spChg>
        <pc:spChg chg="add mod topLvl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" creationId="{9372D943-3E1A-1018-ED8C-FD1F964A6030}"/>
          </ac:spMkLst>
        </pc:spChg>
        <pc:spChg chg="add mod topLvl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" creationId="{601BC72A-C53E-9CB4-124E-119E5CAD605A}"/>
          </ac:spMkLst>
        </pc:spChg>
        <pc:spChg chg="del">
          <ac:chgData name="(학생) 한태준 (컴퓨터공학과)" userId="8746f42f-3fd1-490d-a7a1-468e32d6582c" providerId="ADAL" clId="{9686C9DA-95C4-4EDE-ABB5-D4A2E3EB6A5D}" dt="2024-09-13T06:58:08.597" v="6" actId="478"/>
          <ac:spMkLst>
            <pc:docMk/>
            <pc:sldMk cId="3402480689" sldId="256"/>
            <ac:spMk id="3" creationId="{F5D3C8FF-35B6-E36F-46CB-BE97E7F0504F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4" creationId="{780946FF-C862-ACE2-6A4C-C435A42C8F56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6" creationId="{19AE00E9-67C6-9E06-A953-A63287BAAAB3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7" creationId="{71060815-9914-DA30-2DC0-279AF6EB892C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8" creationId="{A2BFB476-E86B-8663-A60C-2E0C33EB7996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9" creationId="{97EA000C-53BB-6A9C-022A-F0B6D9DB4582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7" creationId="{BAC425C5-6C0F-C718-7FF1-A294F4E51CE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" creationId="{5AC692DC-C03B-5E76-970A-06AE3A0F944E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9" creationId="{071072EE-5866-E3B3-5728-1D23E4CE7CC4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4" creationId="{31D8C816-2109-CDA3-ABC4-DA64796C6D64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5" creationId="{E00C9CAF-2ADB-6A10-101C-FC1C16419C33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" creationId="{189DC690-5A75-A64F-531F-93B04C4DE115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2" creationId="{D112225C-0810-6BB4-C581-3EB51CF1E4AA}"/>
          </ac:spMkLst>
        </pc:spChg>
        <pc:spChg chg="mod">
          <ac:chgData name="(학생) 한태준 (컴퓨터공학과)" userId="8746f42f-3fd1-490d-a7a1-468e32d6582c" providerId="ADAL" clId="{9686C9DA-95C4-4EDE-ABB5-D4A2E3EB6A5D}" dt="2024-09-20T04:31:12.050" v="680" actId="688"/>
          <ac:spMkLst>
            <pc:docMk/>
            <pc:sldMk cId="3402480689" sldId="256"/>
            <ac:spMk id="36" creationId="{CAB2C9ED-43AB-E26F-54F7-EBA53E49B09A}"/>
          </ac:spMkLst>
        </pc:spChg>
        <pc:spChg chg="mod">
          <ac:chgData name="(학생) 한태준 (컴퓨터공학과)" userId="8746f42f-3fd1-490d-a7a1-468e32d6582c" providerId="ADAL" clId="{9686C9DA-95C4-4EDE-ABB5-D4A2E3EB6A5D}" dt="2024-09-20T04:31:06.220" v="678"/>
          <ac:spMkLst>
            <pc:docMk/>
            <pc:sldMk cId="3402480689" sldId="256"/>
            <ac:spMk id="37" creationId="{271D9441-7FB7-B907-50CB-53F3943E4F3C}"/>
          </ac:spMkLst>
        </pc:spChg>
        <pc:spChg chg="mod">
          <ac:chgData name="(학생) 한태준 (컴퓨터공학과)" userId="8746f42f-3fd1-490d-a7a1-468e32d6582c" providerId="ADAL" clId="{9686C9DA-95C4-4EDE-ABB5-D4A2E3EB6A5D}" dt="2024-09-13T07:07:34.299" v="163" actId="255"/>
          <ac:spMkLst>
            <pc:docMk/>
            <pc:sldMk cId="3402480689" sldId="256"/>
            <ac:spMk id="38" creationId="{241EFB6F-787A-1196-1255-96CACE8C4DC9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39" creationId="{1715C8E9-B6DC-1D3D-21B2-4D51BC3E82FC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45" creationId="{A1B02038-5E83-D38C-C53A-3A64E289359D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46" creationId="{C6ED68CD-EBE5-2EE5-F87A-9F1A3312C935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47" creationId="{8D312F3A-86CC-3592-3760-32B3465D1967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1" creationId="{BF353CB0-F05F-8FA5-CD56-52F4CD744F4C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2" creationId="{37070BB8-BAFC-3FD3-B961-0E24894FF313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3" creationId="{6AB1A72A-DA32-6255-2F7E-E4020480FC78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7" creationId="{8CC9CF5D-FE97-3114-7FB6-B023459402B3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8" creationId="{ED850221-3DC2-F220-6770-FFE9402CFEF7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59" creationId="{078295CD-DFE5-5A59-86D3-B759C152795F}"/>
          </ac:spMkLst>
        </pc:spChg>
        <pc:spChg chg="mod">
          <ac:chgData name="(학생) 한태준 (컴퓨터공학과)" userId="8746f42f-3fd1-490d-a7a1-468e32d6582c" providerId="ADAL" clId="{9686C9DA-95C4-4EDE-ABB5-D4A2E3EB6A5D}" dt="2024-09-13T07:07:18.412" v="148"/>
          <ac:spMkLst>
            <pc:docMk/>
            <pc:sldMk cId="3402480689" sldId="256"/>
            <ac:spMk id="60" creationId="{45B7D247-6394-4FCF-4501-E6C1A6C4699B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69" creationId="{A76AFDED-8819-A58C-506A-77ED8D1A3A65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70" creationId="{5F764805-8E2A-FD9C-9E01-24BF1538A378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76" creationId="{F52F694D-EE1A-2164-6E44-79972051EEA2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77" creationId="{53263A1E-874F-6BC3-0D66-C79A317B9586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78" creationId="{066F1D9B-5397-1062-2AED-FC546A2E1527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82" creationId="{1AEA157F-CD6D-16D0-8C52-5808EB5AC1E9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83" creationId="{BBAD73F3-A3FE-EC3D-6935-2D06AD1FDB19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84" creationId="{477EA26E-9326-CF73-8B46-72E8D6924F78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88" creationId="{9F900958-176B-B5FA-97D1-A13184533C8A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89" creationId="{932AD315-5C28-BB89-6F50-8016334599A6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90" creationId="{3E487657-B1E4-D5C1-EFA7-35E78625D06A}"/>
          </ac:spMkLst>
        </pc:spChg>
        <pc:spChg chg="mod">
          <ac:chgData name="(학생) 한태준 (컴퓨터공학과)" userId="8746f42f-3fd1-490d-a7a1-468e32d6582c" providerId="ADAL" clId="{9686C9DA-95C4-4EDE-ABB5-D4A2E3EB6A5D}" dt="2024-09-13T07:07:23.027" v="150"/>
          <ac:spMkLst>
            <pc:docMk/>
            <pc:sldMk cId="3402480689" sldId="256"/>
            <ac:spMk id="91" creationId="{FBC52D42-0C88-A7F8-E450-5B338C585681}"/>
          </ac:spMkLst>
        </pc:spChg>
        <pc:spChg chg="mod">
          <ac:chgData name="(학생) 한태준 (컴퓨터공학과)" userId="8746f42f-3fd1-490d-a7a1-468e32d6582c" providerId="ADAL" clId="{9686C9DA-95C4-4EDE-ABB5-D4A2E3EB6A5D}" dt="2024-09-13T07:15:40.832" v="331" actId="1076"/>
          <ac:spMkLst>
            <pc:docMk/>
            <pc:sldMk cId="3402480689" sldId="256"/>
            <ac:spMk id="104" creationId="{8242381F-A47A-2452-D69B-59FB596F9938}"/>
          </ac:spMkLst>
        </pc:spChg>
        <pc:spChg chg="mod">
          <ac:chgData name="(학생) 한태준 (컴퓨터공학과)" userId="8746f42f-3fd1-490d-a7a1-468e32d6582c" providerId="ADAL" clId="{9686C9DA-95C4-4EDE-ABB5-D4A2E3EB6A5D}" dt="2024-09-13T07:10:27.186" v="254" actId="1076"/>
          <ac:spMkLst>
            <pc:docMk/>
            <pc:sldMk cId="3402480689" sldId="256"/>
            <ac:spMk id="105" creationId="{65C919FC-6415-EA01-B7CD-0E22E269B669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1" creationId="{8E20A11B-EDF1-6AD7-1C65-87D004638877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2" creationId="{0C646088-BBD9-61A2-C7AE-88433A14E55C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3" creationId="{BAE99AAF-4DBE-C899-CE0B-161904016C6A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7" creationId="{657CB3CF-B027-A149-536B-662F2D856F5B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8" creationId="{24CD5AB8-32C3-9166-AD2A-056AB5E7E5DB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19" creationId="{ABDA3CA3-F490-BD76-287C-6FB1BAD34DBE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23" creationId="{2B7A354B-2A8E-96B9-DA4A-0494EC931C98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24" creationId="{E8661AE7-0499-846D-9134-D7F267467618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25" creationId="{EDF7F588-A1FD-64C1-7961-3AD1AC3DBED2}"/>
          </ac:spMkLst>
        </pc:spChg>
        <pc:spChg chg="mod">
          <ac:chgData name="(학생) 한태준 (컴퓨터공학과)" userId="8746f42f-3fd1-490d-a7a1-468e32d6582c" providerId="ADAL" clId="{9686C9DA-95C4-4EDE-ABB5-D4A2E3EB6A5D}" dt="2024-09-13T07:09:57.806" v="224"/>
          <ac:spMkLst>
            <pc:docMk/>
            <pc:sldMk cId="3402480689" sldId="256"/>
            <ac:spMk id="126" creationId="{7ED6C7F5-3554-AAFC-1CC3-AAF4574A7D0C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35" creationId="{A14ABEB9-C136-2696-94F7-1891B63D764A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36" creationId="{FD98C36E-6C23-5664-D553-85513DD816DF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42" creationId="{98DE8EB2-D50B-9516-6225-29BCFA061C5C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43" creationId="{AA4FD9C5-B58E-6A13-C8A0-032564CF47BB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44" creationId="{7EC4216B-264B-AB40-DCEA-9E466C380175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48" creationId="{9323DA25-078F-05E1-52E6-0AFD0E2B4A2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49" creationId="{CE17E980-F3A7-97DB-760C-CD7660C667F6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50" creationId="{6EF3C93E-5039-7666-6618-4A71836C5211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54" creationId="{322C56F2-61C7-9542-86D3-4BB2FCAF3961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55" creationId="{F8823D96-2451-2F95-05E8-EA7FF6668E36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56" creationId="{C8E54F77-EFD4-6BF7-868F-FFA420A91D54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57" creationId="{07404096-7D27-9122-E264-0F4D69AC4B45}"/>
          </ac:spMkLst>
        </pc:spChg>
        <pc:spChg chg="del mod topLvl">
          <ac:chgData name="(학생) 한태준 (컴퓨터공학과)" userId="8746f42f-3fd1-490d-a7a1-468e32d6582c" providerId="ADAL" clId="{9686C9DA-95C4-4EDE-ABB5-D4A2E3EB6A5D}" dt="2024-09-13T07:15:08.746" v="324" actId="478"/>
          <ac:spMkLst>
            <pc:docMk/>
            <pc:sldMk cId="3402480689" sldId="256"/>
            <ac:spMk id="165" creationId="{98E828A7-C793-A4A8-3EE1-A435AB45ADD8}"/>
          </ac:spMkLst>
        </pc:spChg>
        <pc:spChg chg="mod topLvl">
          <ac:chgData name="(학생) 한태준 (컴퓨터공학과)" userId="8746f42f-3fd1-490d-a7a1-468e32d6582c" providerId="ADAL" clId="{9686C9DA-95C4-4EDE-ABB5-D4A2E3EB6A5D}" dt="2024-09-20T04:30:30.618" v="623" actId="164"/>
          <ac:spMkLst>
            <pc:docMk/>
            <pc:sldMk cId="3402480689" sldId="256"/>
            <ac:spMk id="166" creationId="{CAD22FCE-C53F-3A67-25A7-DF9C39B4247E}"/>
          </ac:spMkLst>
        </pc:spChg>
        <pc:spChg chg="del mod">
          <ac:chgData name="(학생) 한태준 (컴퓨터공학과)" userId="8746f42f-3fd1-490d-a7a1-468e32d6582c" providerId="ADAL" clId="{9686C9DA-95C4-4EDE-ABB5-D4A2E3EB6A5D}" dt="2024-09-13T07:11:18.630" v="273" actId="478"/>
          <ac:spMkLst>
            <pc:docMk/>
            <pc:sldMk cId="3402480689" sldId="256"/>
            <ac:spMk id="169" creationId="{ABEE9D1F-D9C3-3722-C745-099A347B5489}"/>
          </ac:spMkLst>
        </pc:spChg>
        <pc:spChg chg="mod topLvl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70" creationId="{6F4FF734-735B-FB46-FD7C-9813E08C0F70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76" creationId="{6989F33A-07B9-C675-C158-42FEF8DE8F16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77" creationId="{D1D91003-304D-08B7-0905-5C228C8E7164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78" creationId="{C9A6D453-0299-A1F7-DCA1-A78C8699DF0A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2" creationId="{13EBBB17-1DEE-7372-AC5A-ADB697EE9F2B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3" creationId="{67842603-9AE9-57EE-0733-FA887164F192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4" creationId="{111BFF1C-C928-4EA1-B048-C9C2992AFF67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8" creationId="{61640B9C-FB50-61B5-ADE4-7CD7F1E455A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89" creationId="{C2A5B9B8-0EA8-C730-49EB-D38106D50BDD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90" creationId="{1BA49954-2196-E43F-E076-E602D43FBBC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91" creationId="{791834FE-24E9-46E7-D2AF-9A71F339EDE6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198" creationId="{2F9C848B-0588-7014-4499-484D2D61A5CD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01" creationId="{DB5D522B-06AF-796E-7BD0-0E3179BADAFE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02" creationId="{335C6967-FC35-0BEC-B9D0-4EC23D2909BB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08" creationId="{23F76B52-D587-B134-C457-5CB9FB9E0FCE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09" creationId="{F3A0F1AB-8F0C-7EA8-EBA8-251DB905BF21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10" creationId="{B6A4A033-877B-DC85-BC71-9F3E261FBD74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14" creationId="{8782B7A0-EEC0-B398-E73D-2AC4F946838B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15" creationId="{03448E75-ABFC-FBD7-C81E-EF293F54014A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16" creationId="{8AB1F7DF-A33C-EBA7-BF9D-E3123AAA34B4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20" creationId="{00ACA974-DBCF-A50A-754B-01AF938BE240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21" creationId="{3E258D69-5BCB-4A8D-7C98-022A6C139DDB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22" creationId="{DF6E5913-0589-DC52-4D52-12EDD6C021F1}"/>
          </ac:spMkLst>
        </pc:spChg>
        <pc:spChg chg="mod">
          <ac:chgData name="(학생) 한태준 (컴퓨터공학과)" userId="8746f42f-3fd1-490d-a7a1-468e32d6582c" providerId="ADAL" clId="{9686C9DA-95C4-4EDE-ABB5-D4A2E3EB6A5D}" dt="2024-09-13T07:15:10.431" v="325"/>
          <ac:spMkLst>
            <pc:docMk/>
            <pc:sldMk cId="3402480689" sldId="256"/>
            <ac:spMk id="223" creationId="{600C13D3-57F9-6472-811D-0E40B561553F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32" creationId="{B8EEDD5C-17FD-F590-8693-9066A9AA738E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33" creationId="{05C42CA6-BA86-4944-7C4A-8AA9CEC8D007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39" creationId="{9FA161DF-7649-0CF5-A980-A858026F6976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40" creationId="{C507627A-DED9-304D-B7BD-5381130DE679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41" creationId="{002436A6-F535-DE09-3459-9CB04F393D5C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45" creationId="{1E6418FE-D16D-8E86-5667-05A408FDBA27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46" creationId="{EE0B505D-C1A4-04D0-A758-EA423D7F8BF9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47" creationId="{41C25056-C534-3384-159C-C0F596719DB5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51" creationId="{AA595D40-6D7F-F8E5-2A74-A1619C66651B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52" creationId="{9BCC078E-51C2-C013-DC8B-425E665885EB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53" creationId="{CFCCFC7A-3E41-0700-F8B8-0E7ECE3F30A8}"/>
          </ac:spMkLst>
        </pc:spChg>
        <pc:spChg chg="mod">
          <ac:chgData name="(학생) 한태준 (컴퓨터공학과)" userId="8746f42f-3fd1-490d-a7a1-468e32d6582c" providerId="ADAL" clId="{9686C9DA-95C4-4EDE-ABB5-D4A2E3EB6A5D}" dt="2024-09-13T07:15:13.016" v="326"/>
          <ac:spMkLst>
            <pc:docMk/>
            <pc:sldMk cId="3402480689" sldId="256"/>
            <ac:spMk id="254" creationId="{82E80210-538F-267F-1EF8-0379DD8C40D9}"/>
          </ac:spMkLst>
        </pc:spChg>
        <pc:spChg chg="add mod topLvl">
          <ac:chgData name="(학생) 한태준 (컴퓨터공학과)" userId="8746f42f-3fd1-490d-a7a1-468e32d6582c" providerId="ADAL" clId="{9686C9DA-95C4-4EDE-ABB5-D4A2E3EB6A5D}" dt="2024-09-20T04:30:30.618" v="623" actId="164"/>
          <ac:spMkLst>
            <pc:docMk/>
            <pc:sldMk cId="3402480689" sldId="256"/>
            <ac:spMk id="261" creationId="{4C202161-03D3-2B3A-5CEE-70B51F1A311D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2" creationId="{D58DFFEA-4094-98FE-7679-C877A776A8B5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3" creationId="{0F35656A-BE65-8B06-3495-4F475C5786F4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4" creationId="{3C343633-F91F-7B13-9850-0D68C343553F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5" creationId="{8A87A4E3-CC4E-2AA2-C28C-24D92F178A9E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6" creationId="{68A6425D-B672-73F6-D39F-BED8AF5B5950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7" creationId="{D6FB53FC-11E3-DFF9-5D2C-54F05A8B223D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8" creationId="{486A16A0-5537-832F-AE07-C0EE72164333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69" creationId="{F8C05171-E041-79AB-E1BF-5B05072619B3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0" creationId="{F6C6E9EA-EC8B-2101-37B0-9BA0D7ACC39D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1" creationId="{A752641F-49A3-4078-0D08-C8354CB56D34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2" creationId="{517CE103-B610-E517-5A60-4EC9953469FF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3" creationId="{D3624963-03C9-6922-4413-3B7F3A6D0AD2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4" creationId="{77063266-32DE-3400-D808-230A9E3A5E9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8" creationId="{14B76517-7C83-5ECA-6ACB-DAB385950211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79" creationId="{F1D78831-E32F-9AA9-E7EA-0833B0935D18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0" creationId="{BCF2177E-EAD2-355A-0A88-BEA621A16A02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1" creationId="{62889D7E-301D-BDAA-8318-E2B9C84126FD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2" creationId="{DF8A2859-27F0-DBE7-1BB7-14A98CFE624A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3" creationId="{14B42FAB-08B3-8091-F6F9-6E3078E9783F}"/>
          </ac:spMkLst>
        </pc:spChg>
        <pc:spChg chg="del mod">
          <ac:chgData name="(학생) 한태준 (컴퓨터공학과)" userId="8746f42f-3fd1-490d-a7a1-468e32d6582c" providerId="ADAL" clId="{9686C9DA-95C4-4EDE-ABB5-D4A2E3EB6A5D}" dt="2024-09-13T07:28:21.854" v="505" actId="478"/>
          <ac:spMkLst>
            <pc:docMk/>
            <pc:sldMk cId="3402480689" sldId="256"/>
            <ac:spMk id="284" creationId="{F4E093BE-F46B-3D84-626A-E8B84175E9D7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5" creationId="{EFC4F485-A5C2-2A15-62FC-38380A32419C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6" creationId="{18A2DF4D-9FE4-B3BC-D146-63E551DA0E38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7" creationId="{7D7CB781-B7FF-4935-1B68-B9CA2FB624D3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8" creationId="{8371D48E-6499-F4E4-312D-6BC46D4E93B0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89" creationId="{B0DD0C4F-FCFE-5805-2506-F2A2182C910A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90" creationId="{F533BD5F-D06C-02B4-8FAA-4C5B9F5B7DF1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91" creationId="{8CB833C2-913E-16D4-520E-8A8ABB689FF5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93" creationId="{9C87F078-5CC2-DD97-31D7-1F0275A6B0A4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294" creationId="{66E09107-3896-9F58-2D37-6177A80D49BE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0" creationId="{EC49EFCE-326E-B44B-9BCF-EBB7CC22DE22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1" creationId="{C280D907-4231-396C-777D-EC34FF99372E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2" creationId="{930782B5-07DB-D88B-ACB2-751F2BED1F49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6" creationId="{F9E5AEEE-7904-2744-43E1-C66A9C32E731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7" creationId="{6DE23C7E-347B-B063-BE10-1FF11653F5C8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08" creationId="{60FA8C01-9775-6BF2-A548-56C56D76F1B8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12" creationId="{6640A189-5EF4-FB7F-5649-E1E78C0B55FD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13" creationId="{034DB535-480C-A306-3B8C-DA5A353F94D3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14" creationId="{41B9B049-B431-2072-3FD0-390F58C22A78}"/>
          </ac:spMkLst>
        </pc:spChg>
        <pc:spChg chg="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15" creationId="{797E1BC8-96FF-83EC-1B1D-0D05B21949D6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22" creationId="{23C55F1E-3982-A891-EB97-333948E13E8E}"/>
          </ac:spMkLst>
        </pc:spChg>
        <pc:spChg chg="add mod">
          <ac:chgData name="(학생) 한태준 (컴퓨터공학과)" userId="8746f42f-3fd1-490d-a7a1-468e32d6582c" providerId="ADAL" clId="{9686C9DA-95C4-4EDE-ABB5-D4A2E3EB6A5D}" dt="2024-09-20T04:30:07.118" v="617" actId="165"/>
          <ac:spMkLst>
            <pc:docMk/>
            <pc:sldMk cId="3402480689" sldId="256"/>
            <ac:spMk id="323" creationId="{C2350ECD-4D59-8A68-7B20-92698FBD6AF5}"/>
          </ac:spMkLst>
        </pc:spChg>
        <pc:grpChg chg="add mod topLvl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5" creationId="{4FCDBB70-4EC5-FF59-C4A2-EF5D2E935386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6" creationId="{3C7ED61C-D9FD-8D13-CF60-0A6C3207A4A7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3" creationId="{80A6ABFE-9AB2-F976-D361-AA933CD5075D}"/>
          </ac:grpSpMkLst>
        </pc:grpChg>
        <pc:grpChg chg="add del mod topLvl">
          <ac:chgData name="(학생) 한태준 (컴퓨터공학과)" userId="8746f42f-3fd1-490d-a7a1-468e32d6582c" providerId="ADAL" clId="{9686C9DA-95C4-4EDE-ABB5-D4A2E3EB6A5D}" dt="2024-09-13T07:08:23.633" v="168" actId="165"/>
          <ac:grpSpMkLst>
            <pc:docMk/>
            <pc:sldMk cId="3402480689" sldId="256"/>
            <ac:grpSpMk id="33" creationId="{08060EC7-BAB0-707B-D02A-AC4FB4BF3980}"/>
          </ac:grpSpMkLst>
        </pc:grpChg>
        <pc:grpChg chg="add mod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33" creationId="{1700BFE3-3CB4-1458-2E0A-AD51AC39EBD7}"/>
          </ac:grpSpMkLst>
        </pc:grpChg>
        <pc:grpChg chg="add mod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34" creationId="{E2FBB164-37F6-98AC-68C2-FE9B6E4E985C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08:13.981" v="166" actId="165"/>
          <ac:grpSpMkLst>
            <pc:docMk/>
            <pc:sldMk cId="3402480689" sldId="256"/>
            <ac:grpSpMk id="34" creationId="{F65D0D09-C250-ED4B-1157-4595DD36FCE0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35" creationId="{71CBBA87-C8E2-543B-CC15-F29E3A297069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09:18.191" v="183" actId="478"/>
          <ac:grpSpMkLst>
            <pc:docMk/>
            <pc:sldMk cId="3402480689" sldId="256"/>
            <ac:grpSpMk id="36" creationId="{EBC6C3A4-5FC9-2E12-6EC5-2157BF5DC4AA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18.412" v="148"/>
          <ac:grpSpMkLst>
            <pc:docMk/>
            <pc:sldMk cId="3402480689" sldId="256"/>
            <ac:grpSpMk id="37" creationId="{25D1D9F8-D431-9286-6E2D-0F2EF2E90EE6}"/>
          </ac:grpSpMkLst>
        </pc:grpChg>
        <pc:grpChg chg="add mod">
          <ac:chgData name="(학생) 한태준 (컴퓨터공학과)" userId="8746f42f-3fd1-490d-a7a1-468e32d6582c" providerId="ADAL" clId="{9686C9DA-95C4-4EDE-ABB5-D4A2E3EB6A5D}" dt="2024-09-20T04:32:20.457" v="716" actId="1035"/>
          <ac:grpSpMkLst>
            <pc:docMk/>
            <pc:sldMk cId="3402480689" sldId="256"/>
            <ac:grpSpMk id="38" creationId="{DC39E85A-58BB-7EB5-0ED0-916220E0DAF2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18.412" v="148"/>
          <ac:grpSpMkLst>
            <pc:docMk/>
            <pc:sldMk cId="3402480689" sldId="256"/>
            <ac:grpSpMk id="40" creationId="{859205C0-708E-3121-2E4E-3C724A264BE6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18.412" v="148"/>
          <ac:grpSpMkLst>
            <pc:docMk/>
            <pc:sldMk cId="3402480689" sldId="256"/>
            <ac:grpSpMk id="41" creationId="{BA8F182B-C5BC-1388-5E36-3EC218FF8C7E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18.412" v="148"/>
          <ac:grpSpMkLst>
            <pc:docMk/>
            <pc:sldMk cId="3402480689" sldId="256"/>
            <ac:grpSpMk id="42" creationId="{4F459288-7239-D965-2960-BF948EDA10A8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09:18.878" v="184" actId="478"/>
          <ac:grpSpMkLst>
            <pc:docMk/>
            <pc:sldMk cId="3402480689" sldId="256"/>
            <ac:grpSpMk id="67" creationId="{97A8737F-5E54-565D-FD44-B54CE29E3621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23.027" v="150"/>
          <ac:grpSpMkLst>
            <pc:docMk/>
            <pc:sldMk cId="3402480689" sldId="256"/>
            <ac:grpSpMk id="68" creationId="{9947D7F8-1581-BAF1-7B3B-8CC5C72963B8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23.027" v="150"/>
          <ac:grpSpMkLst>
            <pc:docMk/>
            <pc:sldMk cId="3402480689" sldId="256"/>
            <ac:grpSpMk id="71" creationId="{1B77C588-193D-1CF7-88F1-A2C6B9F452B3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23.027" v="150"/>
          <ac:grpSpMkLst>
            <pc:docMk/>
            <pc:sldMk cId="3402480689" sldId="256"/>
            <ac:grpSpMk id="72" creationId="{55AE3B85-E348-C88E-75E8-5BBFF7BA80A6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7:23.027" v="150"/>
          <ac:grpSpMkLst>
            <pc:docMk/>
            <pc:sldMk cId="3402480689" sldId="256"/>
            <ac:grpSpMk id="73" creationId="{E32D2EE1-3E4D-C869-3C67-B14A4B0FCF60}"/>
          </ac:grpSpMkLst>
        </pc:grpChg>
        <pc:grpChg chg="add 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00" creationId="{7DA28E6A-F27F-2885-618F-AB191E785A34}"/>
          </ac:grpSpMkLst>
        </pc:grpChg>
        <pc:grpChg chg="add del mod topLvl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101" creationId="{9E5F2CB5-34ED-3969-9335-7133E1B1240E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28:11.293" v="501" actId="478"/>
          <ac:grpSpMkLst>
            <pc:docMk/>
            <pc:sldMk cId="3402480689" sldId="256"/>
            <ac:grpSpMk id="102" creationId="{064AA4B8-D114-3E5A-E3BA-DD8E64193EFA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9:57.806" v="224"/>
          <ac:grpSpMkLst>
            <pc:docMk/>
            <pc:sldMk cId="3402480689" sldId="256"/>
            <ac:grpSpMk id="103" creationId="{8FE807FE-40D5-4ED5-0294-2752A6B303FA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9:57.806" v="224"/>
          <ac:grpSpMkLst>
            <pc:docMk/>
            <pc:sldMk cId="3402480689" sldId="256"/>
            <ac:grpSpMk id="106" creationId="{E27A732D-9A0C-AB17-CA8F-81C0B48BC634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9:57.806" v="224"/>
          <ac:grpSpMkLst>
            <pc:docMk/>
            <pc:sldMk cId="3402480689" sldId="256"/>
            <ac:grpSpMk id="107" creationId="{C14FBFDF-2933-6628-2714-8A7B76F0124E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09:57.806" v="224"/>
          <ac:grpSpMkLst>
            <pc:docMk/>
            <pc:sldMk cId="3402480689" sldId="256"/>
            <ac:grpSpMk id="108" creationId="{10CAB4DC-F67B-C7CD-8369-C05608356157}"/>
          </ac:grpSpMkLst>
        </pc:grpChg>
        <pc:grpChg chg="add 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33" creationId="{ADF3CE2C-2658-0B48-84F1-73C131CE363E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34" creationId="{A55177C8-45F8-8EDE-A861-9BBE5D1D0C16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37" creationId="{8A1B44BA-5D0C-53A9-003D-2D73C86C0D5D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38" creationId="{F0B52A0D-739F-B225-8FB9-3B31F98A6FC1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39" creationId="{66198028-6A1A-869A-7EB6-B322A0FF0E8D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15:08.746" v="324" actId="478"/>
          <ac:grpSpMkLst>
            <pc:docMk/>
            <pc:sldMk cId="3402480689" sldId="256"/>
            <ac:grpSpMk id="164" creationId="{48E0F040-EB0D-A6B5-CBFB-4FC6844AD57C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13T07:32:12.952" v="542" actId="165"/>
          <ac:grpSpMkLst>
            <pc:docMk/>
            <pc:sldMk cId="3402480689" sldId="256"/>
            <ac:grpSpMk id="167" creationId="{A098E145-909C-3730-C78E-924324958B3D}"/>
          </ac:grpSpMkLst>
        </pc:grpChg>
        <pc:grpChg chg="mod topLvl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68" creationId="{70CA8CB3-C871-F8F0-93B6-7B00BDFAF1D4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71" creationId="{67945490-E30E-5E43-8003-8B06BF9866B6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72" creationId="{398FF921-E67C-76DD-7730-DF89F871D106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173" creationId="{ADA1FFF1-730B-54CD-27E1-28E894A89618}"/>
          </ac:grpSpMkLst>
        </pc:grpChg>
        <pc:grpChg chg="add mod">
          <ac:chgData name="(학생) 한태준 (컴퓨터공학과)" userId="8746f42f-3fd1-490d-a7a1-468e32d6582c" providerId="ADAL" clId="{9686C9DA-95C4-4EDE-ABB5-D4A2E3EB6A5D}" dt="2024-09-13T07:15:10.431" v="325"/>
          <ac:grpSpMkLst>
            <pc:docMk/>
            <pc:sldMk cId="3402480689" sldId="256"/>
            <ac:grpSpMk id="199" creationId="{05ACF9E2-53BE-4F7D-4E7B-D859A9C70804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0.431" v="325"/>
          <ac:grpSpMkLst>
            <pc:docMk/>
            <pc:sldMk cId="3402480689" sldId="256"/>
            <ac:grpSpMk id="200" creationId="{5683AEF7-8AB9-8F80-7280-4F770ECA90E6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0.431" v="325"/>
          <ac:grpSpMkLst>
            <pc:docMk/>
            <pc:sldMk cId="3402480689" sldId="256"/>
            <ac:grpSpMk id="203" creationId="{175E0D05-1DDD-96A4-F270-20FCC97543CA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0.431" v="325"/>
          <ac:grpSpMkLst>
            <pc:docMk/>
            <pc:sldMk cId="3402480689" sldId="256"/>
            <ac:grpSpMk id="204" creationId="{B968E846-15AD-06F8-52D6-0B45AF3B3A66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0.431" v="325"/>
          <ac:grpSpMkLst>
            <pc:docMk/>
            <pc:sldMk cId="3402480689" sldId="256"/>
            <ac:grpSpMk id="205" creationId="{D0E6D0E8-28B3-32B3-FD38-D0887FE1519F}"/>
          </ac:grpSpMkLst>
        </pc:grpChg>
        <pc:grpChg chg="add mod">
          <ac:chgData name="(학생) 한태준 (컴퓨터공학과)" userId="8746f42f-3fd1-490d-a7a1-468e32d6582c" providerId="ADAL" clId="{9686C9DA-95C4-4EDE-ABB5-D4A2E3EB6A5D}" dt="2024-09-13T07:15:13.016" v="326"/>
          <ac:grpSpMkLst>
            <pc:docMk/>
            <pc:sldMk cId="3402480689" sldId="256"/>
            <ac:grpSpMk id="230" creationId="{C12FAB87-3478-8DEF-C564-2B31F4408534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3.016" v="326"/>
          <ac:grpSpMkLst>
            <pc:docMk/>
            <pc:sldMk cId="3402480689" sldId="256"/>
            <ac:grpSpMk id="231" creationId="{F38657C4-FCC9-216E-6EA9-BEDC305FD6FA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3.016" v="326"/>
          <ac:grpSpMkLst>
            <pc:docMk/>
            <pc:sldMk cId="3402480689" sldId="256"/>
            <ac:grpSpMk id="234" creationId="{36CD41E8-5691-CC8C-5606-6356A3792545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3.016" v="326"/>
          <ac:grpSpMkLst>
            <pc:docMk/>
            <pc:sldMk cId="3402480689" sldId="256"/>
            <ac:grpSpMk id="235" creationId="{A8E06120-A922-0D81-7892-95DCF65DBCF3}"/>
          </ac:grpSpMkLst>
        </pc:grpChg>
        <pc:grpChg chg="mod">
          <ac:chgData name="(학생) 한태준 (컴퓨터공학과)" userId="8746f42f-3fd1-490d-a7a1-468e32d6582c" providerId="ADAL" clId="{9686C9DA-95C4-4EDE-ABB5-D4A2E3EB6A5D}" dt="2024-09-13T07:15:13.016" v="326"/>
          <ac:grpSpMkLst>
            <pc:docMk/>
            <pc:sldMk cId="3402480689" sldId="256"/>
            <ac:grpSpMk id="236" creationId="{454F9E5F-993B-54D3-E001-35E71B9DB949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275" creationId="{258E2D19-B7D1-B6B8-79F6-3788C22A281B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276" creationId="{73553EBF-BD5E-A6B0-97E9-AB06F6286ED2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77" creationId="{DD2B4D9A-B996-6D1B-C678-25287B701477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92" creationId="{34F305C3-2A14-FECB-2EBE-0E9AB139AC87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95" creationId="{15018911-1DDF-68A6-5094-F1068DDD2166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96" creationId="{25CC9FB5-B957-E39C-2F06-D411731EA3E8}"/>
          </ac:grpSpMkLst>
        </pc:grpChg>
        <pc:grpChg chg="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297" creationId="{AA9594C9-E8CA-D7F0-27C6-7417D5BECA25}"/>
          </ac:grpSpMkLst>
        </pc:grpChg>
        <pc:grpChg chg="add mod topLvl">
          <ac:chgData name="(학생) 한태준 (컴퓨터공학과)" userId="8746f42f-3fd1-490d-a7a1-468e32d6582c" providerId="ADAL" clId="{9686C9DA-95C4-4EDE-ABB5-D4A2E3EB6A5D}" dt="2024-09-20T04:31:44.407" v="684" actId="164"/>
          <ac:grpSpMkLst>
            <pc:docMk/>
            <pc:sldMk cId="3402480689" sldId="256"/>
            <ac:grpSpMk id="324" creationId="{8566C145-7E7F-EE30-F7BF-F22650D8DEB4}"/>
          </ac:grpSpMkLst>
        </pc:grpChg>
        <pc:grpChg chg="add del mod">
          <ac:chgData name="(학생) 한태준 (컴퓨터공학과)" userId="8746f42f-3fd1-490d-a7a1-468e32d6582c" providerId="ADAL" clId="{9686C9DA-95C4-4EDE-ABB5-D4A2E3EB6A5D}" dt="2024-09-20T04:30:07.118" v="617" actId="165"/>
          <ac:grpSpMkLst>
            <pc:docMk/>
            <pc:sldMk cId="3402480689" sldId="256"/>
            <ac:grpSpMk id="325" creationId="{7AF67CF5-51DD-CD6F-0166-E022AFEF422B}"/>
          </ac:grpSpMkLst>
        </pc:grp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0" creationId="{499FE1EF-14E0-BAFC-7505-DC3E90660FE9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1" creationId="{E3A7B727-D8CD-3902-0439-67CF9CAAE46F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2" creationId="{71BE45CA-8F7E-C9A5-DF9A-033EF3313B4A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3" creationId="{6B9988DA-7F7C-DED7-090D-0498DEE7A9C3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" creationId="{A3FDE860-2231-FA28-CFA8-951C88CBF23E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" creationId="{3E7EFFC1-507B-2D92-5A38-70FF2DEC791B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0" creationId="{C7A411DB-5B2F-F727-E34B-45329E9B8D20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1" creationId="{5BED1F86-D957-61C2-AF42-AC901AA91E51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2" creationId="{F7D8A91F-D27C-2D52-1997-C52BA36656FB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7" creationId="{18A6531E-FBA7-0301-2223-E7FE44CCF7C5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8" creationId="{38518DD7-4174-7D8C-5FF9-C1D607E629B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9" creationId="{BCF26072-BAF7-174D-CC2F-0093D0B0BA0D}"/>
          </ac:cxnSpMkLst>
        </pc:cxnChg>
        <pc:cxnChg chg="add mod topLvl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0" creationId="{EED36243-D0A4-D5C9-155F-679965D94C22}"/>
          </ac:cxnSpMkLst>
        </pc:cxnChg>
        <pc:cxnChg chg="add mod topLvl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" creationId="{229206F1-54F9-1DFD-2ED9-AA7A5E15A356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43" creationId="{8945DE8D-D398-AC75-C5F9-B9D34D2766C2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44" creationId="{CBFD2A7A-13BF-1712-99F3-E83FF343B99D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48" creationId="{9AD7CE0F-AD83-1653-F9A5-97613A3F138C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49" creationId="{E64BD20A-A34F-BFC4-727C-668EEC891D4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50" creationId="{3F7A843A-FD88-623A-1F2E-51E73CE1928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54" creationId="{FE3C4D12-B4B9-E2F8-C6FD-A60ACEA1878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55" creationId="{DB52DFF6-4EEA-265F-DE95-9D6030DEDD03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56" creationId="{B5BEEAD6-3B71-3BAF-28C0-2D759FF959A9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1" creationId="{A6B5BEC3-4519-2A8D-8242-9B4CF7BB54A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2" creationId="{59FC6587-3ADD-50DD-4958-C35998CFC0A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3" creationId="{41D33D12-7226-4911-C282-8A6D4E3584BB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4" creationId="{8B2E6E71-7A0E-45A5-983F-7DFDF3AE94CD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5" creationId="{4DFB4F76-C44F-F7C1-60D0-D779FAF193C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191" v="183" actId="478"/>
          <ac:cxnSpMkLst>
            <pc:docMk/>
            <pc:sldMk cId="3402480689" sldId="256"/>
            <ac:cxnSpMk id="66" creationId="{D17AE318-D66B-652E-8BB1-2537EB8BAACF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74" creationId="{24C6D491-92DF-A595-F32E-CCFCACD4C6E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75" creationId="{DDD87CDE-65D8-01B4-5358-EF01C280AA82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79" creationId="{70A40116-59FE-8A01-3CDA-E27DEDA28A26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80" creationId="{E79B05A3-EC3D-E204-7E6F-50F0EE005A2D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81" creationId="{E8E68F51-86DA-F73D-E2B6-4DAB82E2AE3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85" creationId="{FFB07644-CADD-F9A7-DF9F-779B21B53823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86" creationId="{4EF57300-2111-0815-542D-4F5C373C4888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87" creationId="{FA21957B-7A8E-5F0F-0316-302D0E1DDCF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2" creationId="{61D78016-398F-82FE-759F-D9A75F0079E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3" creationId="{8CEC24DF-0510-E160-8066-808CB396BB06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4" creationId="{F16311E1-83AC-229B-7DE6-A629254BC27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5" creationId="{0C1A3BCD-AEB7-4E47-076C-C57B5C9A3E6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6" creationId="{CACF7993-9F49-B4E6-28EB-C91B19E1824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09:18.878" v="184" actId="478"/>
          <ac:cxnSpMkLst>
            <pc:docMk/>
            <pc:sldMk cId="3402480689" sldId="256"/>
            <ac:cxnSpMk id="97" creationId="{46A9B115-BDBD-1AD7-D726-9F2C0881BD5E}"/>
          </ac:cxnSpMkLst>
        </pc:cxnChg>
        <pc:cxnChg chg="del mod">
          <ac:chgData name="(학생) 한태준 (컴퓨터공학과)" userId="8746f42f-3fd1-490d-a7a1-468e32d6582c" providerId="ADAL" clId="{9686C9DA-95C4-4EDE-ABB5-D4A2E3EB6A5D}" dt="2024-09-13T07:12:01.404" v="274" actId="478"/>
          <ac:cxnSpMkLst>
            <pc:docMk/>
            <pc:sldMk cId="3402480689" sldId="256"/>
            <ac:cxnSpMk id="109" creationId="{81560BD5-0671-F929-524E-8C8AAA7E03F4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10" creationId="{524AB04F-004E-57DD-D53C-29A9C1C8A12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14" creationId="{318A6A31-7883-5D4C-302F-DF092FD7E664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15" creationId="{350F0DC1-2F88-9BEF-AEDD-86AE3D50E2E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16" creationId="{15B10F2B-4C5E-8BA8-D663-BDE81B849B7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0" creationId="{B59DCBF9-7626-51A2-4B9C-29ECD67CE62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1" creationId="{05B0F9BB-2C17-25A6-CC76-679644FBC33A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2" creationId="{23743AA8-DFEB-DF12-53C5-7675B5138BB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7" creationId="{0E920BAF-80F6-5E70-AB11-8C118AEB7C2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8" creationId="{34DF84D6-1AC4-BA27-02CC-E170086FD549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29" creationId="{F60C9BF1-1357-E2D2-A78B-5EFAFAECFFD8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30" creationId="{FD285EEB-B282-775B-4D79-2969C36CE8A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31" creationId="{D460D0AA-89D8-BD78-178C-D3317D1DC10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28:11.293" v="501" actId="478"/>
          <ac:cxnSpMkLst>
            <pc:docMk/>
            <pc:sldMk cId="3402480689" sldId="256"/>
            <ac:cxnSpMk id="132" creationId="{E218A5CE-ED68-8273-ADAD-B190D170D9B1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0" creationId="{904D37C3-0D8D-82FB-23B5-CA337163A19D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1" creationId="{F02B0774-EE2F-2F15-1A14-77E39CBA867C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5" creationId="{309AD1EB-933D-D21B-8FAA-E70914BB7A9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6" creationId="{8C8E7C40-AC17-9D4D-DF81-0C5D554EF134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47" creationId="{5F6EB300-DD12-D93A-BDBA-2A2E32AC020B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1" creationId="{6F7AB0ED-2EFB-19D4-24A6-7A78BE38AAF0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2" creationId="{A72EE35F-6C3D-E7D2-B527-1F278223FF3D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3" creationId="{B57A25B2-29AB-DA9D-3B2D-663AE848AFD1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8" creationId="{9B261965-4904-1365-201C-8F2070D0BF60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59" creationId="{7D398965-9328-827E-474F-D3B14C5719D9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60" creationId="{08F0DEDB-ACE2-FB14-8105-3FB7CF35ED5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61" creationId="{CE99AF9D-1264-590C-4FE5-BCF1EF382531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62" creationId="{6C73073D-C47A-1737-2D10-9863311628E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63" creationId="{8979A841-35F0-873F-232F-11044DEAECDF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74" creationId="{E5707054-198B-CCC8-50EA-2F52831DD01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75" creationId="{FDC8E021-90C6-357E-E14D-3A918DE29BCC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79" creationId="{7A63D3A0-9B6F-5DB5-9475-08D00CE15CF8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80" creationId="{E4E6646D-DCFB-94F1-87A9-8B4427B5A164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81" creationId="{BBBEB7F4-5799-CE04-2286-9E8212D11E70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85" creationId="{DC32E9E6-85DC-E51C-00D7-182BA4DAD83F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86" creationId="{7972B2B6-2641-3D26-7486-8DAA5156EB3E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87" creationId="{2B2B86AD-3E46-B092-C806-347C959C87BB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2" creationId="{687216E6-2F20-97E7-4B5A-AF71EF6CC1A5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3" creationId="{B649F5AB-8E36-2393-4BFD-584FCB725EF7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4" creationId="{BDB1EC97-3451-EC08-D70F-7957AF832B72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5" creationId="{6FE67264-2E3A-C815-2B2F-53D5FCFF7EFE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6" creationId="{C07A5ADD-4F96-6A13-CB7F-773612C4677B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197" creationId="{E9B0C76C-3E9F-2C53-0533-58D063B0070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06" creationId="{C9F6F7C5-DBC1-49AA-E4A1-85838D118CA9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07" creationId="{BDDCA76D-660E-6B52-B7EB-E56A89A9455F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1" creationId="{9FDBFEC6-720D-BBD1-1BD4-54EE80B672A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2" creationId="{6414E8AE-AF72-3082-0BF8-14175406949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3" creationId="{2248454E-FA95-98B8-A4C7-52CCCC5774EE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7" creationId="{0CA93BE8-C1D3-3C0A-47F3-268369B99DB3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8" creationId="{87A0C3AE-1BCB-0B68-8249-0C0DCF424523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19" creationId="{F6C517D5-2739-870C-37A1-54B7B590EFE8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4" creationId="{B3BF3557-E91C-F932-40C9-F954BE1D6E1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5" creationId="{5888EE77-8E43-3B6B-5DC8-D8C76B754682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6" creationId="{C6584A6F-1322-CD68-8D17-0B83F30CB7EA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7" creationId="{C3B23260-6DA5-077F-91AA-FF22FA4B88B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8" creationId="{F4297950-6D87-EAB2-E0CD-A46EB88B64FF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0.431" v="325"/>
          <ac:cxnSpMkLst>
            <pc:docMk/>
            <pc:sldMk cId="3402480689" sldId="256"/>
            <ac:cxnSpMk id="229" creationId="{5140C7DD-EB51-FB08-7E70-0BEF5EDB6BFF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37" creationId="{6A995CAB-E019-A504-CB7D-8B4C5A468BB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38" creationId="{FA3A76E7-BCBF-0F52-4173-7291E6F68AD0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42" creationId="{DA6249B6-D05B-A8ED-538F-56419C0D5E12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43" creationId="{286F5566-C8FE-35B6-EC1C-5E6F7A03F72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44" creationId="{9DAA0374-5C70-CEFC-0A2B-80969CBFCBC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48" creationId="{D4672D6A-8180-59AF-49C6-DEEF875B621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49" creationId="{32E1FC19-A9CB-7EB7-679C-F4051FCF6E63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0" creationId="{E28480F5-085B-5AEA-6CF7-3065FC9E21AC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5" creationId="{0A848E31-E05D-F232-6341-C698C3C9A005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6" creationId="{1BF2AA74-9AB3-0F54-0300-EF0390ADB587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7" creationId="{F5D51512-729C-3F3E-8259-B6DA6E8DC9F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8" creationId="{D2AB001A-0021-8AE6-8AFE-8BCAD0BE6BE1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59" creationId="{ADF4723A-E7DA-81B7-A734-670517E43A5A}"/>
          </ac:cxnSpMkLst>
        </pc:cxnChg>
        <pc:cxnChg chg="mod">
          <ac:chgData name="(학생) 한태준 (컴퓨터공학과)" userId="8746f42f-3fd1-490d-a7a1-468e32d6582c" providerId="ADAL" clId="{9686C9DA-95C4-4EDE-ABB5-D4A2E3EB6A5D}" dt="2024-09-13T07:15:13.016" v="326"/>
          <ac:cxnSpMkLst>
            <pc:docMk/>
            <pc:sldMk cId="3402480689" sldId="256"/>
            <ac:cxnSpMk id="260" creationId="{E9020A41-17A5-8DA2-8277-2D83A99930A6}"/>
          </ac:cxnSpMkLst>
        </pc:cxnChg>
        <pc:cxnChg chg="del mod">
          <ac:chgData name="(학생) 한태준 (컴퓨터공학과)" userId="8746f42f-3fd1-490d-a7a1-468e32d6582c" providerId="ADAL" clId="{9686C9DA-95C4-4EDE-ABB5-D4A2E3EB6A5D}" dt="2024-09-13T07:28:23.005" v="506" actId="478"/>
          <ac:cxnSpMkLst>
            <pc:docMk/>
            <pc:sldMk cId="3402480689" sldId="256"/>
            <ac:cxnSpMk id="298" creationId="{AA462F1E-B2ED-1CC4-AC2C-D3E55FC194AA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299" creationId="{15CC14C7-8EEB-DD9E-76EA-E68DA0C98888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03" creationId="{19722E3E-57DC-6162-234F-314DF50986FA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04" creationId="{0C70D524-70A5-1A8F-8BCC-21F22697FA73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05" creationId="{14B124A0-999F-7413-3C17-D03B36BAEF42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09" creationId="{166EA9D3-6B7B-7DD8-4E0C-8BBA83E32B30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0" creationId="{023055D2-78E2-9883-D0B0-AF63B11412EE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1" creationId="{235C3780-53F8-5771-01CE-B669D16C2106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6" creationId="{2A76BD24-1B3D-01C4-EC7E-ABE42E19B13D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7" creationId="{01535283-7682-FC61-8724-D4DD09024345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8" creationId="{08EF72E3-4E68-98C9-19BD-016F7B2F16CA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19" creationId="{9EF8FF41-15E5-EEAB-4A62-1CAF0D2F00A8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20" creationId="{F492B905-9153-5A8A-14EE-2047DD8A0AF3}"/>
          </ac:cxnSpMkLst>
        </pc:cxnChg>
        <pc:cxnChg chg="mod">
          <ac:chgData name="(학생) 한태준 (컴퓨터공학과)" userId="8746f42f-3fd1-490d-a7a1-468e32d6582c" providerId="ADAL" clId="{9686C9DA-95C4-4EDE-ABB5-D4A2E3EB6A5D}" dt="2024-09-20T04:30:07.118" v="617" actId="165"/>
          <ac:cxnSpMkLst>
            <pc:docMk/>
            <pc:sldMk cId="3402480689" sldId="256"/>
            <ac:cxnSpMk id="321" creationId="{07A1A12F-2B38-EF25-F89D-4FA4C5ED97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003" y="353596"/>
            <a:ext cx="153900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3" y="1134809"/>
            <a:ext cx="153900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0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0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4643" y="115032"/>
            <a:ext cx="4424630" cy="183099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0752" y="115032"/>
            <a:ext cx="13017391" cy="183099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1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4" y="538647"/>
            <a:ext cx="1769852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64" y="1445894"/>
            <a:ext cx="1769852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4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0752" y="575157"/>
            <a:ext cx="8721011" cy="1370873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8262" y="575157"/>
            <a:ext cx="8721011" cy="1370873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4" y="115031"/>
            <a:ext cx="17698522" cy="417614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425" y="529645"/>
            <a:ext cx="8680932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425" y="789215"/>
            <a:ext cx="8680932" cy="1160816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88263" y="529645"/>
            <a:ext cx="872368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8263" y="789215"/>
            <a:ext cx="8723683" cy="1160816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2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144039"/>
            <a:ext cx="66182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83" y="311085"/>
            <a:ext cx="1038826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648176"/>
            <a:ext cx="66182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144039"/>
            <a:ext cx="661824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683" y="311085"/>
            <a:ext cx="1038826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648176"/>
            <a:ext cx="661824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6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752" y="115031"/>
            <a:ext cx="1769852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52" y="575157"/>
            <a:ext cx="1769852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0752" y="2002545"/>
            <a:ext cx="461700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7259" y="2002545"/>
            <a:ext cx="692550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2267" y="2002545"/>
            <a:ext cx="461700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88036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34" Type="http://schemas.openxmlformats.org/officeDocument/2006/relationships/image" Target="../media/image33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39E85A-58BB-7EB5-0ED0-916220E0DAF2}"/>
              </a:ext>
            </a:extLst>
          </p:cNvPr>
          <p:cNvGrpSpPr/>
          <p:nvPr/>
        </p:nvGrpSpPr>
        <p:grpSpPr>
          <a:xfrm>
            <a:off x="5276568" y="-782291"/>
            <a:ext cx="9477495" cy="3718214"/>
            <a:chOff x="-3183539" y="-62757"/>
            <a:chExt cx="9477495" cy="371821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CBBA87-C8E2-543B-CC15-F29E3A297069}"/>
                </a:ext>
              </a:extLst>
            </p:cNvPr>
            <p:cNvGrpSpPr/>
            <p:nvPr/>
          </p:nvGrpSpPr>
          <p:grpSpPr>
            <a:xfrm>
              <a:off x="1459451" y="478801"/>
              <a:ext cx="773280" cy="689132"/>
              <a:chOff x="2659941" y="2971334"/>
              <a:chExt cx="901817" cy="728862"/>
            </a:xfrm>
          </p:grpSpPr>
          <p:sp>
            <p:nvSpPr>
              <p:cNvPr id="4" name="Right Arrow 140">
                <a:extLst>
                  <a:ext uri="{FF2B5EF4-FFF2-40B4-BE49-F238E27FC236}">
                    <a16:creationId xmlns:a16="http://schemas.microsoft.com/office/drawing/2014/main" id="{780946FF-C862-ACE2-6A4C-C435A42C8F56}"/>
                  </a:ext>
                </a:extLst>
              </p:cNvPr>
              <p:cNvSpPr/>
              <p:nvPr/>
            </p:nvSpPr>
            <p:spPr bwMode="auto">
              <a:xfrm>
                <a:off x="2777186" y="3319946"/>
                <a:ext cx="613644" cy="380250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000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12225C-0810-6BB4-C581-3EB51CF1E4AA}"/>
                  </a:ext>
                </a:extLst>
              </p:cNvPr>
              <p:cNvSpPr txBox="1"/>
              <p:nvPr/>
            </p:nvSpPr>
            <p:spPr>
              <a:xfrm>
                <a:off x="2659941" y="2971334"/>
                <a:ext cx="901817" cy="358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E5F2CB5-34ED-3969-9335-7133E1B124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3183539" y="-62154"/>
              <a:ext cx="4661857" cy="1788461"/>
              <a:chOff x="-289997" y="2819352"/>
              <a:chExt cx="3547002" cy="1360761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DA28E6A-F27F-2885-618F-AB191E785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FCDBB70-4EC5-FF59-C4A2-EF5D2E93538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Connector 80">
                    <a:extLst>
                      <a:ext uri="{FF2B5EF4-FFF2-40B4-BE49-F238E27FC236}">
                        <a16:creationId xmlns:a16="http://schemas.microsoft.com/office/drawing/2014/main" id="{499FE1EF-14E0-BAFC-7505-DC3E90660FE9}"/>
                      </a:ext>
                    </a:extLst>
                  </p:cNvPr>
                  <p:cNvCxnSpPr>
                    <a:cxnSpLocks/>
                    <a:stCxn id="8" idx="1"/>
                    <a:endCxn id="6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81">
                    <a:extLst>
                      <a:ext uri="{FF2B5EF4-FFF2-40B4-BE49-F238E27FC236}">
                        <a16:creationId xmlns:a16="http://schemas.microsoft.com/office/drawing/2014/main" id="{E3A7B727-D8CD-3902-0439-67CF9CAAE46F}"/>
                      </a:ext>
                    </a:extLst>
                  </p:cNvPr>
                  <p:cNvCxnSpPr>
                    <a:cxnSpLocks/>
                    <a:stCxn id="9" idx="7"/>
                    <a:endCxn id="7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83">
                    <a:extLst>
                      <a:ext uri="{FF2B5EF4-FFF2-40B4-BE49-F238E27FC236}">
                        <a16:creationId xmlns:a16="http://schemas.microsoft.com/office/drawing/2014/main" id="{71BE45CA-8F7E-C9A5-DF9A-033EF3313B4A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85">
                    <a:extLst>
                      <a:ext uri="{FF2B5EF4-FFF2-40B4-BE49-F238E27FC236}">
                        <a16:creationId xmlns:a16="http://schemas.microsoft.com/office/drawing/2014/main" id="{6B9988DA-7F7C-DED7-090D-0498DEE7A9C3}"/>
                      </a:ext>
                    </a:extLst>
                  </p:cNvPr>
                  <p:cNvCxnSpPr>
                    <a:cxnSpLocks/>
                    <a:stCxn id="6" idx="4"/>
                    <a:endCxn id="9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" name="Straight Connector 87">
                    <a:extLst>
                      <a:ext uri="{FF2B5EF4-FFF2-40B4-BE49-F238E27FC236}">
                        <a16:creationId xmlns:a16="http://schemas.microsoft.com/office/drawing/2014/main" id="{A3FDE860-2231-FA28-CFA8-951C88CBF23E}"/>
                      </a:ext>
                    </a:extLst>
                  </p:cNvPr>
                  <p:cNvCxnSpPr>
                    <a:cxnSpLocks/>
                    <a:stCxn id="9" idx="6"/>
                    <a:endCxn id="8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E7EFFC1-507B-2D92-5A38-70FF2DEC791B}"/>
                      </a:ext>
                    </a:extLst>
                  </p:cNvPr>
                  <p:cNvCxnSpPr>
                    <a:cxnSpLocks/>
                    <a:stCxn id="7" idx="4"/>
                    <a:endCxn id="8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3C7ED61C-D9FD-8D13-CF60-0A6C3207A4A7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7A411DB-5B2F-F727-E34B-45329E9B8D20}"/>
                      </a:ext>
                    </a:extLst>
                  </p:cNvPr>
                  <p:cNvCxnSpPr>
                    <a:cxnSpLocks/>
                    <a:stCxn id="19" idx="3"/>
                    <a:endCxn id="17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BED1F86-D957-61C2-AF42-AC901AA91E51}"/>
                      </a:ext>
                    </a:extLst>
                  </p:cNvPr>
                  <p:cNvCxnSpPr>
                    <a:cxnSpLocks/>
                    <a:stCxn id="18" idx="6"/>
                    <a:endCxn id="19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F7D8A91F-D27C-2D52-1997-C52BA36656FB}"/>
                      </a:ext>
                    </a:extLst>
                  </p:cNvPr>
                  <p:cNvCxnSpPr>
                    <a:cxnSpLocks/>
                    <a:stCxn id="18" idx="5"/>
                    <a:endCxn id="17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0A6ABFE-9AB2-F976-D361-AA933CD5075D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8A6531E-FBA7-0301-2223-E7FE44CCF7C5}"/>
                      </a:ext>
                    </a:extLst>
                  </p:cNvPr>
                  <p:cNvCxnSpPr>
                    <a:cxnSpLocks/>
                    <a:stCxn id="26" idx="3"/>
                    <a:endCxn id="24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38518DD7-4174-7D8C-5FF9-C1D607E629B6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CF26072-BAF7-174D-CC2F-0093D0B0BA0D}"/>
                      </a:ext>
                    </a:extLst>
                  </p:cNvPr>
                  <p:cNvCxnSpPr>
                    <a:cxnSpLocks/>
                    <a:stCxn id="25" idx="5"/>
                    <a:endCxn id="24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ED36243-D0A4-D5C9-155F-679965D94C22}"/>
                    </a:ext>
                  </a:extLst>
                </p:cNvPr>
                <p:cNvCxnSpPr>
                  <a:cxnSpLocks/>
                  <a:stCxn id="7" idx="7"/>
                  <a:endCxn id="18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29206F1-54F9-1DFD-2ED9-AA7A5E15A356}"/>
                    </a:ext>
                  </a:extLst>
                </p:cNvPr>
                <p:cNvCxnSpPr>
                  <a:cxnSpLocks/>
                  <a:stCxn id="25" idx="2"/>
                  <a:endCxn id="19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-289997" y="2819352"/>
                    <a:ext cx="1231681" cy="3980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</m:oMath>
                      </m:oMathPara>
                    </a14:m>
                    <a:endParaRPr lang="ko-KR" altLang="en-US" sz="2800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9997" y="2819352"/>
                    <a:ext cx="1231681" cy="3980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601BC72A-C53E-9CB4-124E-119E5CAD605A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700BFE3-3CB4-1458-2E0A-AD51AC39EBD7}"/>
                </a:ext>
              </a:extLst>
            </p:cNvPr>
            <p:cNvGrpSpPr/>
            <p:nvPr/>
          </p:nvGrpSpPr>
          <p:grpSpPr>
            <a:xfrm>
              <a:off x="1459451" y="2390512"/>
              <a:ext cx="1186585" cy="657509"/>
              <a:chOff x="9208571" y="1611000"/>
              <a:chExt cx="1186585" cy="65750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D22FCE-C53F-3A67-25A7-DF9C39B4247E}"/>
                  </a:ext>
                </a:extLst>
              </p:cNvPr>
              <p:cNvSpPr txBox="1"/>
              <p:nvPr/>
            </p:nvSpPr>
            <p:spPr>
              <a:xfrm>
                <a:off x="9208571" y="1611000"/>
                <a:ext cx="1186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Right Arrow 140">
                <a:extLst>
                  <a:ext uri="{FF2B5EF4-FFF2-40B4-BE49-F238E27FC236}">
                    <a16:creationId xmlns:a16="http://schemas.microsoft.com/office/drawing/2014/main" id="{4C202161-03D3-2B3A-5CEE-70B51F1A311D}"/>
                  </a:ext>
                </a:extLst>
              </p:cNvPr>
              <p:cNvSpPr/>
              <p:nvPr/>
            </p:nvSpPr>
            <p:spPr bwMode="auto">
              <a:xfrm>
                <a:off x="9315436" y="1908986"/>
                <a:ext cx="526181" cy="359523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000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58E2D19-B7D1-B6B8-79F6-3788C22A281B}"/>
                </a:ext>
              </a:extLst>
            </p:cNvPr>
            <p:cNvGrpSpPr/>
            <p:nvPr/>
          </p:nvGrpSpPr>
          <p:grpSpPr>
            <a:xfrm>
              <a:off x="2140704" y="-62757"/>
              <a:ext cx="4153252" cy="1779815"/>
              <a:chOff x="4993146" y="1331702"/>
              <a:chExt cx="4153252" cy="1779815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DF3CE2C-2658-0B48-84F1-73C131CE36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146" y="1331702"/>
                <a:ext cx="4153252" cy="1779815"/>
                <a:chOff x="96977" y="2825930"/>
                <a:chExt cx="3160028" cy="1354183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A55177C8-45F8-8EDE-A861-9BBE5D1D0C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8A1B44BA-5D0C-53A9-003D-2D73C86C0D5D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Oval 72">
                          <a:extLst>
                            <a:ext uri="{FF2B5EF4-FFF2-40B4-BE49-F238E27FC236}">
                              <a16:creationId xmlns:a16="http://schemas.microsoft.com/office/drawing/2014/main" id="{322C56F2-61C7-9542-86D3-4BB2FCAF39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Oval 73">
                          <a:extLst>
                            <a:ext uri="{FF2B5EF4-FFF2-40B4-BE49-F238E27FC236}">
                              <a16:creationId xmlns:a16="http://schemas.microsoft.com/office/drawing/2014/main" id="{F8823D96-2451-2F95-05E8-EA7FF6668E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Oval 74">
                          <a:extLst>
                            <a:ext uri="{FF2B5EF4-FFF2-40B4-BE49-F238E27FC236}">
                              <a16:creationId xmlns:a16="http://schemas.microsoft.com/office/drawing/2014/main" id="{C8E54F77-EFD4-6BF7-868F-FFA420A91D5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Oval 75">
                          <a:extLst>
                            <a:ext uri="{FF2B5EF4-FFF2-40B4-BE49-F238E27FC236}">
                              <a16:creationId xmlns:a16="http://schemas.microsoft.com/office/drawing/2014/main" id="{07404096-7D27-9122-E264-0F4D69AC4B4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8" name="Straight Connector 80">
                      <a:extLst>
                        <a:ext uri="{FF2B5EF4-FFF2-40B4-BE49-F238E27FC236}">
                          <a16:creationId xmlns:a16="http://schemas.microsoft.com/office/drawing/2014/main" id="{9B261965-4904-1365-201C-8F2070D0BF60}"/>
                        </a:ext>
                      </a:extLst>
                    </p:cNvPr>
                    <p:cNvCxnSpPr>
                      <a:cxnSpLocks/>
                      <a:stCxn id="156" idx="1"/>
                      <a:endCxn id="154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9" name="Straight Connector 81">
                      <a:extLst>
                        <a:ext uri="{FF2B5EF4-FFF2-40B4-BE49-F238E27FC236}">
                          <a16:creationId xmlns:a16="http://schemas.microsoft.com/office/drawing/2014/main" id="{7D398965-9328-827E-474F-D3B14C5719D9}"/>
                        </a:ext>
                      </a:extLst>
                    </p:cNvPr>
                    <p:cNvCxnSpPr>
                      <a:cxnSpLocks/>
                      <a:stCxn id="157" idx="7"/>
                      <a:endCxn id="155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0" name="Straight Connector 83">
                      <a:extLst>
                        <a:ext uri="{FF2B5EF4-FFF2-40B4-BE49-F238E27FC236}">
                          <a16:creationId xmlns:a16="http://schemas.microsoft.com/office/drawing/2014/main" id="{08F0DEDB-ACE2-FB14-8105-3FB7CF35ED56}"/>
                        </a:ext>
                      </a:extLst>
                    </p:cNvPr>
                    <p:cNvCxnSpPr>
                      <a:cxnSpLocks/>
                      <a:stCxn id="154" idx="6"/>
                      <a:endCxn id="155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1" name="Straight Connector 85">
                      <a:extLst>
                        <a:ext uri="{FF2B5EF4-FFF2-40B4-BE49-F238E27FC236}">
                          <a16:creationId xmlns:a16="http://schemas.microsoft.com/office/drawing/2014/main" id="{CE99AF9D-1264-590C-4FE5-BCF1EF382531}"/>
                        </a:ext>
                      </a:extLst>
                    </p:cNvPr>
                    <p:cNvCxnSpPr>
                      <a:cxnSpLocks/>
                      <a:stCxn id="154" idx="4"/>
                      <a:endCxn id="157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87">
                      <a:extLst>
                        <a:ext uri="{FF2B5EF4-FFF2-40B4-BE49-F238E27FC236}">
                          <a16:creationId xmlns:a16="http://schemas.microsoft.com/office/drawing/2014/main" id="{6C73073D-C47A-1737-2D10-9863311628E6}"/>
                        </a:ext>
                      </a:extLst>
                    </p:cNvPr>
                    <p:cNvCxnSpPr>
                      <a:cxnSpLocks/>
                      <a:stCxn id="157" idx="6"/>
                      <a:endCxn id="156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직선 연결선 162">
                      <a:extLst>
                        <a:ext uri="{FF2B5EF4-FFF2-40B4-BE49-F238E27FC236}">
                          <a16:creationId xmlns:a16="http://schemas.microsoft.com/office/drawing/2014/main" id="{8979A841-35F0-873F-232F-11044DEAECDF}"/>
                        </a:ext>
                      </a:extLst>
                    </p:cNvPr>
                    <p:cNvCxnSpPr>
                      <a:cxnSpLocks/>
                      <a:stCxn id="155" idx="4"/>
                      <a:endCxn id="156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F0B52A0D-739F-B225-8FB9-3B31F98A6FC1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8" name="Oval 69">
                          <a:extLst>
                            <a:ext uri="{FF2B5EF4-FFF2-40B4-BE49-F238E27FC236}">
                              <a16:creationId xmlns:a16="http://schemas.microsoft.com/office/drawing/2014/main" id="{9323DA25-078F-05E1-52E6-0AFD0E2B4A2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Oval 70">
                          <a:extLst>
                            <a:ext uri="{FF2B5EF4-FFF2-40B4-BE49-F238E27FC236}">
                              <a16:creationId xmlns:a16="http://schemas.microsoft.com/office/drawing/2014/main" id="{CE17E980-F3A7-97DB-760C-CD7660C667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0" name="Oval 71">
                          <a:extLst>
                            <a:ext uri="{FF2B5EF4-FFF2-40B4-BE49-F238E27FC236}">
                              <a16:creationId xmlns:a16="http://schemas.microsoft.com/office/drawing/2014/main" id="{6EF3C93E-5039-7666-6618-4A71836C521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1" name="직선 연결선 150">
                      <a:extLst>
                        <a:ext uri="{FF2B5EF4-FFF2-40B4-BE49-F238E27FC236}">
                          <a16:creationId xmlns:a16="http://schemas.microsoft.com/office/drawing/2014/main" id="{6F7AB0ED-2EFB-19D4-24A6-7A78BE38AAF0}"/>
                        </a:ext>
                      </a:extLst>
                    </p:cNvPr>
                    <p:cNvCxnSpPr>
                      <a:cxnSpLocks/>
                      <a:stCxn id="150" idx="3"/>
                      <a:endCxn id="148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A72EE35F-6C3D-E7D2-B527-1F278223FF3D}"/>
                        </a:ext>
                      </a:extLst>
                    </p:cNvPr>
                    <p:cNvCxnSpPr>
                      <a:cxnSpLocks/>
                      <a:stCxn id="149" idx="6"/>
                      <a:endCxn id="150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직선 연결선 152">
                      <a:extLst>
                        <a:ext uri="{FF2B5EF4-FFF2-40B4-BE49-F238E27FC236}">
                          <a16:creationId xmlns:a16="http://schemas.microsoft.com/office/drawing/2014/main" id="{B57A25B2-29AB-DA9D-3B2D-663AE848AFD1}"/>
                        </a:ext>
                      </a:extLst>
                    </p:cNvPr>
                    <p:cNvCxnSpPr>
                      <a:cxnSpLocks/>
                      <a:stCxn id="149" idx="5"/>
                      <a:endCxn id="148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66198028-6A1A-869A-7EB6-B322A0FF0E8D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69">
                          <a:extLst>
                            <a:ext uri="{FF2B5EF4-FFF2-40B4-BE49-F238E27FC236}">
                              <a16:creationId xmlns:a16="http://schemas.microsoft.com/office/drawing/2014/main" id="{98DE8EB2-D50B-9516-6225-29BCFA061C5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3" name="Oval 70">
                          <a:extLst>
                            <a:ext uri="{FF2B5EF4-FFF2-40B4-BE49-F238E27FC236}">
                              <a16:creationId xmlns:a16="http://schemas.microsoft.com/office/drawing/2014/main" id="{AA4FD9C5-B58E-6A13-C8A0-032564CF47B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4" name="Oval 71">
                          <a:extLst>
                            <a:ext uri="{FF2B5EF4-FFF2-40B4-BE49-F238E27FC236}">
                              <a16:creationId xmlns:a16="http://schemas.microsoft.com/office/drawing/2014/main" id="{7EC4216B-264B-AB40-DCEA-9E466C3801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309AD1EB-933D-D21B-8FAA-E70914BB7A96}"/>
                        </a:ext>
                      </a:extLst>
                    </p:cNvPr>
                    <p:cNvCxnSpPr>
                      <a:cxnSpLocks/>
                      <a:stCxn id="144" idx="3"/>
                      <a:endCxn id="14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8C8E7C40-AC17-9D4D-DF81-0C5D554EF134}"/>
                        </a:ext>
                      </a:extLst>
                    </p:cNvPr>
                    <p:cNvCxnSpPr>
                      <a:cxnSpLocks/>
                      <a:stCxn id="143" idx="6"/>
                      <a:endCxn id="14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직선 연결선 146">
                      <a:extLst>
                        <a:ext uri="{FF2B5EF4-FFF2-40B4-BE49-F238E27FC236}">
                          <a16:creationId xmlns:a16="http://schemas.microsoft.com/office/drawing/2014/main" id="{5F6EB300-DD12-D93A-BDBA-2A2E32AC020B}"/>
                        </a:ext>
                      </a:extLst>
                    </p:cNvPr>
                    <p:cNvCxnSpPr>
                      <a:cxnSpLocks/>
                      <a:stCxn id="143" idx="5"/>
                      <a:endCxn id="14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904D37C3-0D8D-82FB-23B5-CA337163A19D}"/>
                      </a:ext>
                    </a:extLst>
                  </p:cNvPr>
                  <p:cNvCxnSpPr>
                    <a:cxnSpLocks/>
                    <a:stCxn id="155" idx="7"/>
                    <a:endCxn id="149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F02B0774-EE2F-2F15-1A14-77E39CBA867C}"/>
                      </a:ext>
                    </a:extLst>
                  </p:cNvPr>
                  <p:cNvCxnSpPr>
                    <a:cxnSpLocks/>
                    <a:stCxn id="143" idx="2"/>
                    <a:endCxn id="150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14ABEB9-C136-2696-94F7-1891B63D764A}"/>
                    </a:ext>
                  </a:extLst>
                </p:cNvPr>
                <p:cNvSpPr txBox="1"/>
                <p:nvPr/>
              </p:nvSpPr>
              <p:spPr>
                <a:xfrm>
                  <a:off x="1135206" y="3814847"/>
                  <a:ext cx="1722686" cy="35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Cascadia Code SemiBold" panose="020B0609020000020004" pitchFamily="49" charset="0"/>
                      <a:cs typeface="Times New Roman" panose="02020603050405020304" pitchFamily="18" charset="0"/>
                    </a:rPr>
                    <a:t>Iteration 1</a:t>
                  </a:r>
                  <a:endParaRPr lang="ko-KR" alt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Cascadia Code SemiBold" panose="020B06090200000200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FD98C36E-6C23-5664-D553-85513DD816DF}"/>
                    </a:ext>
                  </a:extLst>
                </p:cNvPr>
                <p:cNvSpPr/>
                <p:nvPr/>
              </p:nvSpPr>
              <p:spPr>
                <a:xfrm>
                  <a:off x="96977" y="2825930"/>
                  <a:ext cx="3160028" cy="135418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0000" t="-16667" r="-80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90909" t="-18182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90909" t="-18182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10000" t="-18182" r="-80000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0909" t="-18182" r="-72727" b="-4545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45000" r="-4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90909" t="-8333" r="-72727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0909" t="-9091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10000" t="-8333" r="-80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38095" r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83333" t="-18182" r="-58333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90909" t="-18182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73553EBF-BD5E-A6B0-97E9-AB06F6286ED2}"/>
                </a:ext>
              </a:extLst>
            </p:cNvPr>
            <p:cNvGrpSpPr/>
            <p:nvPr/>
          </p:nvGrpSpPr>
          <p:grpSpPr>
            <a:xfrm>
              <a:off x="-2673930" y="1875642"/>
              <a:ext cx="4153252" cy="1779815"/>
              <a:chOff x="4993146" y="1331702"/>
              <a:chExt cx="4153252" cy="1779815"/>
            </a:xfrm>
          </p:grpSpPr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DD2B4D9A-B996-6D1B-C678-25287B70147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146" y="1331702"/>
                <a:ext cx="4153252" cy="1779815"/>
                <a:chOff x="96977" y="2825930"/>
                <a:chExt cx="3160028" cy="1354183"/>
              </a:xfrm>
            </p:grpSpPr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34F305C3-2A14-FECB-2EBE-0E9AB139AC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295" name="그룹 294">
                    <a:extLst>
                      <a:ext uri="{FF2B5EF4-FFF2-40B4-BE49-F238E27FC236}">
                        <a16:creationId xmlns:a16="http://schemas.microsoft.com/office/drawing/2014/main" id="{15018911-1DDF-68A6-5094-F1068DDD2166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2" name="Oval 72">
                          <a:extLst>
                            <a:ext uri="{FF2B5EF4-FFF2-40B4-BE49-F238E27FC236}">
                              <a16:creationId xmlns:a16="http://schemas.microsoft.com/office/drawing/2014/main" id="{6640A189-5EF4-FB7F-5649-E1E78C0B55F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3" name="Oval 73">
                          <a:extLst>
                            <a:ext uri="{FF2B5EF4-FFF2-40B4-BE49-F238E27FC236}">
                              <a16:creationId xmlns:a16="http://schemas.microsoft.com/office/drawing/2014/main" id="{034DB535-480C-A306-3B8C-DA5A353F94D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4" name="Oval 74">
                          <a:extLst>
                            <a:ext uri="{FF2B5EF4-FFF2-40B4-BE49-F238E27FC236}">
                              <a16:creationId xmlns:a16="http://schemas.microsoft.com/office/drawing/2014/main" id="{41B9B049-B431-2072-3FD0-390F58C22A7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5" name="Oval 75">
                          <a:extLst>
                            <a:ext uri="{FF2B5EF4-FFF2-40B4-BE49-F238E27FC236}">
                              <a16:creationId xmlns:a16="http://schemas.microsoft.com/office/drawing/2014/main" id="{797E1BC8-96FF-83EC-1B1D-0D05B21949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16" name="Straight Connector 80">
                      <a:extLst>
                        <a:ext uri="{FF2B5EF4-FFF2-40B4-BE49-F238E27FC236}">
                          <a16:creationId xmlns:a16="http://schemas.microsoft.com/office/drawing/2014/main" id="{2A76BD24-1B3D-01C4-EC7E-ABE42E19B13D}"/>
                        </a:ext>
                      </a:extLst>
                    </p:cNvPr>
                    <p:cNvCxnSpPr>
                      <a:cxnSpLocks/>
                      <a:stCxn id="314" idx="1"/>
                      <a:endCxn id="312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7" name="Straight Connector 81">
                      <a:extLst>
                        <a:ext uri="{FF2B5EF4-FFF2-40B4-BE49-F238E27FC236}">
                          <a16:creationId xmlns:a16="http://schemas.microsoft.com/office/drawing/2014/main" id="{01535283-7682-FC61-8724-D4DD09024345}"/>
                        </a:ext>
                      </a:extLst>
                    </p:cNvPr>
                    <p:cNvCxnSpPr>
                      <a:cxnSpLocks/>
                      <a:stCxn id="315" idx="7"/>
                      <a:endCxn id="313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8" name="Straight Connector 83">
                      <a:extLst>
                        <a:ext uri="{FF2B5EF4-FFF2-40B4-BE49-F238E27FC236}">
                          <a16:creationId xmlns:a16="http://schemas.microsoft.com/office/drawing/2014/main" id="{08EF72E3-4E68-98C9-19BD-016F7B2F16CA}"/>
                        </a:ext>
                      </a:extLst>
                    </p:cNvPr>
                    <p:cNvCxnSpPr>
                      <a:cxnSpLocks/>
                      <a:stCxn id="312" idx="6"/>
                      <a:endCxn id="313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9" name="Straight Connector 85">
                      <a:extLst>
                        <a:ext uri="{FF2B5EF4-FFF2-40B4-BE49-F238E27FC236}">
                          <a16:creationId xmlns:a16="http://schemas.microsoft.com/office/drawing/2014/main" id="{9EF8FF41-15E5-EEAB-4A62-1CAF0D2F00A8}"/>
                        </a:ext>
                      </a:extLst>
                    </p:cNvPr>
                    <p:cNvCxnSpPr>
                      <a:cxnSpLocks/>
                      <a:stCxn id="312" idx="4"/>
                      <a:endCxn id="315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0" name="Straight Connector 87">
                      <a:extLst>
                        <a:ext uri="{FF2B5EF4-FFF2-40B4-BE49-F238E27FC236}">
                          <a16:creationId xmlns:a16="http://schemas.microsoft.com/office/drawing/2014/main" id="{F492B905-9153-5A8A-14EE-2047DD8A0AF3}"/>
                        </a:ext>
                      </a:extLst>
                    </p:cNvPr>
                    <p:cNvCxnSpPr>
                      <a:cxnSpLocks/>
                      <a:stCxn id="315" idx="6"/>
                      <a:endCxn id="314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1" name="직선 연결선 320">
                      <a:extLst>
                        <a:ext uri="{FF2B5EF4-FFF2-40B4-BE49-F238E27FC236}">
                          <a16:creationId xmlns:a16="http://schemas.microsoft.com/office/drawing/2014/main" id="{07A1A12F-2B38-EF25-F89D-4FA4C5ED97F4}"/>
                        </a:ext>
                      </a:extLst>
                    </p:cNvPr>
                    <p:cNvCxnSpPr>
                      <a:cxnSpLocks/>
                      <a:stCxn id="313" idx="4"/>
                      <a:endCxn id="314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25CC9FB5-B957-E39C-2F06-D411731EA3E8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6" name="Oval 69">
                          <a:extLst>
                            <a:ext uri="{FF2B5EF4-FFF2-40B4-BE49-F238E27FC236}">
                              <a16:creationId xmlns:a16="http://schemas.microsoft.com/office/drawing/2014/main" id="{F9E5AEEE-7904-2744-43E1-C66A9C32E73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7" name="Oval 70">
                          <a:extLst>
                            <a:ext uri="{FF2B5EF4-FFF2-40B4-BE49-F238E27FC236}">
                              <a16:creationId xmlns:a16="http://schemas.microsoft.com/office/drawing/2014/main" id="{6DE23C7E-347B-B063-BE10-1FF11653F5C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8" name="Oval 71">
                          <a:extLst>
                            <a:ext uri="{FF2B5EF4-FFF2-40B4-BE49-F238E27FC236}">
                              <a16:creationId xmlns:a16="http://schemas.microsoft.com/office/drawing/2014/main" id="{60FA8C01-9775-6BF2-A548-56C56D76F1B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9" name="직선 연결선 308">
                      <a:extLst>
                        <a:ext uri="{FF2B5EF4-FFF2-40B4-BE49-F238E27FC236}">
                          <a16:creationId xmlns:a16="http://schemas.microsoft.com/office/drawing/2014/main" id="{166EA9D3-6B7B-7DD8-4E0C-8BBA83E32B30}"/>
                        </a:ext>
                      </a:extLst>
                    </p:cNvPr>
                    <p:cNvCxnSpPr>
                      <a:cxnSpLocks/>
                      <a:stCxn id="308" idx="3"/>
                      <a:endCxn id="306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직선 연결선 309">
                      <a:extLst>
                        <a:ext uri="{FF2B5EF4-FFF2-40B4-BE49-F238E27FC236}">
                          <a16:creationId xmlns:a16="http://schemas.microsoft.com/office/drawing/2014/main" id="{023055D2-78E2-9883-D0B0-AF63B11412EE}"/>
                        </a:ext>
                      </a:extLst>
                    </p:cNvPr>
                    <p:cNvCxnSpPr>
                      <a:cxnSpLocks/>
                      <a:stCxn id="307" idx="6"/>
                      <a:endCxn id="308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직선 연결선 310">
                      <a:extLst>
                        <a:ext uri="{FF2B5EF4-FFF2-40B4-BE49-F238E27FC236}">
                          <a16:creationId xmlns:a16="http://schemas.microsoft.com/office/drawing/2014/main" id="{235C3780-53F8-5771-01CE-B669D16C2106}"/>
                        </a:ext>
                      </a:extLst>
                    </p:cNvPr>
                    <p:cNvCxnSpPr>
                      <a:cxnSpLocks/>
                      <a:stCxn id="307" idx="5"/>
                      <a:endCxn id="306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" name="그룹 296">
                    <a:extLst>
                      <a:ext uri="{FF2B5EF4-FFF2-40B4-BE49-F238E27FC236}">
                        <a16:creationId xmlns:a16="http://schemas.microsoft.com/office/drawing/2014/main" id="{AA9594C9-E8CA-D7F0-27C6-7417D5BECA25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0" name="Oval 69">
                          <a:extLst>
                            <a:ext uri="{FF2B5EF4-FFF2-40B4-BE49-F238E27FC236}">
                              <a16:creationId xmlns:a16="http://schemas.microsoft.com/office/drawing/2014/main" id="{EC49EFCE-326E-B44B-9BCF-EBB7CC22DE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1" name="Oval 70">
                          <a:extLst>
                            <a:ext uri="{FF2B5EF4-FFF2-40B4-BE49-F238E27FC236}">
                              <a16:creationId xmlns:a16="http://schemas.microsoft.com/office/drawing/2014/main" id="{C280D907-4231-396C-777D-EC34FF99372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Oval 71">
                          <a:extLst>
                            <a:ext uri="{FF2B5EF4-FFF2-40B4-BE49-F238E27FC236}">
                              <a16:creationId xmlns:a16="http://schemas.microsoft.com/office/drawing/2014/main" id="{930782B5-07DB-D88B-ACB2-751F2BED1F4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2" tIns="45721" rIns="91442" bIns="45721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914393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400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3" name="직선 연결선 302">
                      <a:extLst>
                        <a:ext uri="{FF2B5EF4-FFF2-40B4-BE49-F238E27FC236}">
                          <a16:creationId xmlns:a16="http://schemas.microsoft.com/office/drawing/2014/main" id="{19722E3E-57DC-6162-234F-314DF50986FA}"/>
                        </a:ext>
                      </a:extLst>
                    </p:cNvPr>
                    <p:cNvCxnSpPr>
                      <a:cxnSpLocks/>
                      <a:stCxn id="302" idx="3"/>
                      <a:endCxn id="300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직선 연결선 303">
                      <a:extLst>
                        <a:ext uri="{FF2B5EF4-FFF2-40B4-BE49-F238E27FC236}">
                          <a16:creationId xmlns:a16="http://schemas.microsoft.com/office/drawing/2014/main" id="{0C70D524-70A5-1A8F-8BCC-21F22697FA73}"/>
                        </a:ext>
                      </a:extLst>
                    </p:cNvPr>
                    <p:cNvCxnSpPr>
                      <a:cxnSpLocks/>
                      <a:stCxn id="301" idx="6"/>
                      <a:endCxn id="302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직선 연결선 304">
                      <a:extLst>
                        <a:ext uri="{FF2B5EF4-FFF2-40B4-BE49-F238E27FC236}">
                          <a16:creationId xmlns:a16="http://schemas.microsoft.com/office/drawing/2014/main" id="{14B124A0-999F-7413-3C17-D03B36BAEF42}"/>
                        </a:ext>
                      </a:extLst>
                    </p:cNvPr>
                    <p:cNvCxnSpPr>
                      <a:cxnSpLocks/>
                      <a:stCxn id="301" idx="5"/>
                      <a:endCxn id="300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15CC14C7-8EEB-DD9E-76EA-E68DA0C98888}"/>
                      </a:ext>
                    </a:extLst>
                  </p:cNvPr>
                  <p:cNvCxnSpPr>
                    <a:cxnSpLocks/>
                    <a:stCxn id="301" idx="2"/>
                    <a:endCxn id="308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9C87F078-5CC2-DD97-31D7-1F0275A6B0A4}"/>
                    </a:ext>
                  </a:extLst>
                </p:cNvPr>
                <p:cNvSpPr txBox="1"/>
                <p:nvPr/>
              </p:nvSpPr>
              <p:spPr>
                <a:xfrm>
                  <a:off x="1162495" y="3817281"/>
                  <a:ext cx="1722686" cy="35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ea typeface="Cascadia Code SemiBold" panose="020B0609020000020004" pitchFamily="49" charset="0"/>
                      <a:cs typeface="Times New Roman" panose="02020603050405020304" pitchFamily="18" charset="0"/>
                    </a:rPr>
                    <a:t>Iteration 2</a:t>
                  </a:r>
                  <a:endParaRPr lang="ko-KR" alt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ea typeface="Cascadia Code SemiBold" panose="020B06090200000200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66E09107-3896-9F58-2D37-6177A80D49BE}"/>
                    </a:ext>
                  </a:extLst>
                </p:cNvPr>
                <p:cNvSpPr/>
                <p:nvPr/>
              </p:nvSpPr>
              <p:spPr>
                <a:xfrm>
                  <a:off x="96977" y="2825930"/>
                  <a:ext cx="3160028" cy="135418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타원 277">
                    <a:extLst>
                      <a:ext uri="{FF2B5EF4-FFF2-40B4-BE49-F238E27FC236}">
                        <a16:creationId xmlns:a16="http://schemas.microsoft.com/office/drawing/2014/main" id="{14B76517-7C83-5ECA-6ACB-DAB385950211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8" name="타원 277">
                    <a:extLst>
                      <a:ext uri="{FF2B5EF4-FFF2-40B4-BE49-F238E27FC236}">
                        <a16:creationId xmlns:a16="http://schemas.microsoft.com/office/drawing/2014/main" id="{14B76517-7C83-5ECA-6ACB-DAB3859502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10000" t="-18182" r="-80000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타원 278">
                    <a:extLst>
                      <a:ext uri="{FF2B5EF4-FFF2-40B4-BE49-F238E27FC236}">
                        <a16:creationId xmlns:a16="http://schemas.microsoft.com/office/drawing/2014/main" id="{F1D78831-E32F-9AA9-E7EA-0833B0935D18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9" name="타원 278">
                    <a:extLst>
                      <a:ext uri="{FF2B5EF4-FFF2-40B4-BE49-F238E27FC236}">
                        <a16:creationId xmlns:a16="http://schemas.microsoft.com/office/drawing/2014/main" id="{F1D78831-E32F-9AA9-E7EA-0833B0935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00000" t="-18182" r="-63636" b="-4545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타원 279">
                    <a:extLst>
                      <a:ext uri="{FF2B5EF4-FFF2-40B4-BE49-F238E27FC236}">
                        <a16:creationId xmlns:a16="http://schemas.microsoft.com/office/drawing/2014/main" id="{BCF2177E-EAD2-355A-0A88-BEA621A16A02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0" name="타원 279">
                    <a:extLst>
                      <a:ext uri="{FF2B5EF4-FFF2-40B4-BE49-F238E27FC236}">
                        <a16:creationId xmlns:a16="http://schemas.microsoft.com/office/drawing/2014/main" id="{BCF2177E-EAD2-355A-0A88-BEA621A16A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100000" t="-8333" r="-63636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2889D7E-301D-BDAA-8318-E2B9C84126F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2889D7E-301D-BDAA-8318-E2B9C8412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90909" t="-18182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타원 281">
                    <a:extLst>
                      <a:ext uri="{FF2B5EF4-FFF2-40B4-BE49-F238E27FC236}">
                        <a16:creationId xmlns:a16="http://schemas.microsoft.com/office/drawing/2014/main" id="{DF8A2859-27F0-DBE7-1BB7-14A98CFE624A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2" name="타원 281">
                    <a:extLst>
                      <a:ext uri="{FF2B5EF4-FFF2-40B4-BE49-F238E27FC236}">
                        <a16:creationId xmlns:a16="http://schemas.microsoft.com/office/drawing/2014/main" id="{DF8A2859-27F0-DBE7-1BB7-14A98CFE62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 l="-110000" t="-8333" r="-80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타원 282">
                    <a:extLst>
                      <a:ext uri="{FF2B5EF4-FFF2-40B4-BE49-F238E27FC236}">
                        <a16:creationId xmlns:a16="http://schemas.microsoft.com/office/drawing/2014/main" id="{14B42FAB-08B3-8091-F6F9-6E3078E9783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3" name="타원 282">
                    <a:extLst>
                      <a:ext uri="{FF2B5EF4-FFF2-40B4-BE49-F238E27FC236}">
                        <a16:creationId xmlns:a16="http://schemas.microsoft.com/office/drawing/2014/main" id="{14B42FAB-08B3-8091-F6F9-6E3078E97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 l="-110000" t="-18182" r="-80000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타원 284">
                    <a:extLst>
                      <a:ext uri="{FF2B5EF4-FFF2-40B4-BE49-F238E27FC236}">
                        <a16:creationId xmlns:a16="http://schemas.microsoft.com/office/drawing/2014/main" id="{EFC4F485-A5C2-2A15-62FC-38380A32419C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5" name="타원 284">
                    <a:extLst>
                      <a:ext uri="{FF2B5EF4-FFF2-40B4-BE49-F238E27FC236}">
                        <a16:creationId xmlns:a16="http://schemas.microsoft.com/office/drawing/2014/main" id="{EFC4F485-A5C2-2A15-62FC-38380A3241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90909" t="-18182" r="-72727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타원 285">
                    <a:extLst>
                      <a:ext uri="{FF2B5EF4-FFF2-40B4-BE49-F238E27FC236}">
                        <a16:creationId xmlns:a16="http://schemas.microsoft.com/office/drawing/2014/main" id="{18A2DF4D-9FE4-B3BC-D146-63E551DA0E38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6" name="타원 285">
                    <a:extLst>
                      <a:ext uri="{FF2B5EF4-FFF2-40B4-BE49-F238E27FC236}">
                        <a16:creationId xmlns:a16="http://schemas.microsoft.com/office/drawing/2014/main" id="{18A2DF4D-9FE4-B3BC-D146-63E551DA0E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타원 286">
                    <a:extLst>
                      <a:ext uri="{FF2B5EF4-FFF2-40B4-BE49-F238E27FC236}">
                        <a16:creationId xmlns:a16="http://schemas.microsoft.com/office/drawing/2014/main" id="{7D7CB781-B7FF-4935-1B68-B9CA2FB624D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타원 286">
                    <a:extLst>
                      <a:ext uri="{FF2B5EF4-FFF2-40B4-BE49-F238E27FC236}">
                        <a16:creationId xmlns:a16="http://schemas.microsoft.com/office/drawing/2014/main" id="{7D7CB781-B7FF-4935-1B68-B9CA2FB624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 l="-100000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타원 287">
                    <a:extLst>
                      <a:ext uri="{FF2B5EF4-FFF2-40B4-BE49-F238E27FC236}">
                        <a16:creationId xmlns:a16="http://schemas.microsoft.com/office/drawing/2014/main" id="{8371D48E-6499-F4E4-312D-6BC46D4E93B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타원 287">
                    <a:extLst>
                      <a:ext uri="{FF2B5EF4-FFF2-40B4-BE49-F238E27FC236}">
                        <a16:creationId xmlns:a16="http://schemas.microsoft.com/office/drawing/2014/main" id="{8371D48E-6499-F4E4-312D-6BC46D4E93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40000" r="-4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B0DD0C4F-FCFE-5805-2506-F2A2182C910A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B0DD0C4F-FCFE-5805-2506-F2A2182C91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l="-110000" t="-8333" r="-80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타원 289">
                    <a:extLst>
                      <a:ext uri="{FF2B5EF4-FFF2-40B4-BE49-F238E27FC236}">
                        <a16:creationId xmlns:a16="http://schemas.microsoft.com/office/drawing/2014/main" id="{F533BD5F-D06C-02B4-8FAA-4C5B9F5B7DF1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타원 289">
                    <a:extLst>
                      <a:ext uri="{FF2B5EF4-FFF2-40B4-BE49-F238E27FC236}">
                        <a16:creationId xmlns:a16="http://schemas.microsoft.com/office/drawing/2014/main" id="{F533BD5F-D06C-02B4-8FAA-4C5B9F5B7D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110000" t="-8333" r="-80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타원 290">
                    <a:extLst>
                      <a:ext uri="{FF2B5EF4-FFF2-40B4-BE49-F238E27FC236}">
                        <a16:creationId xmlns:a16="http://schemas.microsoft.com/office/drawing/2014/main" id="{8CB833C2-913E-16D4-520E-8A8ABB689FF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1" name="타원 290">
                    <a:extLst>
                      <a:ext uri="{FF2B5EF4-FFF2-40B4-BE49-F238E27FC236}">
                        <a16:creationId xmlns:a16="http://schemas.microsoft.com/office/drawing/2014/main" id="{8CB833C2-913E-16D4-520E-8A8ABB689F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90909" t="-8333" r="-63636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8566C145-7E7F-EE30-F7BF-F22650D8DEB4}"/>
                </a:ext>
              </a:extLst>
            </p:cNvPr>
            <p:cNvGrpSpPr/>
            <p:nvPr/>
          </p:nvGrpSpPr>
          <p:grpSpPr>
            <a:xfrm>
              <a:off x="2144180" y="1834568"/>
              <a:ext cx="4142690" cy="1750239"/>
              <a:chOff x="10107686" y="1150702"/>
              <a:chExt cx="4142690" cy="1750239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70CA8CB3-C871-F8F0-93B6-7B00BDFAF1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72753" y="1244419"/>
                <a:ext cx="3862593" cy="1531015"/>
                <a:chOff x="8127470" y="1064512"/>
                <a:chExt cx="3725055" cy="1476499"/>
              </a:xfrm>
            </p:grpSpPr>
            <p:grpSp>
              <p:nvGrpSpPr>
                <p:cNvPr id="171" name="그룹 170">
                  <a:extLst>
                    <a:ext uri="{FF2B5EF4-FFF2-40B4-BE49-F238E27FC236}">
                      <a16:creationId xmlns:a16="http://schemas.microsoft.com/office/drawing/2014/main" id="{67945490-E30E-5E43-8003-8B06BF9866B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Oval 72">
                        <a:extLst>
                          <a:ext uri="{FF2B5EF4-FFF2-40B4-BE49-F238E27FC236}">
                            <a16:creationId xmlns:a16="http://schemas.microsoft.com/office/drawing/2014/main" id="{61640B9C-FB50-61B5-ADE4-7CD7F1E455A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Oval 73">
                        <a:extLst>
                          <a:ext uri="{FF2B5EF4-FFF2-40B4-BE49-F238E27FC236}">
                            <a16:creationId xmlns:a16="http://schemas.microsoft.com/office/drawing/2014/main" id="{C2A5B9B8-0EA8-C730-49EB-D38106D50B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74">
                        <a:extLst>
                          <a:ext uri="{FF2B5EF4-FFF2-40B4-BE49-F238E27FC236}">
                            <a16:creationId xmlns:a16="http://schemas.microsoft.com/office/drawing/2014/main" id="{1BA49954-2196-E43F-E076-E602D43FBB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Oval 75">
                        <a:extLst>
                          <a:ext uri="{FF2B5EF4-FFF2-40B4-BE49-F238E27FC236}">
                            <a16:creationId xmlns:a16="http://schemas.microsoft.com/office/drawing/2014/main" id="{791834FE-24E9-46E7-D2AF-9A71F339ED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2" name="Straight Connector 80">
                    <a:extLst>
                      <a:ext uri="{FF2B5EF4-FFF2-40B4-BE49-F238E27FC236}">
                        <a16:creationId xmlns:a16="http://schemas.microsoft.com/office/drawing/2014/main" id="{687216E6-2F20-97E7-4B5A-AF71EF6CC1A5}"/>
                      </a:ext>
                    </a:extLst>
                  </p:cNvPr>
                  <p:cNvCxnSpPr>
                    <a:cxnSpLocks/>
                    <a:stCxn id="190" idx="1"/>
                    <a:endCxn id="188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3" name="Straight Connector 81">
                    <a:extLst>
                      <a:ext uri="{FF2B5EF4-FFF2-40B4-BE49-F238E27FC236}">
                        <a16:creationId xmlns:a16="http://schemas.microsoft.com/office/drawing/2014/main" id="{B649F5AB-8E36-2393-4BFD-584FCB725EF7}"/>
                      </a:ext>
                    </a:extLst>
                  </p:cNvPr>
                  <p:cNvCxnSpPr>
                    <a:cxnSpLocks/>
                    <a:stCxn id="191" idx="7"/>
                    <a:endCxn id="189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4" name="Straight Connector 83">
                    <a:extLst>
                      <a:ext uri="{FF2B5EF4-FFF2-40B4-BE49-F238E27FC236}">
                        <a16:creationId xmlns:a16="http://schemas.microsoft.com/office/drawing/2014/main" id="{BDB1EC97-3451-EC08-D70F-7957AF832B72}"/>
                      </a:ext>
                    </a:extLst>
                  </p:cNvPr>
                  <p:cNvCxnSpPr>
                    <a:cxnSpLocks/>
                    <a:stCxn id="188" idx="6"/>
                    <a:endCxn id="189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5" name="Straight Connector 85">
                    <a:extLst>
                      <a:ext uri="{FF2B5EF4-FFF2-40B4-BE49-F238E27FC236}">
                        <a16:creationId xmlns:a16="http://schemas.microsoft.com/office/drawing/2014/main" id="{6FE67264-2E3A-C815-2B2F-53D5FCFF7EFE}"/>
                      </a:ext>
                    </a:extLst>
                  </p:cNvPr>
                  <p:cNvCxnSpPr>
                    <a:cxnSpLocks/>
                    <a:stCxn id="188" idx="4"/>
                    <a:endCxn id="191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6" name="Straight Connector 87">
                    <a:extLst>
                      <a:ext uri="{FF2B5EF4-FFF2-40B4-BE49-F238E27FC236}">
                        <a16:creationId xmlns:a16="http://schemas.microsoft.com/office/drawing/2014/main" id="{C07A5ADD-4F96-6A13-CB7F-773612C4677B}"/>
                      </a:ext>
                    </a:extLst>
                  </p:cNvPr>
                  <p:cNvCxnSpPr>
                    <a:cxnSpLocks/>
                    <a:stCxn id="191" idx="6"/>
                    <a:endCxn id="190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E9B0C76C-3E9F-2C53-0533-58D063B00700}"/>
                      </a:ext>
                    </a:extLst>
                  </p:cNvPr>
                  <p:cNvCxnSpPr>
                    <a:cxnSpLocks/>
                    <a:stCxn id="189" idx="4"/>
                    <a:endCxn id="190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398FF921-E67C-76DD-7730-DF89F871D106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Oval 69">
                        <a:extLst>
                          <a:ext uri="{FF2B5EF4-FFF2-40B4-BE49-F238E27FC236}">
                            <a16:creationId xmlns:a16="http://schemas.microsoft.com/office/drawing/2014/main" id="{13EBBB17-1DEE-7372-AC5A-ADB697EE9F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Oval 70">
                        <a:extLst>
                          <a:ext uri="{FF2B5EF4-FFF2-40B4-BE49-F238E27FC236}">
                            <a16:creationId xmlns:a16="http://schemas.microsoft.com/office/drawing/2014/main" id="{67842603-9AE9-57EE-0733-FA887164F1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Oval 71">
                        <a:extLst>
                          <a:ext uri="{FF2B5EF4-FFF2-40B4-BE49-F238E27FC236}">
                            <a16:creationId xmlns:a16="http://schemas.microsoft.com/office/drawing/2014/main" id="{111BFF1C-C928-4EA1-B048-C9C2992AFF6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DC32E9E6-85DC-E51C-00D7-182BA4DAD83F}"/>
                      </a:ext>
                    </a:extLst>
                  </p:cNvPr>
                  <p:cNvCxnSpPr>
                    <a:cxnSpLocks/>
                    <a:stCxn id="184" idx="3"/>
                    <a:endCxn id="182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7972B2B6-2641-3D26-7486-8DAA5156EB3E}"/>
                      </a:ext>
                    </a:extLst>
                  </p:cNvPr>
                  <p:cNvCxnSpPr>
                    <a:cxnSpLocks/>
                    <a:stCxn id="183" idx="6"/>
                    <a:endCxn id="184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2B2B86AD-3E46-B092-C806-347C959C87BB}"/>
                      </a:ext>
                    </a:extLst>
                  </p:cNvPr>
                  <p:cNvCxnSpPr>
                    <a:cxnSpLocks/>
                    <a:stCxn id="183" idx="5"/>
                    <a:endCxn id="182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ADA1FFF1-730B-54CD-27E1-28E894A89618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Oval 69">
                        <a:extLst>
                          <a:ext uri="{FF2B5EF4-FFF2-40B4-BE49-F238E27FC236}">
                            <a16:creationId xmlns:a16="http://schemas.microsoft.com/office/drawing/2014/main" id="{6989F33A-07B9-C675-C158-42FEF8DE8F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Oval 70">
                        <a:extLst>
                          <a:ext uri="{FF2B5EF4-FFF2-40B4-BE49-F238E27FC236}">
                            <a16:creationId xmlns:a16="http://schemas.microsoft.com/office/drawing/2014/main" id="{D1D91003-304D-08B7-0905-5C228C8E71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Oval 71">
                        <a:extLst>
                          <a:ext uri="{FF2B5EF4-FFF2-40B4-BE49-F238E27FC236}">
                            <a16:creationId xmlns:a16="http://schemas.microsoft.com/office/drawing/2014/main" id="{C9A6D453-0299-A1F7-DCA1-A78C8699DF0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2" tIns="45721" rIns="91442" bIns="45721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914393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400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7A63D3A0-9B6F-5DB5-9475-08D00CE15CF8}"/>
                      </a:ext>
                    </a:extLst>
                  </p:cNvPr>
                  <p:cNvCxnSpPr>
                    <a:cxnSpLocks/>
                    <a:stCxn id="178" idx="3"/>
                    <a:endCxn id="176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E4E6646D-DCFB-94F1-87A9-8B4427B5A164}"/>
                      </a:ext>
                    </a:extLst>
                  </p:cNvPr>
                  <p:cNvCxnSpPr>
                    <a:cxnSpLocks/>
                    <a:stCxn id="177" idx="6"/>
                    <a:endCxn id="178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BBBEB7F4-5799-CE04-2286-9E8212D11E70}"/>
                      </a:ext>
                    </a:extLst>
                  </p:cNvPr>
                  <p:cNvCxnSpPr>
                    <a:cxnSpLocks/>
                    <a:stCxn id="177" idx="5"/>
                    <a:endCxn id="176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5707054-198B-CCC8-50EA-2F52831DD016}"/>
                    </a:ext>
                  </a:extLst>
                </p:cNvPr>
                <p:cNvCxnSpPr>
                  <a:cxnSpLocks/>
                  <a:stCxn id="189" idx="7"/>
                  <a:endCxn id="183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FDC8E021-90C6-357E-E14D-3A918DE29BCC}"/>
                    </a:ext>
                  </a:extLst>
                </p:cNvPr>
                <p:cNvCxnSpPr>
                  <a:cxnSpLocks/>
                  <a:stCxn id="177" idx="2"/>
                  <a:endCxn id="184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6F4FF734-735B-FB46-FD7C-9813E08C0F70}"/>
                  </a:ext>
                </a:extLst>
              </p:cNvPr>
              <p:cNvSpPr/>
              <p:nvPr/>
            </p:nvSpPr>
            <p:spPr>
              <a:xfrm>
                <a:off x="10107686" y="1723619"/>
                <a:ext cx="1271103" cy="117732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2" name="사각형: 둥근 모서리 321">
                <a:extLst>
                  <a:ext uri="{FF2B5EF4-FFF2-40B4-BE49-F238E27FC236}">
                    <a16:creationId xmlns:a16="http://schemas.microsoft.com/office/drawing/2014/main" id="{23C55F1E-3982-A891-EB97-333948E13E8E}"/>
                  </a:ext>
                </a:extLst>
              </p:cNvPr>
              <p:cNvSpPr/>
              <p:nvPr/>
            </p:nvSpPr>
            <p:spPr>
              <a:xfrm>
                <a:off x="11575035" y="1150702"/>
                <a:ext cx="1174718" cy="101668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3" name="사각형: 둥근 모서리 322">
                <a:extLst>
                  <a:ext uri="{FF2B5EF4-FFF2-40B4-BE49-F238E27FC236}">
                    <a16:creationId xmlns:a16="http://schemas.microsoft.com/office/drawing/2014/main" id="{C2350ECD-4D59-8A68-7B20-92698FBD6AF5}"/>
                  </a:ext>
                </a:extLst>
              </p:cNvPr>
              <p:cNvSpPr/>
              <p:nvPr/>
            </p:nvSpPr>
            <p:spPr>
              <a:xfrm>
                <a:off x="13074702" y="1753167"/>
                <a:ext cx="1175674" cy="100371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2FBB164-37F6-98AC-68C2-FE9B6E4E985C}"/>
                </a:ext>
              </a:extLst>
            </p:cNvPr>
            <p:cNvGrpSpPr/>
            <p:nvPr/>
          </p:nvGrpSpPr>
          <p:grpSpPr>
            <a:xfrm>
              <a:off x="1459451" y="1433113"/>
              <a:ext cx="773280" cy="726624"/>
              <a:chOff x="2634402" y="2971334"/>
              <a:chExt cx="901817" cy="768516"/>
            </a:xfrm>
          </p:grpSpPr>
          <p:sp>
            <p:nvSpPr>
              <p:cNvPr id="36" name="Right Arrow 140">
                <a:extLst>
                  <a:ext uri="{FF2B5EF4-FFF2-40B4-BE49-F238E27FC236}">
                    <a16:creationId xmlns:a16="http://schemas.microsoft.com/office/drawing/2014/main" id="{CAB2C9ED-43AB-E26F-54F7-EBA53E49B09A}"/>
                  </a:ext>
                </a:extLst>
              </p:cNvPr>
              <p:cNvSpPr/>
              <p:nvPr/>
            </p:nvSpPr>
            <p:spPr bwMode="auto">
              <a:xfrm rot="8563976">
                <a:off x="2717411" y="3359600"/>
                <a:ext cx="613644" cy="380250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000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1D9441-7FB7-B907-50CB-53F3943E4F3C}"/>
                  </a:ext>
                </a:extLst>
              </p:cNvPr>
              <p:cNvSpPr txBox="1"/>
              <p:nvPr/>
            </p:nvSpPr>
            <p:spPr>
              <a:xfrm>
                <a:off x="2634402" y="2971334"/>
                <a:ext cx="901817" cy="358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</a:t>
                </a:r>
                <a:endParaRPr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4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CAD22FCE-C53F-3A67-25A7-DF9C39B4247E}"/>
              </a:ext>
            </a:extLst>
          </p:cNvPr>
          <p:cNvSpPr txBox="1"/>
          <p:nvPr/>
        </p:nvSpPr>
        <p:spPr>
          <a:xfrm>
            <a:off x="15038259" y="-81684"/>
            <a:ext cx="582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 forms a community</a:t>
            </a:r>
            <a:endParaRPr lang="ko-KR" altLang="en-US" sz="24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FD98C36E-6C23-5664-D553-85513DD816DF}"/>
              </a:ext>
            </a:extLst>
          </p:cNvPr>
          <p:cNvSpPr/>
          <p:nvPr/>
        </p:nvSpPr>
        <p:spPr>
          <a:xfrm>
            <a:off x="7466214" y="326648"/>
            <a:ext cx="3205820" cy="1779815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F4FF734-735B-FB46-FD7C-9813E08C0F70}"/>
              </a:ext>
            </a:extLst>
          </p:cNvPr>
          <p:cNvSpPr/>
          <p:nvPr/>
        </p:nvSpPr>
        <p:spPr>
          <a:xfrm>
            <a:off x="16325996" y="939803"/>
            <a:ext cx="1088296" cy="10997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:a16="http://schemas.microsoft.com/office/drawing/2014/main" id="{23C55F1E-3982-A891-EB97-333948E13E8E}"/>
              </a:ext>
            </a:extLst>
          </p:cNvPr>
          <p:cNvSpPr/>
          <p:nvPr/>
        </p:nvSpPr>
        <p:spPr>
          <a:xfrm>
            <a:off x="17751083" y="519496"/>
            <a:ext cx="1102218" cy="972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사각형: 둥근 모서리 322">
            <a:extLst>
              <a:ext uri="{FF2B5EF4-FFF2-40B4-BE49-F238E27FC236}">
                <a16:creationId xmlns:a16="http://schemas.microsoft.com/office/drawing/2014/main" id="{C2350ECD-4D59-8A68-7B20-92698FBD6AF5}"/>
              </a:ext>
            </a:extLst>
          </p:cNvPr>
          <p:cNvSpPr/>
          <p:nvPr/>
        </p:nvSpPr>
        <p:spPr>
          <a:xfrm>
            <a:off x="19233761" y="948126"/>
            <a:ext cx="1100468" cy="10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7945490-E30E-5E43-8003-8B06BF9866B6}"/>
              </a:ext>
            </a:extLst>
          </p:cNvPr>
          <p:cNvGrpSpPr/>
          <p:nvPr/>
        </p:nvGrpSpPr>
        <p:grpSpPr>
          <a:xfrm>
            <a:off x="16408077" y="1021310"/>
            <a:ext cx="945606" cy="949083"/>
            <a:chOff x="1513137" y="2804160"/>
            <a:chExt cx="911935" cy="915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72">
                  <a:extLst>
                    <a:ext uri="{FF2B5EF4-FFF2-40B4-BE49-F238E27FC236}">
                      <a16:creationId xmlns:a16="http://schemas.microsoft.com/office/drawing/2014/main" id="{61640B9C-FB50-61B5-ADE4-7CD7F1E455A9}"/>
                    </a:ext>
                  </a:extLst>
                </p:cNvPr>
                <p:cNvSpPr/>
                <p:nvPr/>
              </p:nvSpPr>
              <p:spPr bwMode="auto">
                <a:xfrm>
                  <a:off x="1513137" y="2804161"/>
                  <a:ext cx="324799" cy="32644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solidFill>
                      <a:srgbClr val="000000"/>
                    </a:solidFill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" name="Oval 72">
                  <a:extLst>
                    <a:ext uri="{FF2B5EF4-FFF2-40B4-BE49-F238E27FC236}">
                      <a16:creationId xmlns:a16="http://schemas.microsoft.com/office/drawing/2014/main" id="{19AE00E9-67C6-9E06-A953-A63287BAA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3137" y="2804161"/>
                  <a:ext cx="324799" cy="3264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Oval 73">
                  <a:extLst>
                    <a:ext uri="{FF2B5EF4-FFF2-40B4-BE49-F238E27FC236}">
                      <a16:creationId xmlns:a16="http://schemas.microsoft.com/office/drawing/2014/main" id="{C2A5B9B8-0EA8-C730-49EB-D38106D50BDD}"/>
                    </a:ext>
                  </a:extLst>
                </p:cNvPr>
                <p:cNvSpPr/>
                <p:nvPr/>
              </p:nvSpPr>
              <p:spPr bwMode="auto">
                <a:xfrm>
                  <a:off x="2100273" y="2804160"/>
                  <a:ext cx="324799" cy="32644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solidFill>
                      <a:srgbClr val="000000"/>
                    </a:solidFill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" name="Oval 73">
                  <a:extLst>
                    <a:ext uri="{FF2B5EF4-FFF2-40B4-BE49-F238E27FC236}">
                      <a16:creationId xmlns:a16="http://schemas.microsoft.com/office/drawing/2014/main" id="{71060815-9914-DA30-2DC0-279AF6EB8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0273" y="2804160"/>
                  <a:ext cx="324799" cy="3264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Oval 74">
                  <a:extLst>
                    <a:ext uri="{FF2B5EF4-FFF2-40B4-BE49-F238E27FC236}">
                      <a16:creationId xmlns:a16="http://schemas.microsoft.com/office/drawing/2014/main" id="{1BA49954-2196-E43F-E076-E602D43FBBC9}"/>
                    </a:ext>
                  </a:extLst>
                </p:cNvPr>
                <p:cNvSpPr/>
                <p:nvPr/>
              </p:nvSpPr>
              <p:spPr bwMode="auto">
                <a:xfrm>
                  <a:off x="2100273" y="3393008"/>
                  <a:ext cx="324799" cy="32644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solidFill>
                      <a:srgbClr val="000000"/>
                    </a:solidFill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" name="Oval 74">
                  <a:extLst>
                    <a:ext uri="{FF2B5EF4-FFF2-40B4-BE49-F238E27FC236}">
                      <a16:creationId xmlns:a16="http://schemas.microsoft.com/office/drawing/2014/main" id="{A2BFB476-E86B-8663-A60C-2E0C33EB7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00273" y="3393008"/>
                  <a:ext cx="324799" cy="32644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Oval 75">
                  <a:extLst>
                    <a:ext uri="{FF2B5EF4-FFF2-40B4-BE49-F238E27FC236}">
                      <a16:creationId xmlns:a16="http://schemas.microsoft.com/office/drawing/2014/main" id="{791834FE-24E9-46E7-D2AF-9A71F339EDE6}"/>
                    </a:ext>
                  </a:extLst>
                </p:cNvPr>
                <p:cNvSpPr/>
                <p:nvPr/>
              </p:nvSpPr>
              <p:spPr bwMode="auto">
                <a:xfrm>
                  <a:off x="1513137" y="3393008"/>
                  <a:ext cx="324799" cy="32644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solidFill>
                      <a:srgbClr val="000000"/>
                    </a:solidFill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" name="Oval 75">
                  <a:extLst>
                    <a:ext uri="{FF2B5EF4-FFF2-40B4-BE49-F238E27FC236}">
                      <a16:creationId xmlns:a16="http://schemas.microsoft.com/office/drawing/2014/main" id="{97EA000C-53BB-6A9C-022A-F0B6D9DB4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3137" y="3393008"/>
                  <a:ext cx="324799" cy="32644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80">
              <a:extLst>
                <a:ext uri="{FF2B5EF4-FFF2-40B4-BE49-F238E27FC236}">
                  <a16:creationId xmlns:a16="http://schemas.microsoft.com/office/drawing/2014/main" id="{687216E6-2F20-97E7-4B5A-AF71EF6CC1A5}"/>
                </a:ext>
              </a:extLst>
            </p:cNvPr>
            <p:cNvCxnSpPr>
              <a:cxnSpLocks/>
              <a:stCxn id="190" idx="1"/>
              <a:endCxn id="188" idx="5"/>
            </p:cNvCxnSpPr>
            <p:nvPr/>
          </p:nvCxnSpPr>
          <p:spPr bwMode="auto">
            <a:xfrm flipH="1" flipV="1">
              <a:off x="1790369" y="3082794"/>
              <a:ext cx="357470" cy="358020"/>
            </a:xfrm>
            <a:prstGeom prst="line">
              <a:avLst/>
            </a:prstGeom>
            <a:solidFill>
              <a:srgbClr val="3366FF"/>
            </a:solidFill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81">
              <a:extLst>
                <a:ext uri="{FF2B5EF4-FFF2-40B4-BE49-F238E27FC236}">
                  <a16:creationId xmlns:a16="http://schemas.microsoft.com/office/drawing/2014/main" id="{B649F5AB-8E36-2393-4BFD-584FCB725EF7}"/>
                </a:ext>
              </a:extLst>
            </p:cNvPr>
            <p:cNvCxnSpPr>
              <a:cxnSpLocks/>
              <a:stCxn id="191" idx="7"/>
              <a:endCxn id="189" idx="3"/>
            </p:cNvCxnSpPr>
            <p:nvPr/>
          </p:nvCxnSpPr>
          <p:spPr bwMode="auto">
            <a:xfrm flipV="1">
              <a:off x="1790369" y="3082794"/>
              <a:ext cx="357470" cy="358021"/>
            </a:xfrm>
            <a:prstGeom prst="line">
              <a:avLst/>
            </a:prstGeom>
            <a:solidFill>
              <a:srgbClr val="3366FF"/>
            </a:solidFill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Straight Connector 83">
              <a:extLst>
                <a:ext uri="{FF2B5EF4-FFF2-40B4-BE49-F238E27FC236}">
                  <a16:creationId xmlns:a16="http://schemas.microsoft.com/office/drawing/2014/main" id="{BDB1EC97-3451-EC08-D70F-7957AF832B72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 bwMode="auto">
            <a:xfrm>
              <a:off x="1837935" y="2967380"/>
              <a:ext cx="262338" cy="0"/>
            </a:xfrm>
            <a:prstGeom prst="line">
              <a:avLst/>
            </a:prstGeom>
            <a:solidFill>
              <a:srgbClr val="3366FF"/>
            </a:solidFill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Straight Connector 85">
              <a:extLst>
                <a:ext uri="{FF2B5EF4-FFF2-40B4-BE49-F238E27FC236}">
                  <a16:creationId xmlns:a16="http://schemas.microsoft.com/office/drawing/2014/main" id="{6FE67264-2E3A-C815-2B2F-53D5FCFF7EF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 bwMode="auto">
            <a:xfrm>
              <a:off x="1675536" y="3130600"/>
              <a:ext cx="0" cy="262408"/>
            </a:xfrm>
            <a:prstGeom prst="line">
              <a:avLst/>
            </a:prstGeom>
            <a:solidFill>
              <a:srgbClr val="3366FF"/>
            </a:solidFill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Connector 87">
              <a:extLst>
                <a:ext uri="{FF2B5EF4-FFF2-40B4-BE49-F238E27FC236}">
                  <a16:creationId xmlns:a16="http://schemas.microsoft.com/office/drawing/2014/main" id="{C07A5ADD-4F96-6A13-CB7F-773612C4677B}"/>
                </a:ext>
              </a:extLst>
            </p:cNvPr>
            <p:cNvCxnSpPr>
              <a:cxnSpLocks/>
              <a:stCxn id="191" idx="6"/>
              <a:endCxn id="190" idx="2"/>
            </p:cNvCxnSpPr>
            <p:nvPr/>
          </p:nvCxnSpPr>
          <p:spPr bwMode="auto">
            <a:xfrm>
              <a:off x="1837935" y="3556228"/>
              <a:ext cx="262338" cy="0"/>
            </a:xfrm>
            <a:prstGeom prst="line">
              <a:avLst/>
            </a:prstGeom>
            <a:solidFill>
              <a:srgbClr val="3366FF"/>
            </a:solidFill>
            <a:ln w="254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9B0C76C-3E9F-2C53-0533-58D063B00700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>
              <a:off x="2262673" y="3130600"/>
              <a:ext cx="0" cy="262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98FF921-E67C-76DD-7730-DF89F871D106}"/>
              </a:ext>
            </a:extLst>
          </p:cNvPr>
          <p:cNvGrpSpPr/>
          <p:nvPr/>
        </p:nvGrpSpPr>
        <p:grpSpPr>
          <a:xfrm>
            <a:off x="17823680" y="600245"/>
            <a:ext cx="945606" cy="847242"/>
            <a:chOff x="237330" y="3777232"/>
            <a:chExt cx="911935" cy="817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Oval 69">
                  <a:extLst>
                    <a:ext uri="{FF2B5EF4-FFF2-40B4-BE49-F238E27FC236}">
                      <a16:creationId xmlns:a16="http://schemas.microsoft.com/office/drawing/2014/main" id="{13EBBB17-1DEE-7372-AC5A-ADB697EE9F2B}"/>
                    </a:ext>
                  </a:extLst>
                </p:cNvPr>
                <p:cNvSpPr/>
                <p:nvPr/>
              </p:nvSpPr>
              <p:spPr bwMode="auto">
                <a:xfrm>
                  <a:off x="530897" y="4267866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7" name="Oval 69">
                  <a:extLst>
                    <a:ext uri="{FF2B5EF4-FFF2-40B4-BE49-F238E27FC236}">
                      <a16:creationId xmlns:a16="http://schemas.microsoft.com/office/drawing/2014/main" id="{BAC425C5-6C0F-C718-7FF1-A294F4E51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897" y="4267866"/>
                  <a:ext cx="324799" cy="32644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Oval 70">
                  <a:extLst>
                    <a:ext uri="{FF2B5EF4-FFF2-40B4-BE49-F238E27FC236}">
                      <a16:creationId xmlns:a16="http://schemas.microsoft.com/office/drawing/2014/main" id="{67842603-9AE9-57EE-0733-FA887164F192}"/>
                    </a:ext>
                  </a:extLst>
                </p:cNvPr>
                <p:cNvSpPr/>
                <p:nvPr/>
              </p:nvSpPr>
              <p:spPr bwMode="auto">
                <a:xfrm>
                  <a:off x="237330" y="3777234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8" name="Oval 70">
                  <a:extLst>
                    <a:ext uri="{FF2B5EF4-FFF2-40B4-BE49-F238E27FC236}">
                      <a16:creationId xmlns:a16="http://schemas.microsoft.com/office/drawing/2014/main" id="{5AC692DC-C03B-5E76-970A-06AE3A0F9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330" y="3777234"/>
                  <a:ext cx="324799" cy="32644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Oval 71">
                  <a:extLst>
                    <a:ext uri="{FF2B5EF4-FFF2-40B4-BE49-F238E27FC236}">
                      <a16:creationId xmlns:a16="http://schemas.microsoft.com/office/drawing/2014/main" id="{111BFF1C-C928-4EA1-B048-C9C2992AFF67}"/>
                    </a:ext>
                  </a:extLst>
                </p:cNvPr>
                <p:cNvSpPr/>
                <p:nvPr/>
              </p:nvSpPr>
              <p:spPr bwMode="auto">
                <a:xfrm>
                  <a:off x="824466" y="3777232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9" name="Oval 71">
                  <a:extLst>
                    <a:ext uri="{FF2B5EF4-FFF2-40B4-BE49-F238E27FC236}">
                      <a16:creationId xmlns:a16="http://schemas.microsoft.com/office/drawing/2014/main" id="{071072EE-5866-E3B3-5728-1D23E4CE7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466" y="3777232"/>
                  <a:ext cx="324799" cy="3264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DC32E9E6-85DC-E51C-00D7-182BA4DAD83F}"/>
                </a:ext>
              </a:extLst>
            </p:cNvPr>
            <p:cNvCxnSpPr>
              <a:cxnSpLocks/>
              <a:stCxn id="184" idx="3"/>
              <a:endCxn id="182" idx="0"/>
            </p:cNvCxnSpPr>
            <p:nvPr/>
          </p:nvCxnSpPr>
          <p:spPr>
            <a:xfrm flipH="1">
              <a:off x="693297" y="4055866"/>
              <a:ext cx="178735" cy="21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972B2B6-2641-3D26-7486-8DAA5156EB3E}"/>
                </a:ext>
              </a:extLst>
            </p:cNvPr>
            <p:cNvCxnSpPr>
              <a:cxnSpLocks/>
              <a:stCxn id="183" idx="6"/>
              <a:endCxn id="184" idx="2"/>
            </p:cNvCxnSpPr>
            <p:nvPr/>
          </p:nvCxnSpPr>
          <p:spPr>
            <a:xfrm flipV="1">
              <a:off x="562129" y="3940452"/>
              <a:ext cx="262337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2B2B86AD-3E46-B092-C806-347C959C87BB}"/>
                </a:ext>
              </a:extLst>
            </p:cNvPr>
            <p:cNvCxnSpPr>
              <a:cxnSpLocks/>
              <a:stCxn id="183" idx="5"/>
              <a:endCxn id="182" idx="0"/>
            </p:cNvCxnSpPr>
            <p:nvPr/>
          </p:nvCxnSpPr>
          <p:spPr>
            <a:xfrm>
              <a:off x="514563" y="4055868"/>
              <a:ext cx="178734" cy="2119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DA1FFF1-730B-54CD-27E1-28E894A89618}"/>
              </a:ext>
            </a:extLst>
          </p:cNvPr>
          <p:cNvGrpSpPr/>
          <p:nvPr/>
        </p:nvGrpSpPr>
        <p:grpSpPr>
          <a:xfrm>
            <a:off x="19325064" y="1023854"/>
            <a:ext cx="945606" cy="847242"/>
            <a:chOff x="237330" y="3777232"/>
            <a:chExt cx="911935" cy="817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Oval 69">
                  <a:extLst>
                    <a:ext uri="{FF2B5EF4-FFF2-40B4-BE49-F238E27FC236}">
                      <a16:creationId xmlns:a16="http://schemas.microsoft.com/office/drawing/2014/main" id="{6989F33A-07B9-C675-C158-42FEF8DE8F16}"/>
                    </a:ext>
                  </a:extLst>
                </p:cNvPr>
                <p:cNvSpPr/>
                <p:nvPr/>
              </p:nvSpPr>
              <p:spPr bwMode="auto">
                <a:xfrm>
                  <a:off x="530897" y="4267866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4" name="Oval 69">
                  <a:extLst>
                    <a:ext uri="{FF2B5EF4-FFF2-40B4-BE49-F238E27FC236}">
                      <a16:creationId xmlns:a16="http://schemas.microsoft.com/office/drawing/2014/main" id="{31D8C816-2109-CDA3-ABC4-DA64796C6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897" y="4267866"/>
                  <a:ext cx="324799" cy="32644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Oval 70">
                  <a:extLst>
                    <a:ext uri="{FF2B5EF4-FFF2-40B4-BE49-F238E27FC236}">
                      <a16:creationId xmlns:a16="http://schemas.microsoft.com/office/drawing/2014/main" id="{D1D91003-304D-08B7-0905-5C228C8E7164}"/>
                    </a:ext>
                  </a:extLst>
                </p:cNvPr>
                <p:cNvSpPr/>
                <p:nvPr/>
              </p:nvSpPr>
              <p:spPr bwMode="auto">
                <a:xfrm>
                  <a:off x="237330" y="3777234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5" name="Oval 70">
                  <a:extLst>
                    <a:ext uri="{FF2B5EF4-FFF2-40B4-BE49-F238E27FC236}">
                      <a16:creationId xmlns:a16="http://schemas.microsoft.com/office/drawing/2014/main" id="{E00C9CAF-2ADB-6A10-101C-FC1C16419C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330" y="3777234"/>
                  <a:ext cx="324799" cy="3264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val 71">
                  <a:extLst>
                    <a:ext uri="{FF2B5EF4-FFF2-40B4-BE49-F238E27FC236}">
                      <a16:creationId xmlns:a16="http://schemas.microsoft.com/office/drawing/2014/main" id="{C9A6D453-0299-A1F7-DCA1-A78C8699DF0A}"/>
                    </a:ext>
                  </a:extLst>
                </p:cNvPr>
                <p:cNvSpPr/>
                <p:nvPr/>
              </p:nvSpPr>
              <p:spPr bwMode="auto">
                <a:xfrm>
                  <a:off x="824466" y="3777232"/>
                  <a:ext cx="324799" cy="32644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6" name="Oval 71">
                  <a:extLst>
                    <a:ext uri="{FF2B5EF4-FFF2-40B4-BE49-F238E27FC236}">
                      <a16:creationId xmlns:a16="http://schemas.microsoft.com/office/drawing/2014/main" id="{189DC690-5A75-A64F-531F-93B04C4DE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466" y="3777232"/>
                  <a:ext cx="324799" cy="32644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A63D3A0-9B6F-5DB5-9475-08D00CE15CF8}"/>
                </a:ext>
              </a:extLst>
            </p:cNvPr>
            <p:cNvCxnSpPr>
              <a:cxnSpLocks/>
              <a:stCxn id="178" idx="3"/>
              <a:endCxn id="176" idx="0"/>
            </p:cNvCxnSpPr>
            <p:nvPr/>
          </p:nvCxnSpPr>
          <p:spPr>
            <a:xfrm flipH="1">
              <a:off x="693297" y="4055866"/>
              <a:ext cx="178735" cy="21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E4E6646D-DCFB-94F1-87A9-8B4427B5A164}"/>
                </a:ext>
              </a:extLst>
            </p:cNvPr>
            <p:cNvCxnSpPr>
              <a:cxnSpLocks/>
              <a:stCxn id="177" idx="6"/>
              <a:endCxn id="178" idx="2"/>
            </p:cNvCxnSpPr>
            <p:nvPr/>
          </p:nvCxnSpPr>
          <p:spPr>
            <a:xfrm flipV="1">
              <a:off x="562129" y="3940452"/>
              <a:ext cx="262337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BBBEB7F4-5799-CE04-2286-9E8212D11E70}"/>
                </a:ext>
              </a:extLst>
            </p:cNvPr>
            <p:cNvCxnSpPr>
              <a:cxnSpLocks/>
              <a:stCxn id="177" idx="5"/>
              <a:endCxn id="176" idx="0"/>
            </p:cNvCxnSpPr>
            <p:nvPr/>
          </p:nvCxnSpPr>
          <p:spPr>
            <a:xfrm>
              <a:off x="514563" y="4055868"/>
              <a:ext cx="178734" cy="2119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사각형: 둥근 모서리 293">
            <a:extLst>
              <a:ext uri="{FF2B5EF4-FFF2-40B4-BE49-F238E27FC236}">
                <a16:creationId xmlns:a16="http://schemas.microsoft.com/office/drawing/2014/main" id="{D36B212C-33AD-4167-5038-14956ACED4DD}"/>
              </a:ext>
            </a:extLst>
          </p:cNvPr>
          <p:cNvSpPr/>
          <p:nvPr/>
        </p:nvSpPr>
        <p:spPr>
          <a:xfrm>
            <a:off x="16084039" y="406400"/>
            <a:ext cx="4388289" cy="168950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ight Arrow 140">
            <a:extLst>
              <a:ext uri="{FF2B5EF4-FFF2-40B4-BE49-F238E27FC236}">
                <a16:creationId xmlns:a16="http://schemas.microsoft.com/office/drawing/2014/main" id="{0680FF46-F003-4C0B-8937-61EBA313C98E}"/>
              </a:ext>
            </a:extLst>
          </p:cNvPr>
          <p:cNvSpPr/>
          <p:nvPr/>
        </p:nvSpPr>
        <p:spPr bwMode="auto">
          <a:xfrm>
            <a:off x="4375605" y="1173994"/>
            <a:ext cx="526181" cy="359521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000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ight Arrow 140">
            <a:extLst>
              <a:ext uri="{FF2B5EF4-FFF2-40B4-BE49-F238E27FC236}">
                <a16:creationId xmlns:a16="http://schemas.microsoft.com/office/drawing/2014/main" id="{92A52770-47EF-10EC-27A9-AA78C4873C38}"/>
              </a:ext>
            </a:extLst>
          </p:cNvPr>
          <p:cNvSpPr/>
          <p:nvPr/>
        </p:nvSpPr>
        <p:spPr bwMode="auto">
          <a:xfrm>
            <a:off x="14153350" y="1166001"/>
            <a:ext cx="1921514" cy="359521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000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906407-F4D8-9CF0-B217-AA862B4CE2AA}"/>
              </a:ext>
            </a:extLst>
          </p:cNvPr>
          <p:cNvSpPr/>
          <p:nvPr/>
        </p:nvSpPr>
        <p:spPr>
          <a:xfrm>
            <a:off x="5020011" y="924911"/>
            <a:ext cx="1704206" cy="77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</a:t>
            </a:r>
            <a:r>
              <a: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ko-KR" altLang="en-US" sz="24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ight Arrow 140">
            <a:extLst>
              <a:ext uri="{FF2B5EF4-FFF2-40B4-BE49-F238E27FC236}">
                <a16:creationId xmlns:a16="http://schemas.microsoft.com/office/drawing/2014/main" id="{53F56297-A782-BAF8-51C5-DE0B5A855CB1}"/>
              </a:ext>
            </a:extLst>
          </p:cNvPr>
          <p:cNvSpPr/>
          <p:nvPr/>
        </p:nvSpPr>
        <p:spPr bwMode="auto">
          <a:xfrm>
            <a:off x="6810796" y="1173994"/>
            <a:ext cx="526181" cy="359521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000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EC2D84-D7AC-C2F7-2CA8-A7B84654AEFB}"/>
              </a:ext>
            </a:extLst>
          </p:cNvPr>
          <p:cNvSpPr/>
          <p:nvPr/>
        </p:nvSpPr>
        <p:spPr>
          <a:xfrm>
            <a:off x="11680684" y="810504"/>
            <a:ext cx="2186386" cy="87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negative edge </a:t>
            </a:r>
            <a:r>
              <a:rPr lang="en-US" altLang="ko-KR" sz="24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</a:t>
            </a:r>
            <a:endParaRPr lang="ko-KR" altLang="en-US" sz="24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140">
            <a:extLst>
              <a:ext uri="{FF2B5EF4-FFF2-40B4-BE49-F238E27FC236}">
                <a16:creationId xmlns:a16="http://schemas.microsoft.com/office/drawing/2014/main" id="{97DB4E1D-1367-6553-7EC7-B28910740A5A}"/>
              </a:ext>
            </a:extLst>
          </p:cNvPr>
          <p:cNvSpPr/>
          <p:nvPr/>
        </p:nvSpPr>
        <p:spPr bwMode="auto">
          <a:xfrm>
            <a:off x="10967770" y="1134772"/>
            <a:ext cx="526181" cy="359521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000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7900E6-DB57-16C6-52DE-0E591DDAA306}"/>
              </a:ext>
            </a:extLst>
          </p:cNvPr>
          <p:cNvSpPr txBox="1"/>
          <p:nvPr/>
        </p:nvSpPr>
        <p:spPr>
          <a:xfrm>
            <a:off x="13635673" y="699708"/>
            <a:ext cx="26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neg. edges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E19035F-CCA0-BCEB-4F30-31ED133BA520}"/>
              </a:ext>
            </a:extLst>
          </p:cNvPr>
          <p:cNvSpPr/>
          <p:nvPr/>
        </p:nvSpPr>
        <p:spPr>
          <a:xfrm>
            <a:off x="6101689" y="25400"/>
            <a:ext cx="6791987" cy="1948074"/>
          </a:xfrm>
          <a:prstGeom prst="arc">
            <a:avLst>
              <a:gd name="adj1" fmla="val 10978461"/>
              <a:gd name="adj2" fmla="val 2134012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11D9819-9D60-542D-D8BF-9531507E9DDE}"/>
              </a:ext>
            </a:extLst>
          </p:cNvPr>
          <p:cNvGrpSpPr/>
          <p:nvPr/>
        </p:nvGrpSpPr>
        <p:grpSpPr>
          <a:xfrm>
            <a:off x="7653414" y="456671"/>
            <a:ext cx="2988129" cy="369332"/>
            <a:chOff x="7688338" y="256117"/>
            <a:chExt cx="298812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70">
                  <a:extLst>
                    <a:ext uri="{FF2B5EF4-FFF2-40B4-BE49-F238E27FC236}">
                      <a16:creationId xmlns:a16="http://schemas.microsoft.com/office/drawing/2014/main" id="{CE17E980-F3A7-97DB-760C-CD7660C667F6}"/>
                    </a:ext>
                  </a:extLst>
                </p:cNvPr>
                <p:cNvSpPr/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49" name="Oval 70">
                  <a:extLst>
                    <a:ext uri="{FF2B5EF4-FFF2-40B4-BE49-F238E27FC236}">
                      <a16:creationId xmlns:a16="http://schemas.microsoft.com/office/drawing/2014/main" id="{CE17E980-F3A7-97DB-760C-CD7660C66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70">
                  <a:extLst>
                    <a:ext uri="{FF2B5EF4-FFF2-40B4-BE49-F238E27FC236}">
                      <a16:creationId xmlns:a16="http://schemas.microsoft.com/office/drawing/2014/main" id="{C336664F-2FEB-512A-B932-5191EA537407}"/>
                    </a:ext>
                  </a:extLst>
                </p:cNvPr>
                <p:cNvSpPr/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5" name="Oval 70">
                  <a:extLst>
                    <a:ext uri="{FF2B5EF4-FFF2-40B4-BE49-F238E27FC236}">
                      <a16:creationId xmlns:a16="http://schemas.microsoft.com/office/drawing/2014/main" id="{C336664F-2FEB-512A-B932-5191EA537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DDF63D7-1309-0AFD-72EF-ED618B437EFC}"/>
                </a:ext>
              </a:extLst>
            </p:cNvPr>
            <p:cNvSpPr txBox="1"/>
            <p:nvPr/>
          </p:nvSpPr>
          <p:spPr>
            <a:xfrm>
              <a:off x="7688338" y="256117"/>
              <a:ext cx="298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 (            ,           ) = </a:t>
              </a:r>
              <a:r>
                <a:rPr lang="en-GB" altLang="ko-KR" dirty="0">
                  <a:solidFill>
                    <a:srgbClr val="33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ko-KR" alt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CE11367-2A8F-143D-C4D2-550F8239404E}"/>
              </a:ext>
            </a:extLst>
          </p:cNvPr>
          <p:cNvGrpSpPr/>
          <p:nvPr/>
        </p:nvGrpSpPr>
        <p:grpSpPr>
          <a:xfrm>
            <a:off x="7653414" y="903288"/>
            <a:ext cx="2988129" cy="369332"/>
            <a:chOff x="7688338" y="256117"/>
            <a:chExt cx="298812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70">
                  <a:extLst>
                    <a:ext uri="{FF2B5EF4-FFF2-40B4-BE49-F238E27FC236}">
                      <a16:creationId xmlns:a16="http://schemas.microsoft.com/office/drawing/2014/main" id="{D52EDD91-A513-0BC8-676C-CC18824BD6EE}"/>
                    </a:ext>
                  </a:extLst>
                </p:cNvPr>
                <p:cNvSpPr/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9" name="Oval 70">
                  <a:extLst>
                    <a:ext uri="{FF2B5EF4-FFF2-40B4-BE49-F238E27FC236}">
                      <a16:creationId xmlns:a16="http://schemas.microsoft.com/office/drawing/2014/main" id="{D52EDD91-A513-0BC8-676C-CC18824BD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70">
                  <a:extLst>
                    <a:ext uri="{FF2B5EF4-FFF2-40B4-BE49-F238E27FC236}">
                      <a16:creationId xmlns:a16="http://schemas.microsoft.com/office/drawing/2014/main" id="{A1BA9C94-537F-C7F6-7707-8E7FFC247469}"/>
                    </a:ext>
                  </a:extLst>
                </p:cNvPr>
                <p:cNvSpPr/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2" name="Oval 70">
                  <a:extLst>
                    <a:ext uri="{FF2B5EF4-FFF2-40B4-BE49-F238E27FC236}">
                      <a16:creationId xmlns:a16="http://schemas.microsoft.com/office/drawing/2014/main" id="{A1BA9C94-537F-C7F6-7707-8E7FFC247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8F0239-10C9-6524-5E25-5BCEBA66D269}"/>
                </a:ext>
              </a:extLst>
            </p:cNvPr>
            <p:cNvSpPr txBox="1"/>
            <p:nvPr/>
          </p:nvSpPr>
          <p:spPr>
            <a:xfrm>
              <a:off x="7688338" y="256117"/>
              <a:ext cx="298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 (            ,           ) = </a:t>
              </a:r>
              <a:r>
                <a:rPr lang="en-GB" altLang="ko-KR" dirty="0">
                  <a:solidFill>
                    <a:srgbClr val="33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ko-KR" alt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837F397-B4E6-B026-B130-16DF746F9C1E}"/>
              </a:ext>
            </a:extLst>
          </p:cNvPr>
          <p:cNvGrpSpPr/>
          <p:nvPr/>
        </p:nvGrpSpPr>
        <p:grpSpPr>
          <a:xfrm>
            <a:off x="7653414" y="1368955"/>
            <a:ext cx="2988129" cy="369332"/>
            <a:chOff x="7688338" y="256117"/>
            <a:chExt cx="298812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70">
                  <a:extLst>
                    <a:ext uri="{FF2B5EF4-FFF2-40B4-BE49-F238E27FC236}">
                      <a16:creationId xmlns:a16="http://schemas.microsoft.com/office/drawing/2014/main" id="{B6B42962-1BC1-65A7-2E11-DF10811B4387}"/>
                    </a:ext>
                  </a:extLst>
                </p:cNvPr>
                <p:cNvSpPr/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5" name="Oval 70">
                  <a:extLst>
                    <a:ext uri="{FF2B5EF4-FFF2-40B4-BE49-F238E27FC236}">
                      <a16:creationId xmlns:a16="http://schemas.microsoft.com/office/drawing/2014/main" id="{B6B42962-1BC1-65A7-2E11-DF10811B4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1656" y="271457"/>
                  <a:ext cx="336791" cy="338493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70">
                  <a:extLst>
                    <a:ext uri="{FF2B5EF4-FFF2-40B4-BE49-F238E27FC236}">
                      <a16:creationId xmlns:a16="http://schemas.microsoft.com/office/drawing/2014/main" id="{7FD4BC3F-604D-A688-444D-7EF85639EAA0}"/>
                    </a:ext>
                  </a:extLst>
                </p:cNvPr>
                <p:cNvSpPr/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2" tIns="45721" rIns="91442" bIns="45721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93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1" i="1" ker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oMath>
                    </m:oMathPara>
                  </a14:m>
                  <a:endParaRPr lang="en-KR" sz="2400" b="1" kern="0" dirty="0">
                    <a:latin typeface="Comic Sans MS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6" name="Oval 70">
                  <a:extLst>
                    <a:ext uri="{FF2B5EF4-FFF2-40B4-BE49-F238E27FC236}">
                      <a16:creationId xmlns:a16="http://schemas.microsoft.com/office/drawing/2014/main" id="{7FD4BC3F-604D-A688-444D-7EF85639E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52639" y="271457"/>
                  <a:ext cx="336791" cy="338493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9E17C06-6D9F-BB45-B59B-14DA02A72C24}"/>
                </a:ext>
              </a:extLst>
            </p:cNvPr>
            <p:cNvSpPr txBox="1"/>
            <p:nvPr/>
          </p:nvSpPr>
          <p:spPr>
            <a:xfrm>
              <a:off x="7688338" y="256117"/>
              <a:ext cx="298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 (            ,           ) = </a:t>
              </a:r>
              <a:r>
                <a:rPr lang="en-GB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09A68BD-27E9-E5AC-4BAE-6157542FC720}"/>
              </a:ext>
            </a:extLst>
          </p:cNvPr>
          <p:cNvSpPr txBox="1"/>
          <p:nvPr/>
        </p:nvSpPr>
        <p:spPr>
          <a:xfrm>
            <a:off x="8806391" y="1663231"/>
            <a:ext cx="149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/>
          </a:p>
        </p:txBody>
      </p:sp>
      <p:grpSp>
        <p:nvGrpSpPr>
          <p:cNvPr id="4" name="그룹 100">
            <a:extLst>
              <a:ext uri="{FF2B5EF4-FFF2-40B4-BE49-F238E27FC236}">
                <a16:creationId xmlns:a16="http://schemas.microsoft.com/office/drawing/2014/main" id="{B04AE681-0019-FB25-4BBC-FA00604A8C9F}"/>
              </a:ext>
            </a:extLst>
          </p:cNvPr>
          <p:cNvGrpSpPr>
            <a:grpSpLocks noChangeAspect="1"/>
          </p:cNvGrpSpPr>
          <p:nvPr/>
        </p:nvGrpSpPr>
        <p:grpSpPr>
          <a:xfrm>
            <a:off x="-485388" y="335894"/>
            <a:ext cx="4664150" cy="1779815"/>
            <a:chOff x="-291742" y="2825930"/>
            <a:chExt cx="3548747" cy="1354183"/>
          </a:xfrm>
        </p:grpSpPr>
        <p:grpSp>
          <p:nvGrpSpPr>
            <p:cNvPr id="33" name="그룹 99">
              <a:extLst>
                <a:ext uri="{FF2B5EF4-FFF2-40B4-BE49-F238E27FC236}">
                  <a16:creationId xmlns:a16="http://schemas.microsoft.com/office/drawing/2014/main" id="{E5690319-F9FE-2AA4-CBE2-B144D264E8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772" y="2884793"/>
              <a:ext cx="2938877" cy="1164882"/>
              <a:chOff x="8127470" y="1064512"/>
              <a:chExt cx="3725055" cy="1476499"/>
            </a:xfrm>
          </p:grpSpPr>
          <p:grpSp>
            <p:nvGrpSpPr>
              <p:cNvPr id="36" name="그룹 4">
                <a:extLst>
                  <a:ext uri="{FF2B5EF4-FFF2-40B4-BE49-F238E27FC236}">
                    <a16:creationId xmlns:a16="http://schemas.microsoft.com/office/drawing/2014/main" id="{AFBBD62B-5028-0740-3941-2BA348015F30}"/>
                  </a:ext>
                </a:extLst>
              </p:cNvPr>
              <p:cNvGrpSpPr/>
              <p:nvPr/>
            </p:nvGrpSpPr>
            <p:grpSpPr>
              <a:xfrm>
                <a:off x="8127470" y="1625723"/>
                <a:ext cx="911935" cy="915288"/>
                <a:chOff x="1513137" y="2804160"/>
                <a:chExt cx="911935" cy="915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72">
                      <a:extLst>
                        <a:ext uri="{FF2B5EF4-FFF2-40B4-BE49-F238E27FC236}">
                          <a16:creationId xmlns:a16="http://schemas.microsoft.com/office/drawing/2014/main" id="{D7F1C769-0A89-EA2C-2016-C41B0F7EB4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Oval 73">
                      <a:extLst>
                        <a:ext uri="{FF2B5EF4-FFF2-40B4-BE49-F238E27FC236}">
                          <a16:creationId xmlns:a16="http://schemas.microsoft.com/office/drawing/2014/main" id="{F988FF20-F09E-89F7-4685-6B54446832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Oval 74">
                      <a:extLst>
                        <a:ext uri="{FF2B5EF4-FFF2-40B4-BE49-F238E27FC236}">
                          <a16:creationId xmlns:a16="http://schemas.microsoft.com/office/drawing/2014/main" id="{68777BD8-49E2-E669-7581-F45D239239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75">
                      <a:extLst>
                        <a:ext uri="{FF2B5EF4-FFF2-40B4-BE49-F238E27FC236}">
                          <a16:creationId xmlns:a16="http://schemas.microsoft.com/office/drawing/2014/main" id="{D0D1AAEA-9553-DDE7-98BA-23F9786C75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80">
                  <a:extLst>
                    <a:ext uri="{FF2B5EF4-FFF2-40B4-BE49-F238E27FC236}">
                      <a16:creationId xmlns:a16="http://schemas.microsoft.com/office/drawing/2014/main" id="{53CC02E0-872F-645F-8CFF-3ADEA98E2003}"/>
                    </a:ext>
                  </a:extLst>
                </p:cNvPr>
                <p:cNvCxnSpPr>
                  <a:cxnSpLocks/>
                  <a:stCxn id="63" idx="1"/>
                  <a:endCxn id="61" idx="5"/>
                </p:cNvCxnSpPr>
                <p:nvPr/>
              </p:nvCxnSpPr>
              <p:spPr bwMode="auto">
                <a:xfrm flipH="1" flipV="1">
                  <a:off x="1790369" y="3082794"/>
                  <a:ext cx="357470" cy="35802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81">
                  <a:extLst>
                    <a:ext uri="{FF2B5EF4-FFF2-40B4-BE49-F238E27FC236}">
                      <a16:creationId xmlns:a16="http://schemas.microsoft.com/office/drawing/2014/main" id="{5571F9D6-54F4-EE9E-B1A4-5603A4D69063}"/>
                    </a:ext>
                  </a:extLst>
                </p:cNvPr>
                <p:cNvCxnSpPr>
                  <a:cxnSpLocks/>
                  <a:stCxn id="64" idx="7"/>
                  <a:endCxn id="62" idx="3"/>
                </p:cNvCxnSpPr>
                <p:nvPr/>
              </p:nvCxnSpPr>
              <p:spPr bwMode="auto">
                <a:xfrm flipV="1">
                  <a:off x="1790369" y="3082794"/>
                  <a:ext cx="357470" cy="358021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7" name="Straight Connector 83">
                  <a:extLst>
                    <a:ext uri="{FF2B5EF4-FFF2-40B4-BE49-F238E27FC236}">
                      <a16:creationId xmlns:a16="http://schemas.microsoft.com/office/drawing/2014/main" id="{28A96D1D-8D68-3D91-BCF2-F758586648D0}"/>
                    </a:ext>
                  </a:extLst>
                </p:cNvPr>
                <p:cNvCxnSpPr>
                  <a:cxnSpLocks/>
                  <a:stCxn id="61" idx="6"/>
                  <a:endCxn id="62" idx="2"/>
                </p:cNvCxnSpPr>
                <p:nvPr/>
              </p:nvCxnSpPr>
              <p:spPr bwMode="auto">
                <a:xfrm>
                  <a:off x="1837935" y="2967380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8" name="Straight Connector 85">
                  <a:extLst>
                    <a:ext uri="{FF2B5EF4-FFF2-40B4-BE49-F238E27FC236}">
                      <a16:creationId xmlns:a16="http://schemas.microsoft.com/office/drawing/2014/main" id="{5D037BC9-217F-3ED0-4952-1B3A0DC538A4}"/>
                    </a:ext>
                  </a:extLst>
                </p:cNvPr>
                <p:cNvCxnSpPr>
                  <a:cxnSpLocks/>
                  <a:stCxn id="61" idx="4"/>
                  <a:endCxn id="64" idx="0"/>
                </p:cNvCxnSpPr>
                <p:nvPr/>
              </p:nvCxnSpPr>
              <p:spPr bwMode="auto">
                <a:xfrm>
                  <a:off x="1675536" y="3130600"/>
                  <a:ext cx="0" cy="262408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Straight Connector 87">
                  <a:extLst>
                    <a:ext uri="{FF2B5EF4-FFF2-40B4-BE49-F238E27FC236}">
                      <a16:creationId xmlns:a16="http://schemas.microsoft.com/office/drawing/2014/main" id="{0E4D5F46-60A0-D86C-ABE1-07051C5DB8FC}"/>
                    </a:ext>
                  </a:extLst>
                </p:cNvPr>
                <p:cNvCxnSpPr>
                  <a:cxnSpLocks/>
                  <a:stCxn id="64" idx="6"/>
                  <a:endCxn id="63" idx="2"/>
                </p:cNvCxnSpPr>
                <p:nvPr/>
              </p:nvCxnSpPr>
              <p:spPr bwMode="auto">
                <a:xfrm>
                  <a:off x="1837935" y="3556228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0" name="직선 연결선 14">
                  <a:extLst>
                    <a:ext uri="{FF2B5EF4-FFF2-40B4-BE49-F238E27FC236}">
                      <a16:creationId xmlns:a16="http://schemas.microsoft.com/office/drawing/2014/main" id="{384CAD00-922C-30E4-8620-4E0EC98DEFEC}"/>
                    </a:ext>
                  </a:extLst>
                </p:cNvPr>
                <p:cNvCxnSpPr>
                  <a:cxnSpLocks/>
                  <a:stCxn id="62" idx="4"/>
                  <a:endCxn id="63" idx="0"/>
                </p:cNvCxnSpPr>
                <p:nvPr/>
              </p:nvCxnSpPr>
              <p:spPr>
                <a:xfrm>
                  <a:off x="2262673" y="3130600"/>
                  <a:ext cx="0" cy="2624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15">
                <a:extLst>
                  <a:ext uri="{FF2B5EF4-FFF2-40B4-BE49-F238E27FC236}">
                    <a16:creationId xmlns:a16="http://schemas.microsoft.com/office/drawing/2014/main" id="{7159ABD6-8F27-D893-62D7-56493D444691}"/>
                  </a:ext>
                </a:extLst>
              </p:cNvPr>
              <p:cNvGrpSpPr/>
              <p:nvPr/>
            </p:nvGrpSpPr>
            <p:grpSpPr>
              <a:xfrm>
                <a:off x="9492667" y="1064512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69">
                      <a:extLst>
                        <a:ext uri="{FF2B5EF4-FFF2-40B4-BE49-F238E27FC236}">
                          <a16:creationId xmlns:a16="http://schemas.microsoft.com/office/drawing/2014/main" id="{9DE2B0D7-92FD-2E2A-38CB-27B896EE32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Oval 70">
                      <a:extLst>
                        <a:ext uri="{FF2B5EF4-FFF2-40B4-BE49-F238E27FC236}">
                          <a16:creationId xmlns:a16="http://schemas.microsoft.com/office/drawing/2014/main" id="{C19319E6-2408-A109-10C4-D81DCA56CE3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71">
                      <a:extLst>
                        <a:ext uri="{FF2B5EF4-FFF2-40B4-BE49-F238E27FC236}">
                          <a16:creationId xmlns:a16="http://schemas.microsoft.com/office/drawing/2014/main" id="{B64B38DC-D3BF-3B0D-0737-158448125E3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직선 연결선 19">
                  <a:extLst>
                    <a:ext uri="{FF2B5EF4-FFF2-40B4-BE49-F238E27FC236}">
                      <a16:creationId xmlns:a16="http://schemas.microsoft.com/office/drawing/2014/main" id="{3C33517A-88BF-1442-5A05-C84F860D899B}"/>
                    </a:ext>
                  </a:extLst>
                </p:cNvPr>
                <p:cNvCxnSpPr>
                  <a:cxnSpLocks/>
                  <a:stCxn id="57" idx="3"/>
                  <a:endCxn id="55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20">
                  <a:extLst>
                    <a:ext uri="{FF2B5EF4-FFF2-40B4-BE49-F238E27FC236}">
                      <a16:creationId xmlns:a16="http://schemas.microsoft.com/office/drawing/2014/main" id="{FBEFF2B6-6650-7E03-33F7-31562FB92D84}"/>
                    </a:ext>
                  </a:extLst>
                </p:cNvPr>
                <p:cNvCxnSpPr>
                  <a:cxnSpLocks/>
                  <a:stCxn id="56" idx="6"/>
                  <a:endCxn id="57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21">
                  <a:extLst>
                    <a:ext uri="{FF2B5EF4-FFF2-40B4-BE49-F238E27FC236}">
                      <a16:creationId xmlns:a16="http://schemas.microsoft.com/office/drawing/2014/main" id="{967419FB-7BF4-F03D-636D-E84604494C3B}"/>
                    </a:ext>
                  </a:extLst>
                </p:cNvPr>
                <p:cNvCxnSpPr>
                  <a:cxnSpLocks/>
                  <a:stCxn id="56" idx="5"/>
                  <a:endCxn id="55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22">
                <a:extLst>
                  <a:ext uri="{FF2B5EF4-FFF2-40B4-BE49-F238E27FC236}">
                    <a16:creationId xmlns:a16="http://schemas.microsoft.com/office/drawing/2014/main" id="{EF9AE0B9-435F-3508-A44B-8433D18EEEB6}"/>
                  </a:ext>
                </a:extLst>
              </p:cNvPr>
              <p:cNvGrpSpPr/>
              <p:nvPr/>
            </p:nvGrpSpPr>
            <p:grpSpPr>
              <a:xfrm>
                <a:off x="10940590" y="1628176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69">
                      <a:extLst>
                        <a:ext uri="{FF2B5EF4-FFF2-40B4-BE49-F238E27FC236}">
                          <a16:creationId xmlns:a16="http://schemas.microsoft.com/office/drawing/2014/main" id="{947E083E-306F-9083-1958-D05CD1D4C3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70">
                      <a:extLst>
                        <a:ext uri="{FF2B5EF4-FFF2-40B4-BE49-F238E27FC236}">
                          <a16:creationId xmlns:a16="http://schemas.microsoft.com/office/drawing/2014/main" id="{029115EE-CE3F-232D-E0EC-3CCF5C68305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Oval 71">
                      <a:extLst>
                        <a:ext uri="{FF2B5EF4-FFF2-40B4-BE49-F238E27FC236}">
                          <a16:creationId xmlns:a16="http://schemas.microsoft.com/office/drawing/2014/main" id="{FDC1397B-36E5-7521-C52D-D68E1A93353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직선 연결선 26">
                  <a:extLst>
                    <a:ext uri="{FF2B5EF4-FFF2-40B4-BE49-F238E27FC236}">
                      <a16:creationId xmlns:a16="http://schemas.microsoft.com/office/drawing/2014/main" id="{EECF0E74-FAE9-E20F-B8C1-059EF3A9858A}"/>
                    </a:ext>
                  </a:extLst>
                </p:cNvPr>
                <p:cNvCxnSpPr>
                  <a:cxnSpLocks/>
                  <a:stCxn id="51" idx="3"/>
                  <a:endCxn id="49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27">
                  <a:extLst>
                    <a:ext uri="{FF2B5EF4-FFF2-40B4-BE49-F238E27FC236}">
                      <a16:creationId xmlns:a16="http://schemas.microsoft.com/office/drawing/2014/main" id="{107E1CA6-832D-3932-6170-AF3425E6006E}"/>
                    </a:ext>
                  </a:extLst>
                </p:cNvPr>
                <p:cNvCxnSpPr>
                  <a:cxnSpLocks/>
                  <a:stCxn id="50" idx="6"/>
                  <a:endCxn id="51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28">
                  <a:extLst>
                    <a:ext uri="{FF2B5EF4-FFF2-40B4-BE49-F238E27FC236}">
                      <a16:creationId xmlns:a16="http://schemas.microsoft.com/office/drawing/2014/main" id="{14980997-E9D1-8292-06F7-F627E882A197}"/>
                    </a:ext>
                  </a:extLst>
                </p:cNvPr>
                <p:cNvCxnSpPr>
                  <a:cxnSpLocks/>
                  <a:stCxn id="50" idx="5"/>
                  <a:endCxn id="49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직선 연결선 29">
                <a:extLst>
                  <a:ext uri="{FF2B5EF4-FFF2-40B4-BE49-F238E27FC236}">
                    <a16:creationId xmlns:a16="http://schemas.microsoft.com/office/drawing/2014/main" id="{97334C4A-D7B5-FA05-0B81-28E0AD4E43A0}"/>
                  </a:ext>
                </a:extLst>
              </p:cNvPr>
              <p:cNvCxnSpPr>
                <a:cxnSpLocks/>
                <a:stCxn id="62" idx="7"/>
                <a:endCxn id="56" idx="2"/>
              </p:cNvCxnSpPr>
              <p:nvPr/>
            </p:nvCxnSpPr>
            <p:spPr>
              <a:xfrm flipV="1">
                <a:off x="8991839" y="1227734"/>
                <a:ext cx="500828" cy="445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30">
                <a:extLst>
                  <a:ext uri="{FF2B5EF4-FFF2-40B4-BE49-F238E27FC236}">
                    <a16:creationId xmlns:a16="http://schemas.microsoft.com/office/drawing/2014/main" id="{E46A7522-5108-8EA4-53C5-8D2247FF23D9}"/>
                  </a:ext>
                </a:extLst>
              </p:cNvPr>
              <p:cNvCxnSpPr>
                <a:cxnSpLocks/>
                <a:stCxn id="50" idx="2"/>
                <a:endCxn id="57" idx="6"/>
              </p:cNvCxnSpPr>
              <p:nvPr/>
            </p:nvCxnSpPr>
            <p:spPr>
              <a:xfrm flipH="1" flipV="1">
                <a:off x="10404602" y="1227732"/>
                <a:ext cx="535988" cy="5636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908055A-81A5-87E4-31BA-142559417465}"/>
                    </a:ext>
                  </a:extLst>
                </p:cNvPr>
                <p:cNvSpPr txBox="1"/>
                <p:nvPr/>
              </p:nvSpPr>
              <p:spPr>
                <a:xfrm>
                  <a:off x="-291742" y="2858672"/>
                  <a:ext cx="1231681" cy="39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sz="2800" dirty="0" err="1">
                    <a:latin typeface="Comic Sans MS" panose="030F0702030302020204" pitchFamily="66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372D943-3E1A-1018-ED8C-FD1F964A6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1742" y="2858672"/>
                  <a:ext cx="1231681" cy="39809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사각형: 둥근 모서리 2">
              <a:extLst>
                <a:ext uri="{FF2B5EF4-FFF2-40B4-BE49-F238E27FC236}">
                  <a16:creationId xmlns:a16="http://schemas.microsoft.com/office/drawing/2014/main" id="{A8E3159B-6A2F-0A7D-75D8-579A973DB53A}"/>
                </a:ext>
              </a:extLst>
            </p:cNvPr>
            <p:cNvSpPr/>
            <p:nvPr/>
          </p:nvSpPr>
          <p:spPr>
            <a:xfrm>
              <a:off x="96977" y="2825930"/>
              <a:ext cx="3160028" cy="1354183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87D89FA-BE1C-E0DE-7DAF-006380449D4C}"/>
              </a:ext>
            </a:extLst>
          </p:cNvPr>
          <p:cNvSpPr txBox="1"/>
          <p:nvPr/>
        </p:nvSpPr>
        <p:spPr>
          <a:xfrm>
            <a:off x="16145954" y="406916"/>
            <a:ext cx="1326226" cy="50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8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68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0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141</Words>
  <Application>Microsoft Macintosh PowerPoint</Application>
  <PresentationFormat>Custom</PresentationFormat>
  <Paragraphs>109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Comic Sans MS</vt:lpstr>
      <vt:lpstr>Times New Roman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(학생) 한태준 (컴퓨터공학과)</dc:creator>
  <cp:lastModifiedBy>(대학원생) 김혜원 (컴퓨터공학과)</cp:lastModifiedBy>
  <cp:revision>12</cp:revision>
  <dcterms:created xsi:type="dcterms:W3CDTF">2024-09-13T06:58:01Z</dcterms:created>
  <dcterms:modified xsi:type="dcterms:W3CDTF">2024-09-24T13:31:42Z</dcterms:modified>
</cp:coreProperties>
</file>