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331450" cy="2268538"/>
  <p:notesSz cx="6858000" cy="9144000"/>
  <p:defaultTextStyle>
    <a:defPPr>
      <a:defRPr lang="en-US"/>
    </a:defPPr>
    <a:lvl1pPr marL="0" algn="l" defTabSz="2107700" rtl="0" eaLnBrk="1" latinLnBrk="0" hangingPunct="1">
      <a:defRPr sz="4199" kern="1200">
        <a:solidFill>
          <a:schemeClr val="tx1"/>
        </a:solidFill>
        <a:latin typeface="+mn-lt"/>
        <a:ea typeface="+mn-ea"/>
        <a:cs typeface="+mn-cs"/>
      </a:defRPr>
    </a:lvl1pPr>
    <a:lvl2pPr marL="1053850" algn="l" defTabSz="2107700" rtl="0" eaLnBrk="1" latinLnBrk="0" hangingPunct="1">
      <a:defRPr sz="4199" kern="1200">
        <a:solidFill>
          <a:schemeClr val="tx1"/>
        </a:solidFill>
        <a:latin typeface="+mn-lt"/>
        <a:ea typeface="+mn-ea"/>
        <a:cs typeface="+mn-cs"/>
      </a:defRPr>
    </a:lvl2pPr>
    <a:lvl3pPr marL="2107700" algn="l" defTabSz="2107700" rtl="0" eaLnBrk="1" latinLnBrk="0" hangingPunct="1">
      <a:defRPr sz="4199" kern="1200">
        <a:solidFill>
          <a:schemeClr val="tx1"/>
        </a:solidFill>
        <a:latin typeface="+mn-lt"/>
        <a:ea typeface="+mn-ea"/>
        <a:cs typeface="+mn-cs"/>
      </a:defRPr>
    </a:lvl3pPr>
    <a:lvl4pPr marL="3161549" algn="l" defTabSz="2107700" rtl="0" eaLnBrk="1" latinLnBrk="0" hangingPunct="1">
      <a:defRPr sz="4199" kern="1200">
        <a:solidFill>
          <a:schemeClr val="tx1"/>
        </a:solidFill>
        <a:latin typeface="+mn-lt"/>
        <a:ea typeface="+mn-ea"/>
        <a:cs typeface="+mn-cs"/>
      </a:defRPr>
    </a:lvl4pPr>
    <a:lvl5pPr marL="4215399" algn="l" defTabSz="2107700" rtl="0" eaLnBrk="1" latinLnBrk="0" hangingPunct="1">
      <a:defRPr sz="4199" kern="1200">
        <a:solidFill>
          <a:schemeClr val="tx1"/>
        </a:solidFill>
        <a:latin typeface="+mn-lt"/>
        <a:ea typeface="+mn-ea"/>
        <a:cs typeface="+mn-cs"/>
      </a:defRPr>
    </a:lvl5pPr>
    <a:lvl6pPr marL="5269249" algn="l" defTabSz="2107700" rtl="0" eaLnBrk="1" latinLnBrk="0" hangingPunct="1">
      <a:defRPr sz="4199" kern="1200">
        <a:solidFill>
          <a:schemeClr val="tx1"/>
        </a:solidFill>
        <a:latin typeface="+mn-lt"/>
        <a:ea typeface="+mn-ea"/>
        <a:cs typeface="+mn-cs"/>
      </a:defRPr>
    </a:lvl6pPr>
    <a:lvl7pPr marL="6323095" algn="l" defTabSz="2107700" rtl="0" eaLnBrk="1" latinLnBrk="0" hangingPunct="1">
      <a:defRPr sz="4199" kern="1200">
        <a:solidFill>
          <a:schemeClr val="tx1"/>
        </a:solidFill>
        <a:latin typeface="+mn-lt"/>
        <a:ea typeface="+mn-ea"/>
        <a:cs typeface="+mn-cs"/>
      </a:defRPr>
    </a:lvl7pPr>
    <a:lvl8pPr marL="7376945" algn="l" defTabSz="2107700" rtl="0" eaLnBrk="1" latinLnBrk="0" hangingPunct="1">
      <a:defRPr sz="4199" kern="1200">
        <a:solidFill>
          <a:schemeClr val="tx1"/>
        </a:solidFill>
        <a:latin typeface="+mn-lt"/>
        <a:ea typeface="+mn-ea"/>
        <a:cs typeface="+mn-cs"/>
      </a:defRPr>
    </a:lvl8pPr>
    <a:lvl9pPr marL="8430798" algn="l" defTabSz="2107700" rtl="0" eaLnBrk="1" latinLnBrk="0" hangingPunct="1">
      <a:defRPr sz="41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5" userDrawn="1">
          <p15:clr>
            <a:srgbClr val="A4A3A4"/>
          </p15:clr>
        </p15:guide>
        <p15:guide id="2" pos="32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9"/>
    <p:restoredTop sz="94720"/>
  </p:normalViewPr>
  <p:slideViewPr>
    <p:cSldViewPr showGuides="1">
      <p:cViewPr>
        <p:scale>
          <a:sx n="209" d="100"/>
          <a:sy n="209" d="100"/>
        </p:scale>
        <p:origin x="4544" y="3248"/>
      </p:cViewPr>
      <p:guideLst>
        <p:guide orient="horz" pos="715"/>
        <p:guide pos="32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02381-C17A-924E-B889-025CCD7C3A9D}" type="datetimeFigureOut">
              <a:rPr lang="en-KR" smtClean="0"/>
              <a:t>9/27/24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597275" y="1143000"/>
            <a:ext cx="14052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C9DFD-135C-AC4D-B411-3D91C4DDB8C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4541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2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029" algn="l" defTabSz="914062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062" algn="l" defTabSz="914062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090" algn="l" defTabSz="914062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119" algn="l" defTabSz="914062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152" algn="l" defTabSz="914062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181" algn="l" defTabSz="914062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214" algn="l" defTabSz="914062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243" algn="l" defTabSz="914062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C9DFD-135C-AC4D-B411-3D91C4DDB8CC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6176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860" y="704720"/>
            <a:ext cx="8781732" cy="486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9720" y="1285505"/>
            <a:ext cx="7232015" cy="5797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9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9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9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9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9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8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18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78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14493" y="90849"/>
            <a:ext cx="2518292" cy="19356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9625" y="90849"/>
            <a:ext cx="7382683" cy="19356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114" y="1457747"/>
            <a:ext cx="8781732" cy="450557"/>
          </a:xfrm>
        </p:spPr>
        <p:txBody>
          <a:bodyPr anchor="t"/>
          <a:lstStyle>
            <a:lvl1pPr algn="l">
              <a:defRPr sz="314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114" y="961505"/>
            <a:ext cx="8781732" cy="496243"/>
          </a:xfrm>
        </p:spPr>
        <p:txBody>
          <a:bodyPr anchor="b"/>
          <a:lstStyle>
            <a:lvl1pPr marL="0" indent="0">
              <a:buNone/>
              <a:defRPr sz="1604">
                <a:solidFill>
                  <a:schemeClr val="tx1">
                    <a:tint val="75000"/>
                  </a:schemeClr>
                </a:solidFill>
              </a:defRPr>
            </a:lvl1pPr>
            <a:lvl2pPr marL="359812" indent="0">
              <a:buNone/>
              <a:defRPr sz="1433">
                <a:solidFill>
                  <a:schemeClr val="tx1">
                    <a:tint val="75000"/>
                  </a:schemeClr>
                </a:solidFill>
              </a:defRPr>
            </a:lvl2pPr>
            <a:lvl3pPr marL="71962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1079438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4pPr>
            <a:lvl5pPr marL="1439250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5pPr>
            <a:lvl6pPr marL="1799062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6pPr>
            <a:lvl7pPr marL="2158874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7pPr>
            <a:lvl8pPr marL="2518686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8pPr>
            <a:lvl9pPr marL="2878500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9625" y="529326"/>
            <a:ext cx="4950487" cy="1497130"/>
          </a:xfrm>
        </p:spPr>
        <p:txBody>
          <a:bodyPr/>
          <a:lstStyle>
            <a:lvl1pPr>
              <a:defRPr sz="2184"/>
            </a:lvl1pPr>
            <a:lvl2pPr>
              <a:defRPr sz="1945"/>
            </a:lvl2pPr>
            <a:lvl3pPr>
              <a:defRPr sz="1604"/>
            </a:lvl3pPr>
            <a:lvl4pPr>
              <a:defRPr sz="1433"/>
            </a:lvl4pPr>
            <a:lvl5pPr>
              <a:defRPr sz="1433"/>
            </a:lvl5pPr>
            <a:lvl6pPr>
              <a:defRPr sz="1433"/>
            </a:lvl6pPr>
            <a:lvl7pPr>
              <a:defRPr sz="1433"/>
            </a:lvl7pPr>
            <a:lvl8pPr>
              <a:defRPr sz="1433"/>
            </a:lvl8pPr>
            <a:lvl9pPr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2302" y="529326"/>
            <a:ext cx="4950487" cy="1497130"/>
          </a:xfrm>
        </p:spPr>
        <p:txBody>
          <a:bodyPr/>
          <a:lstStyle>
            <a:lvl1pPr>
              <a:defRPr sz="2184"/>
            </a:lvl1pPr>
            <a:lvl2pPr>
              <a:defRPr sz="1945"/>
            </a:lvl2pPr>
            <a:lvl3pPr>
              <a:defRPr sz="1604"/>
            </a:lvl3pPr>
            <a:lvl4pPr>
              <a:defRPr sz="1433"/>
            </a:lvl4pPr>
            <a:lvl5pPr>
              <a:defRPr sz="1433"/>
            </a:lvl5pPr>
            <a:lvl6pPr>
              <a:defRPr sz="1433"/>
            </a:lvl6pPr>
            <a:lvl7pPr>
              <a:defRPr sz="1433"/>
            </a:lvl7pPr>
            <a:lvl8pPr>
              <a:defRPr sz="1433"/>
            </a:lvl8pPr>
            <a:lvl9pPr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574" y="90846"/>
            <a:ext cx="9298305" cy="378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576" y="507797"/>
            <a:ext cx="4564851" cy="211625"/>
          </a:xfrm>
        </p:spPr>
        <p:txBody>
          <a:bodyPr anchor="b"/>
          <a:lstStyle>
            <a:lvl1pPr marL="0" indent="0">
              <a:buNone/>
              <a:defRPr sz="1945" b="1"/>
            </a:lvl1pPr>
            <a:lvl2pPr marL="359812" indent="0">
              <a:buNone/>
              <a:defRPr sz="1604" b="1"/>
            </a:lvl2pPr>
            <a:lvl3pPr marL="719625" indent="0">
              <a:buNone/>
              <a:defRPr sz="1433" b="1"/>
            </a:lvl3pPr>
            <a:lvl4pPr marL="1079438" indent="0">
              <a:buNone/>
              <a:defRPr sz="1195" b="1"/>
            </a:lvl4pPr>
            <a:lvl5pPr marL="1439250" indent="0">
              <a:buNone/>
              <a:defRPr sz="1195" b="1"/>
            </a:lvl5pPr>
            <a:lvl6pPr marL="1799062" indent="0">
              <a:buNone/>
              <a:defRPr sz="1195" b="1"/>
            </a:lvl6pPr>
            <a:lvl7pPr marL="2158874" indent="0">
              <a:buNone/>
              <a:defRPr sz="1195" b="1"/>
            </a:lvl7pPr>
            <a:lvl8pPr marL="2518686" indent="0">
              <a:buNone/>
              <a:defRPr sz="1195" b="1"/>
            </a:lvl8pPr>
            <a:lvl9pPr marL="2878500" indent="0">
              <a:buNone/>
              <a:defRPr sz="11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576" y="719422"/>
            <a:ext cx="4564851" cy="1307035"/>
          </a:xfrm>
        </p:spPr>
        <p:txBody>
          <a:bodyPr/>
          <a:lstStyle>
            <a:lvl1pPr>
              <a:defRPr sz="1945"/>
            </a:lvl1pPr>
            <a:lvl2pPr>
              <a:defRPr sz="1604"/>
            </a:lvl2pPr>
            <a:lvl3pPr>
              <a:defRPr sz="1433"/>
            </a:lvl3pPr>
            <a:lvl4pPr>
              <a:defRPr sz="1195"/>
            </a:lvl4pPr>
            <a:lvl5pPr>
              <a:defRPr sz="1195"/>
            </a:lvl5pPr>
            <a:lvl6pPr>
              <a:defRPr sz="1195"/>
            </a:lvl6pPr>
            <a:lvl7pPr>
              <a:defRPr sz="1195"/>
            </a:lvl7pPr>
            <a:lvl8pPr>
              <a:defRPr sz="1195"/>
            </a:lvl8pPr>
            <a:lvl9pPr>
              <a:defRPr sz="11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8237" y="507797"/>
            <a:ext cx="4566645" cy="211625"/>
          </a:xfrm>
        </p:spPr>
        <p:txBody>
          <a:bodyPr anchor="b"/>
          <a:lstStyle>
            <a:lvl1pPr marL="0" indent="0">
              <a:buNone/>
              <a:defRPr sz="1945" b="1"/>
            </a:lvl1pPr>
            <a:lvl2pPr marL="359812" indent="0">
              <a:buNone/>
              <a:defRPr sz="1604" b="1"/>
            </a:lvl2pPr>
            <a:lvl3pPr marL="719625" indent="0">
              <a:buNone/>
              <a:defRPr sz="1433" b="1"/>
            </a:lvl3pPr>
            <a:lvl4pPr marL="1079438" indent="0">
              <a:buNone/>
              <a:defRPr sz="1195" b="1"/>
            </a:lvl4pPr>
            <a:lvl5pPr marL="1439250" indent="0">
              <a:buNone/>
              <a:defRPr sz="1195" b="1"/>
            </a:lvl5pPr>
            <a:lvl6pPr marL="1799062" indent="0">
              <a:buNone/>
              <a:defRPr sz="1195" b="1"/>
            </a:lvl6pPr>
            <a:lvl7pPr marL="2158874" indent="0">
              <a:buNone/>
              <a:defRPr sz="1195" b="1"/>
            </a:lvl7pPr>
            <a:lvl8pPr marL="2518686" indent="0">
              <a:buNone/>
              <a:defRPr sz="1195" b="1"/>
            </a:lvl8pPr>
            <a:lvl9pPr marL="2878500" indent="0">
              <a:buNone/>
              <a:defRPr sz="11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8237" y="719422"/>
            <a:ext cx="4566645" cy="1307035"/>
          </a:xfrm>
        </p:spPr>
        <p:txBody>
          <a:bodyPr/>
          <a:lstStyle>
            <a:lvl1pPr>
              <a:defRPr sz="1945"/>
            </a:lvl1pPr>
            <a:lvl2pPr>
              <a:defRPr sz="1604"/>
            </a:lvl2pPr>
            <a:lvl3pPr>
              <a:defRPr sz="1433"/>
            </a:lvl3pPr>
            <a:lvl4pPr>
              <a:defRPr sz="1195"/>
            </a:lvl4pPr>
            <a:lvl5pPr>
              <a:defRPr sz="1195"/>
            </a:lvl5pPr>
            <a:lvl6pPr>
              <a:defRPr sz="1195"/>
            </a:lvl6pPr>
            <a:lvl7pPr>
              <a:defRPr sz="1195"/>
            </a:lvl7pPr>
            <a:lvl8pPr>
              <a:defRPr sz="1195"/>
            </a:lvl8pPr>
            <a:lvl9pPr>
              <a:defRPr sz="11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576" y="90323"/>
            <a:ext cx="3398976" cy="384391"/>
          </a:xfrm>
        </p:spPr>
        <p:txBody>
          <a:bodyPr anchor="b"/>
          <a:lstStyle>
            <a:lvl1pPr algn="l">
              <a:defRPr sz="1604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9312" y="90323"/>
            <a:ext cx="5775567" cy="1936135"/>
          </a:xfrm>
        </p:spPr>
        <p:txBody>
          <a:bodyPr/>
          <a:lstStyle>
            <a:lvl1pPr>
              <a:defRPr sz="2526"/>
            </a:lvl1pPr>
            <a:lvl2pPr>
              <a:defRPr sz="2184"/>
            </a:lvl2pPr>
            <a:lvl3pPr>
              <a:defRPr sz="1945"/>
            </a:lvl3pPr>
            <a:lvl4pPr>
              <a:defRPr sz="1604"/>
            </a:lvl4pPr>
            <a:lvl5pPr>
              <a:defRPr sz="1604"/>
            </a:lvl5pPr>
            <a:lvl6pPr>
              <a:defRPr sz="1604"/>
            </a:lvl6pPr>
            <a:lvl7pPr>
              <a:defRPr sz="1604"/>
            </a:lvl7pPr>
            <a:lvl8pPr>
              <a:defRPr sz="1604"/>
            </a:lvl8pPr>
            <a:lvl9pPr>
              <a:defRPr sz="16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576" y="474714"/>
            <a:ext cx="3398976" cy="1551743"/>
          </a:xfrm>
        </p:spPr>
        <p:txBody>
          <a:bodyPr/>
          <a:lstStyle>
            <a:lvl1pPr marL="0" indent="0">
              <a:buNone/>
              <a:defRPr sz="1126"/>
            </a:lvl1pPr>
            <a:lvl2pPr marL="359812" indent="0">
              <a:buNone/>
              <a:defRPr sz="956"/>
            </a:lvl2pPr>
            <a:lvl3pPr marL="719625" indent="0">
              <a:buNone/>
              <a:defRPr sz="819"/>
            </a:lvl3pPr>
            <a:lvl4pPr marL="1079438" indent="0">
              <a:buNone/>
              <a:defRPr sz="683"/>
            </a:lvl4pPr>
            <a:lvl5pPr marL="1439250" indent="0">
              <a:buNone/>
              <a:defRPr sz="683"/>
            </a:lvl5pPr>
            <a:lvl6pPr marL="1799062" indent="0">
              <a:buNone/>
              <a:defRPr sz="683"/>
            </a:lvl6pPr>
            <a:lvl7pPr marL="2158874" indent="0">
              <a:buNone/>
              <a:defRPr sz="683"/>
            </a:lvl7pPr>
            <a:lvl8pPr marL="2518686" indent="0">
              <a:buNone/>
              <a:defRPr sz="683"/>
            </a:lvl8pPr>
            <a:lvl9pPr marL="2878500" indent="0">
              <a:buNone/>
              <a:defRPr sz="6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037" y="1587977"/>
            <a:ext cx="6198870" cy="187470"/>
          </a:xfrm>
        </p:spPr>
        <p:txBody>
          <a:bodyPr anchor="b"/>
          <a:lstStyle>
            <a:lvl1pPr algn="l">
              <a:defRPr sz="1604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25037" y="202699"/>
            <a:ext cx="6198870" cy="1361123"/>
          </a:xfrm>
        </p:spPr>
        <p:txBody>
          <a:bodyPr/>
          <a:lstStyle>
            <a:lvl1pPr marL="0" indent="0">
              <a:buNone/>
              <a:defRPr sz="2526"/>
            </a:lvl1pPr>
            <a:lvl2pPr marL="359812" indent="0">
              <a:buNone/>
              <a:defRPr sz="2184"/>
            </a:lvl2pPr>
            <a:lvl3pPr marL="719625" indent="0">
              <a:buNone/>
              <a:defRPr sz="1945"/>
            </a:lvl3pPr>
            <a:lvl4pPr marL="1079438" indent="0">
              <a:buNone/>
              <a:defRPr sz="1604"/>
            </a:lvl4pPr>
            <a:lvl5pPr marL="1439250" indent="0">
              <a:buNone/>
              <a:defRPr sz="1604"/>
            </a:lvl5pPr>
            <a:lvl6pPr marL="1799062" indent="0">
              <a:buNone/>
              <a:defRPr sz="1604"/>
            </a:lvl6pPr>
            <a:lvl7pPr marL="2158874" indent="0">
              <a:buNone/>
              <a:defRPr sz="1604"/>
            </a:lvl7pPr>
            <a:lvl8pPr marL="2518686" indent="0">
              <a:buNone/>
              <a:defRPr sz="1604"/>
            </a:lvl8pPr>
            <a:lvl9pPr marL="2878500" indent="0">
              <a:buNone/>
              <a:defRPr sz="1604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5037" y="1775446"/>
            <a:ext cx="6198870" cy="266238"/>
          </a:xfrm>
        </p:spPr>
        <p:txBody>
          <a:bodyPr/>
          <a:lstStyle>
            <a:lvl1pPr marL="0" indent="0">
              <a:buNone/>
              <a:defRPr sz="1126"/>
            </a:lvl1pPr>
            <a:lvl2pPr marL="359812" indent="0">
              <a:buNone/>
              <a:defRPr sz="956"/>
            </a:lvl2pPr>
            <a:lvl3pPr marL="719625" indent="0">
              <a:buNone/>
              <a:defRPr sz="819"/>
            </a:lvl3pPr>
            <a:lvl4pPr marL="1079438" indent="0">
              <a:buNone/>
              <a:defRPr sz="683"/>
            </a:lvl4pPr>
            <a:lvl5pPr marL="1439250" indent="0">
              <a:buNone/>
              <a:defRPr sz="683"/>
            </a:lvl5pPr>
            <a:lvl6pPr marL="1799062" indent="0">
              <a:buNone/>
              <a:defRPr sz="683"/>
            </a:lvl6pPr>
            <a:lvl7pPr marL="2158874" indent="0">
              <a:buNone/>
              <a:defRPr sz="683"/>
            </a:lvl7pPr>
            <a:lvl8pPr marL="2518686" indent="0">
              <a:buNone/>
              <a:defRPr sz="683"/>
            </a:lvl8pPr>
            <a:lvl9pPr marL="2878500" indent="0">
              <a:buNone/>
              <a:defRPr sz="6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574" y="90846"/>
            <a:ext cx="9298305" cy="378090"/>
          </a:xfrm>
          <a:prstGeom prst="rect">
            <a:avLst/>
          </a:prstGeom>
        </p:spPr>
        <p:txBody>
          <a:bodyPr vert="horz" lIns="210847" tIns="105424" rIns="210847" bIns="1054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574" y="529326"/>
            <a:ext cx="9298305" cy="1497130"/>
          </a:xfrm>
          <a:prstGeom prst="rect">
            <a:avLst/>
          </a:prstGeom>
        </p:spPr>
        <p:txBody>
          <a:bodyPr vert="horz" lIns="210847" tIns="105424" rIns="210847" bIns="1054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572" y="2102601"/>
            <a:ext cx="2410672" cy="120779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l">
              <a:defRPr sz="9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9913" y="2102601"/>
            <a:ext cx="3271626" cy="120779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ctr">
              <a:defRPr sz="9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04206" y="2102601"/>
            <a:ext cx="2410672" cy="120779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r">
              <a:defRPr sz="9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9625" rtl="0" eaLnBrk="1" latinLnBrk="0" hangingPunct="1">
        <a:spcBef>
          <a:spcPct val="0"/>
        </a:spcBef>
        <a:buNone/>
        <a:defRPr sz="34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59" indent="-269859" algn="l" defTabSz="7196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26" kern="1200">
          <a:solidFill>
            <a:schemeClr val="tx1"/>
          </a:solidFill>
          <a:latin typeface="+mn-lt"/>
          <a:ea typeface="+mn-ea"/>
          <a:cs typeface="+mn-cs"/>
        </a:defRPr>
      </a:lvl1pPr>
      <a:lvl2pPr marL="584695" indent="-224883" algn="l" defTabSz="719625" rtl="0" eaLnBrk="1" latinLnBrk="0" hangingPunct="1">
        <a:spcBef>
          <a:spcPct val="20000"/>
        </a:spcBef>
        <a:buFont typeface="Arial" panose="020B0604020202020204" pitchFamily="34" charset="0"/>
        <a:buChar char="–"/>
        <a:defRPr sz="2184" kern="1200">
          <a:solidFill>
            <a:schemeClr val="tx1"/>
          </a:solidFill>
          <a:latin typeface="+mn-lt"/>
          <a:ea typeface="+mn-ea"/>
          <a:cs typeface="+mn-cs"/>
        </a:defRPr>
      </a:lvl2pPr>
      <a:lvl3pPr marL="899531" indent="-179907" algn="l" defTabSz="7196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5" kern="1200">
          <a:solidFill>
            <a:schemeClr val="tx1"/>
          </a:solidFill>
          <a:latin typeface="+mn-lt"/>
          <a:ea typeface="+mn-ea"/>
          <a:cs typeface="+mn-cs"/>
        </a:defRPr>
      </a:lvl3pPr>
      <a:lvl4pPr marL="1259343" indent="-179907" algn="l" defTabSz="71962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19156" indent="-179907" algn="l" defTabSz="719625" rtl="0" eaLnBrk="1" latinLnBrk="0" hangingPunct="1">
        <a:spcBef>
          <a:spcPct val="20000"/>
        </a:spcBef>
        <a:buFont typeface="Arial" panose="020B0604020202020204" pitchFamily="34" charset="0"/>
        <a:buChar char="»"/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1978969" indent="-179907" algn="l" defTabSz="7196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338781" indent="-179907" algn="l" defTabSz="7196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698593" indent="-179907" algn="l" defTabSz="7196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058405" indent="-179907" algn="l" defTabSz="7196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9812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2pPr>
      <a:lvl3pPr marL="719625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3pPr>
      <a:lvl4pPr marL="1079438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4pPr>
      <a:lvl5pPr marL="1439250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5pPr>
      <a:lvl6pPr marL="1799062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6pPr>
      <a:lvl7pPr marL="2158874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7pPr>
      <a:lvl8pPr marL="2518686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8pPr>
      <a:lvl9pPr marL="2878500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377">
            <a:extLst>
              <a:ext uri="{FF2B5EF4-FFF2-40B4-BE49-F238E27FC236}">
                <a16:creationId xmlns:a16="http://schemas.microsoft.com/office/drawing/2014/main" id="{32B9CCF7-AA9E-9DB2-F239-FB3790BE231B}"/>
              </a:ext>
            </a:extLst>
          </p:cNvPr>
          <p:cNvGrpSpPr/>
          <p:nvPr/>
        </p:nvGrpSpPr>
        <p:grpSpPr>
          <a:xfrm>
            <a:off x="136525" y="255492"/>
            <a:ext cx="10134600" cy="2021777"/>
            <a:chOff x="136525" y="198594"/>
            <a:chExt cx="10134600" cy="2078675"/>
          </a:xfrm>
        </p:grpSpPr>
        <p:sp>
          <p:nvSpPr>
            <p:cNvPr id="30" name="rc30"/>
            <p:cNvSpPr/>
            <p:nvPr/>
          </p:nvSpPr>
          <p:spPr>
            <a:xfrm>
              <a:off x="537133" y="198594"/>
              <a:ext cx="2848070" cy="1689210"/>
            </a:xfrm>
            <a:prstGeom prst="rect">
              <a:avLst/>
            </a:prstGeom>
            <a:ln w="127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4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rc89"/>
            <p:cNvSpPr/>
            <p:nvPr/>
          </p:nvSpPr>
          <p:spPr>
            <a:xfrm>
              <a:off x="3981073" y="198594"/>
              <a:ext cx="2848070" cy="1689210"/>
            </a:xfrm>
            <a:prstGeom prst="rect">
              <a:avLst/>
            </a:prstGeom>
            <a:ln w="127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4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x52"/>
            <p:cNvSpPr/>
            <p:nvPr/>
          </p:nvSpPr>
          <p:spPr>
            <a:xfrm rot="16200000">
              <a:off x="118376" y="1046339"/>
              <a:ext cx="76836" cy="40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75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NMI</a:t>
              </a:r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x51"/>
            <p:cNvSpPr/>
            <p:nvPr/>
          </p:nvSpPr>
          <p:spPr>
            <a:xfrm>
              <a:off x="1898747" y="2242227"/>
              <a:ext cx="119378" cy="35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75"/>
                </a:lnSpc>
              </a:pPr>
              <a:r>
                <a:rPr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302" name="tx52">
              <a:extLst>
                <a:ext uri="{FF2B5EF4-FFF2-40B4-BE49-F238E27FC236}">
                  <a16:creationId xmlns:a16="http://schemas.microsoft.com/office/drawing/2014/main" id="{62D6BAC5-4E5A-A64D-8BF7-CBE5A6218B37}"/>
                </a:ext>
              </a:extLst>
            </p:cNvPr>
            <p:cNvSpPr/>
            <p:nvPr/>
          </p:nvSpPr>
          <p:spPr>
            <a:xfrm rot="16200000">
              <a:off x="3567451" y="1046339"/>
              <a:ext cx="76836" cy="40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75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ARI</a:t>
              </a:r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tx51">
              <a:extLst>
                <a:ext uri="{FF2B5EF4-FFF2-40B4-BE49-F238E27FC236}">
                  <a16:creationId xmlns:a16="http://schemas.microsoft.com/office/drawing/2014/main" id="{C68C353B-BFD5-EF7D-9365-35880F47592C}"/>
                </a:ext>
              </a:extLst>
            </p:cNvPr>
            <p:cNvSpPr/>
            <p:nvPr/>
          </p:nvSpPr>
          <p:spPr>
            <a:xfrm>
              <a:off x="5342773" y="2242227"/>
              <a:ext cx="119378" cy="35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75"/>
                </a:lnSpc>
              </a:pPr>
              <a:r>
                <a:rPr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B06F6E1F-87BA-CEB7-4AC3-31AB4451F4D3}"/>
                </a:ext>
              </a:extLst>
            </p:cNvPr>
            <p:cNvGrpSpPr/>
            <p:nvPr/>
          </p:nvGrpSpPr>
          <p:grpSpPr>
            <a:xfrm>
              <a:off x="288925" y="198594"/>
              <a:ext cx="9982200" cy="2078675"/>
              <a:chOff x="288925" y="198594"/>
              <a:chExt cx="9982200" cy="207867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x31"/>
                  <p:cNvSpPr/>
                  <p:nvPr/>
                </p:nvSpPr>
                <p:spPr>
                  <a:xfrm>
                    <a:off x="288925" y="1858905"/>
                    <a:ext cx="119995" cy="3736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12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0.0</m:t>
                          </m:r>
                        </m:oMath>
                      </m:oMathPara>
                    </a14:m>
                    <a:endParaRPr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1" name="tx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25" y="1858905"/>
                    <a:ext cx="119995" cy="3736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1818" t="-200000" r="-45455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pl36"/>
              <p:cNvSpPr/>
              <p:nvPr/>
            </p:nvSpPr>
            <p:spPr>
              <a:xfrm>
                <a:off x="454200" y="1855710"/>
                <a:ext cx="720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4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x33"/>
                  <p:cNvSpPr/>
                  <p:nvPr/>
                </p:nvSpPr>
                <p:spPr>
                  <a:xfrm>
                    <a:off x="288925" y="1069802"/>
                    <a:ext cx="119995" cy="3736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12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oMath>
                      </m:oMathPara>
                    </a14:m>
                    <a:endParaRPr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3" name="tx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25" y="1069802"/>
                    <a:ext cx="119995" cy="373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1818" t="-175000" r="-45455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pl38"/>
              <p:cNvSpPr/>
              <p:nvPr/>
            </p:nvSpPr>
            <p:spPr>
              <a:xfrm>
                <a:off x="454200" y="1066607"/>
                <a:ext cx="720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4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x35"/>
                  <p:cNvSpPr/>
                  <p:nvPr/>
                </p:nvSpPr>
                <p:spPr>
                  <a:xfrm>
                    <a:off x="288925" y="280699"/>
                    <a:ext cx="119995" cy="3736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12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1.0</m:t>
                          </m:r>
                        </m:oMath>
                      </m:oMathPara>
                    </a14:m>
                    <a:endParaRPr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5" name="tx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25" y="280699"/>
                    <a:ext cx="119995" cy="3736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1818" t="-200000" r="-45455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pl40"/>
              <p:cNvSpPr/>
              <p:nvPr/>
            </p:nvSpPr>
            <p:spPr>
              <a:xfrm>
                <a:off x="454200" y="277505"/>
                <a:ext cx="720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4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pl45"/>
              <p:cNvSpPr/>
              <p:nvPr/>
            </p:nvSpPr>
            <p:spPr>
              <a:xfrm>
                <a:off x="3095062" y="1896269"/>
                <a:ext cx="0" cy="72000"/>
              </a:xfrm>
              <a:custGeom>
                <a:avLst/>
                <a:gdLst/>
                <a:ahLst/>
                <a:cxnLst/>
                <a:rect l="0" t="0" r="0" b="0"/>
                <a:pathLst>
                  <a:path h="63262">
                    <a:moveTo>
                      <a:pt x="0" y="63262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4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x50"/>
              <p:cNvSpPr/>
              <p:nvPr/>
            </p:nvSpPr>
            <p:spPr>
              <a:xfrm>
                <a:off x="2984588" y="2058601"/>
                <a:ext cx="220951" cy="3835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41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trike</a:t>
                </a:r>
              </a:p>
            </p:txBody>
          </p: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194D7FE2-D116-5ED7-CDFE-32B8B52DE647}"/>
                  </a:ext>
                </a:extLst>
              </p:cNvPr>
              <p:cNvGrpSpPr/>
              <p:nvPr/>
            </p:nvGrpSpPr>
            <p:grpSpPr>
              <a:xfrm>
                <a:off x="2853201" y="721808"/>
                <a:ext cx="483724" cy="1133902"/>
                <a:chOff x="2670923" y="721808"/>
                <a:chExt cx="322481" cy="1133902"/>
              </a:xfrm>
            </p:grpSpPr>
            <p:sp>
              <p:nvSpPr>
                <p:cNvPr id="192" name="rc5">
                  <a:extLst>
                    <a:ext uri="{FF2B5EF4-FFF2-40B4-BE49-F238E27FC236}">
                      <a16:creationId xmlns:a16="http://schemas.microsoft.com/office/drawing/2014/main" id="{249AFAEA-2B74-78D3-8B40-56746B44431E}"/>
                    </a:ext>
                  </a:extLst>
                </p:cNvPr>
                <p:cNvSpPr/>
                <p:nvPr/>
              </p:nvSpPr>
              <p:spPr>
                <a:xfrm>
                  <a:off x="2670923" y="855771"/>
                  <a:ext cx="64496" cy="999939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rc6">
                  <a:extLst>
                    <a:ext uri="{FF2B5EF4-FFF2-40B4-BE49-F238E27FC236}">
                      <a16:creationId xmlns:a16="http://schemas.microsoft.com/office/drawing/2014/main" id="{426F43F7-840A-CF3F-2B00-D8871A019659}"/>
                    </a:ext>
                  </a:extLst>
                </p:cNvPr>
                <p:cNvSpPr/>
                <p:nvPr/>
              </p:nvSpPr>
              <p:spPr>
                <a:xfrm>
                  <a:off x="2928908" y="721808"/>
                  <a:ext cx="64496" cy="1133902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" name="rc7">
                  <a:extLst>
                    <a:ext uri="{FF2B5EF4-FFF2-40B4-BE49-F238E27FC236}">
                      <a16:creationId xmlns:a16="http://schemas.microsoft.com/office/drawing/2014/main" id="{BFF7A917-7C98-23C0-7349-EA0B2FC0F86D}"/>
                    </a:ext>
                  </a:extLst>
                </p:cNvPr>
                <p:cNvSpPr/>
                <p:nvPr/>
              </p:nvSpPr>
              <p:spPr>
                <a:xfrm>
                  <a:off x="2864412" y="772391"/>
                  <a:ext cx="64496" cy="1083319"/>
                </a:xfrm>
                <a:prstGeom prst="rect">
                  <a:avLst/>
                </a:prstGeom>
                <a:pattFill prst="lgCheck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" name="rc8">
                  <a:extLst>
                    <a:ext uri="{FF2B5EF4-FFF2-40B4-BE49-F238E27FC236}">
                      <a16:creationId xmlns:a16="http://schemas.microsoft.com/office/drawing/2014/main" id="{3356BCDD-C3C5-14DC-D198-668542038BA7}"/>
                    </a:ext>
                  </a:extLst>
                </p:cNvPr>
                <p:cNvSpPr/>
                <p:nvPr/>
              </p:nvSpPr>
              <p:spPr>
                <a:xfrm>
                  <a:off x="2735418" y="721808"/>
                  <a:ext cx="64496" cy="1133902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" name="rc9">
                  <a:extLst>
                    <a:ext uri="{FF2B5EF4-FFF2-40B4-BE49-F238E27FC236}">
                      <a16:creationId xmlns:a16="http://schemas.microsoft.com/office/drawing/2014/main" id="{64881886-6FAC-9D95-9704-7DA8039A3CC3}"/>
                    </a:ext>
                  </a:extLst>
                </p:cNvPr>
                <p:cNvSpPr/>
                <p:nvPr/>
              </p:nvSpPr>
              <p:spPr>
                <a:xfrm>
                  <a:off x="2799915" y="721808"/>
                  <a:ext cx="64496" cy="1133902"/>
                </a:xfrm>
                <a:prstGeom prst="rect">
                  <a:avLst/>
                </a:prstGeom>
                <a:pattFill prst="openDmnd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pl42"/>
              <p:cNvSpPr/>
              <p:nvPr/>
            </p:nvSpPr>
            <p:spPr>
              <a:xfrm>
                <a:off x="1390121" y="1896270"/>
                <a:ext cx="0" cy="72000"/>
              </a:xfrm>
              <a:custGeom>
                <a:avLst/>
                <a:gdLst/>
                <a:ahLst/>
                <a:cxnLst/>
                <a:rect l="0" t="0" r="0" b="0"/>
                <a:pathLst>
                  <a:path h="63262">
                    <a:moveTo>
                      <a:pt x="0" y="63262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4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tx47"/>
              <p:cNvSpPr/>
              <p:nvPr/>
            </p:nvSpPr>
            <p:spPr>
              <a:xfrm>
                <a:off x="1261608" y="2058678"/>
                <a:ext cx="257031" cy="3827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41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arate</a:t>
                </a:r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8CFAD35C-7028-FE27-AAA8-CFAD8F6EBD84}"/>
                  </a:ext>
                </a:extLst>
              </p:cNvPr>
              <p:cNvGrpSpPr/>
              <p:nvPr/>
            </p:nvGrpSpPr>
            <p:grpSpPr>
              <a:xfrm>
                <a:off x="1148260" y="534485"/>
                <a:ext cx="483724" cy="1321227"/>
                <a:chOff x="1058511" y="534484"/>
                <a:chExt cx="322481" cy="1321227"/>
              </a:xfrm>
            </p:grpSpPr>
            <p:sp>
              <p:nvSpPr>
                <p:cNvPr id="193" name="rc10">
                  <a:extLst>
                    <a:ext uri="{FF2B5EF4-FFF2-40B4-BE49-F238E27FC236}">
                      <a16:creationId xmlns:a16="http://schemas.microsoft.com/office/drawing/2014/main" id="{C58A509F-9ADC-F0C6-52EA-A6EA4CFAA4B1}"/>
                    </a:ext>
                  </a:extLst>
                </p:cNvPr>
                <p:cNvSpPr/>
                <p:nvPr/>
              </p:nvSpPr>
              <p:spPr>
                <a:xfrm>
                  <a:off x="1058511" y="534484"/>
                  <a:ext cx="64496" cy="1321226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rc11">
                  <a:extLst>
                    <a:ext uri="{FF2B5EF4-FFF2-40B4-BE49-F238E27FC236}">
                      <a16:creationId xmlns:a16="http://schemas.microsoft.com/office/drawing/2014/main" id="{F8FCE51F-A930-2707-5699-704E4E0B0FE9}"/>
                    </a:ext>
                  </a:extLst>
                </p:cNvPr>
                <p:cNvSpPr/>
                <p:nvPr/>
              </p:nvSpPr>
              <p:spPr>
                <a:xfrm>
                  <a:off x="1316496" y="1004640"/>
                  <a:ext cx="64496" cy="851071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" name="rc12">
                  <a:extLst>
                    <a:ext uri="{FF2B5EF4-FFF2-40B4-BE49-F238E27FC236}">
                      <a16:creationId xmlns:a16="http://schemas.microsoft.com/office/drawing/2014/main" id="{787E6ECE-E5DE-CE3A-892A-8F48B49263D2}"/>
                    </a:ext>
                  </a:extLst>
                </p:cNvPr>
                <p:cNvSpPr/>
                <p:nvPr/>
              </p:nvSpPr>
              <p:spPr>
                <a:xfrm>
                  <a:off x="1252000" y="1038572"/>
                  <a:ext cx="64496" cy="817138"/>
                </a:xfrm>
                <a:prstGeom prst="rect">
                  <a:avLst/>
                </a:prstGeom>
                <a:pattFill prst="lgCheck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" name="rc13">
                  <a:extLst>
                    <a:ext uri="{FF2B5EF4-FFF2-40B4-BE49-F238E27FC236}">
                      <a16:creationId xmlns:a16="http://schemas.microsoft.com/office/drawing/2014/main" id="{1DC9218B-EC87-58F1-A78B-FA3E914687B4}"/>
                    </a:ext>
                  </a:extLst>
                </p:cNvPr>
                <p:cNvSpPr/>
                <p:nvPr/>
              </p:nvSpPr>
              <p:spPr>
                <a:xfrm>
                  <a:off x="1123007" y="1041458"/>
                  <a:ext cx="64496" cy="814253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" name="rc14">
                  <a:extLst>
                    <a:ext uri="{FF2B5EF4-FFF2-40B4-BE49-F238E27FC236}">
                      <a16:creationId xmlns:a16="http://schemas.microsoft.com/office/drawing/2014/main" id="{2D91CD1C-F583-67FA-4BA4-9BBAA2CD96A3}"/>
                    </a:ext>
                  </a:extLst>
                </p:cNvPr>
                <p:cNvSpPr/>
                <p:nvPr/>
              </p:nvSpPr>
              <p:spPr>
                <a:xfrm>
                  <a:off x="1187504" y="1004640"/>
                  <a:ext cx="64496" cy="851071"/>
                </a:xfrm>
                <a:prstGeom prst="rect">
                  <a:avLst/>
                </a:prstGeom>
                <a:pattFill prst="openDmnd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pl43"/>
              <p:cNvSpPr/>
              <p:nvPr/>
            </p:nvSpPr>
            <p:spPr>
              <a:xfrm>
                <a:off x="1958437" y="1896270"/>
                <a:ext cx="0" cy="72000"/>
              </a:xfrm>
              <a:custGeom>
                <a:avLst/>
                <a:gdLst/>
                <a:ahLst/>
                <a:cxnLst/>
                <a:rect l="0" t="0" r="0" b="0"/>
                <a:pathLst>
                  <a:path h="63262">
                    <a:moveTo>
                      <a:pt x="0" y="63262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4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x48"/>
              <p:cNvSpPr/>
              <p:nvPr/>
            </p:nvSpPr>
            <p:spPr>
              <a:xfrm>
                <a:off x="1786255" y="2058678"/>
                <a:ext cx="344362" cy="3827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41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exican</a:t>
                </a:r>
              </a:p>
            </p:txBody>
          </p: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98A4F893-C163-D576-AB3D-0A71D3772434}"/>
                  </a:ext>
                </a:extLst>
              </p:cNvPr>
              <p:cNvGrpSpPr/>
              <p:nvPr/>
            </p:nvGrpSpPr>
            <p:grpSpPr>
              <a:xfrm>
                <a:off x="1716574" y="1505246"/>
                <a:ext cx="483725" cy="350465"/>
                <a:chOff x="1595981" y="1505245"/>
                <a:chExt cx="322482" cy="350465"/>
              </a:xfrm>
            </p:grpSpPr>
            <p:sp>
              <p:nvSpPr>
                <p:cNvPr id="194" name="rc15">
                  <a:extLst>
                    <a:ext uri="{FF2B5EF4-FFF2-40B4-BE49-F238E27FC236}">
                      <a16:creationId xmlns:a16="http://schemas.microsoft.com/office/drawing/2014/main" id="{9F238DF3-E034-83F8-11BA-9B89FAD36373}"/>
                    </a:ext>
                  </a:extLst>
                </p:cNvPr>
                <p:cNvSpPr/>
                <p:nvPr/>
              </p:nvSpPr>
              <p:spPr>
                <a:xfrm>
                  <a:off x="1595981" y="1505245"/>
                  <a:ext cx="64496" cy="350465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" name="rc16">
                  <a:extLst>
                    <a:ext uri="{FF2B5EF4-FFF2-40B4-BE49-F238E27FC236}">
                      <a16:creationId xmlns:a16="http://schemas.microsoft.com/office/drawing/2014/main" id="{370FD804-8FA2-8B24-1F24-36EE1A5910E0}"/>
                    </a:ext>
                  </a:extLst>
                </p:cNvPr>
                <p:cNvSpPr/>
                <p:nvPr/>
              </p:nvSpPr>
              <p:spPr>
                <a:xfrm>
                  <a:off x="1853967" y="1517992"/>
                  <a:ext cx="64496" cy="337718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" name="rc17">
                  <a:extLst>
                    <a:ext uri="{FF2B5EF4-FFF2-40B4-BE49-F238E27FC236}">
                      <a16:creationId xmlns:a16="http://schemas.microsoft.com/office/drawing/2014/main" id="{6CD521FE-4799-1EC6-31B0-DC1B904BE9B3}"/>
                    </a:ext>
                  </a:extLst>
                </p:cNvPr>
                <p:cNvSpPr/>
                <p:nvPr/>
              </p:nvSpPr>
              <p:spPr>
                <a:xfrm>
                  <a:off x="1789471" y="1526545"/>
                  <a:ext cx="64496" cy="329165"/>
                </a:xfrm>
                <a:prstGeom prst="rect">
                  <a:avLst/>
                </a:prstGeom>
                <a:pattFill prst="lgCheck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" name="rc18">
                  <a:extLst>
                    <a:ext uri="{FF2B5EF4-FFF2-40B4-BE49-F238E27FC236}">
                      <a16:creationId xmlns:a16="http://schemas.microsoft.com/office/drawing/2014/main" id="{212C8C4F-AEA5-9DC5-D420-6AB4B2F8DA16}"/>
                    </a:ext>
                  </a:extLst>
                </p:cNvPr>
                <p:cNvSpPr/>
                <p:nvPr/>
              </p:nvSpPr>
              <p:spPr>
                <a:xfrm>
                  <a:off x="1660477" y="1517992"/>
                  <a:ext cx="64496" cy="337718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8" name="rc19">
                  <a:extLst>
                    <a:ext uri="{FF2B5EF4-FFF2-40B4-BE49-F238E27FC236}">
                      <a16:creationId xmlns:a16="http://schemas.microsoft.com/office/drawing/2014/main" id="{F98A510B-A844-DFEE-DC49-337F871CCD3D}"/>
                    </a:ext>
                  </a:extLst>
                </p:cNvPr>
                <p:cNvSpPr/>
                <p:nvPr/>
              </p:nvSpPr>
              <p:spPr>
                <a:xfrm>
                  <a:off x="1724975" y="1517992"/>
                  <a:ext cx="64496" cy="337718"/>
                </a:xfrm>
                <a:prstGeom prst="rect">
                  <a:avLst/>
                </a:prstGeom>
                <a:pattFill prst="openDmnd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" name="pl41"/>
              <p:cNvSpPr/>
              <p:nvPr/>
            </p:nvSpPr>
            <p:spPr>
              <a:xfrm>
                <a:off x="821807" y="1896270"/>
                <a:ext cx="0" cy="72000"/>
              </a:xfrm>
              <a:custGeom>
                <a:avLst/>
                <a:gdLst/>
                <a:ahLst/>
                <a:cxnLst/>
                <a:rect l="0" t="0" r="0" b="0"/>
                <a:pathLst>
                  <a:path h="63262">
                    <a:moveTo>
                      <a:pt x="0" y="63262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4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x46"/>
              <p:cNvSpPr/>
              <p:nvPr/>
            </p:nvSpPr>
            <p:spPr>
              <a:xfrm>
                <a:off x="672678" y="2048670"/>
                <a:ext cx="298259" cy="4828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41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olphin</a:t>
                </a:r>
              </a:p>
            </p:txBody>
          </p: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5A795468-9111-F542-7061-3FFAE8787896}"/>
                  </a:ext>
                </a:extLst>
              </p:cNvPr>
              <p:cNvGrpSpPr/>
              <p:nvPr/>
            </p:nvGrpSpPr>
            <p:grpSpPr>
              <a:xfrm>
                <a:off x="579943" y="698278"/>
                <a:ext cx="483727" cy="1157433"/>
                <a:chOff x="521040" y="698277"/>
                <a:chExt cx="322483" cy="1157433"/>
              </a:xfrm>
            </p:grpSpPr>
            <p:sp>
              <p:nvSpPr>
                <p:cNvPr id="195" name="rc20">
                  <a:extLst>
                    <a:ext uri="{FF2B5EF4-FFF2-40B4-BE49-F238E27FC236}">
                      <a16:creationId xmlns:a16="http://schemas.microsoft.com/office/drawing/2014/main" id="{5F866758-114F-D1FC-9A35-16A89E331611}"/>
                    </a:ext>
                  </a:extLst>
                </p:cNvPr>
                <p:cNvSpPr/>
                <p:nvPr/>
              </p:nvSpPr>
              <p:spPr>
                <a:xfrm>
                  <a:off x="521040" y="698277"/>
                  <a:ext cx="64496" cy="1157433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rc21">
                  <a:extLst>
                    <a:ext uri="{FF2B5EF4-FFF2-40B4-BE49-F238E27FC236}">
                      <a16:creationId xmlns:a16="http://schemas.microsoft.com/office/drawing/2014/main" id="{4D4A6A6E-4C62-E45C-9DFF-A1C2DBE3AB70}"/>
                    </a:ext>
                  </a:extLst>
                </p:cNvPr>
                <p:cNvSpPr/>
                <p:nvPr/>
              </p:nvSpPr>
              <p:spPr>
                <a:xfrm>
                  <a:off x="779027" y="1139521"/>
                  <a:ext cx="64496" cy="716189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" name="rc22">
                  <a:extLst>
                    <a:ext uri="{FF2B5EF4-FFF2-40B4-BE49-F238E27FC236}">
                      <a16:creationId xmlns:a16="http://schemas.microsoft.com/office/drawing/2014/main" id="{B211659E-9378-4324-A6E1-1A0165F6305C}"/>
                    </a:ext>
                  </a:extLst>
                </p:cNvPr>
                <p:cNvSpPr/>
                <p:nvPr/>
              </p:nvSpPr>
              <p:spPr>
                <a:xfrm>
                  <a:off x="714530" y="1154229"/>
                  <a:ext cx="64496" cy="701481"/>
                </a:xfrm>
                <a:prstGeom prst="rect">
                  <a:avLst/>
                </a:prstGeom>
                <a:pattFill prst="lgCheck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" name="rc23">
                  <a:extLst>
                    <a:ext uri="{FF2B5EF4-FFF2-40B4-BE49-F238E27FC236}">
                      <a16:creationId xmlns:a16="http://schemas.microsoft.com/office/drawing/2014/main" id="{B4D0A764-5F46-CDC7-990B-1DFD7DCFEE6F}"/>
                    </a:ext>
                  </a:extLst>
                </p:cNvPr>
                <p:cNvSpPr/>
                <p:nvPr/>
              </p:nvSpPr>
              <p:spPr>
                <a:xfrm>
                  <a:off x="585536" y="1155094"/>
                  <a:ext cx="64496" cy="70061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rc24">
                  <a:extLst>
                    <a:ext uri="{FF2B5EF4-FFF2-40B4-BE49-F238E27FC236}">
                      <a16:creationId xmlns:a16="http://schemas.microsoft.com/office/drawing/2014/main" id="{FB8A99A8-5696-ED23-15D0-4EE1E962FFC4}"/>
                    </a:ext>
                  </a:extLst>
                </p:cNvPr>
                <p:cNvSpPr/>
                <p:nvPr/>
              </p:nvSpPr>
              <p:spPr>
                <a:xfrm>
                  <a:off x="650033" y="1139521"/>
                  <a:ext cx="64496" cy="716189"/>
                </a:xfrm>
                <a:prstGeom prst="rect">
                  <a:avLst/>
                </a:prstGeom>
                <a:pattFill prst="openDmnd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4" name="pl44"/>
              <p:cNvSpPr/>
              <p:nvPr/>
            </p:nvSpPr>
            <p:spPr>
              <a:xfrm>
                <a:off x="2526752" y="1896270"/>
                <a:ext cx="0" cy="72000"/>
              </a:xfrm>
              <a:custGeom>
                <a:avLst/>
                <a:gdLst/>
                <a:ahLst/>
                <a:cxnLst/>
                <a:rect l="0" t="0" r="0" b="0"/>
                <a:pathLst>
                  <a:path h="63262">
                    <a:moveTo>
                      <a:pt x="0" y="63262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4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x49"/>
              <p:cNvSpPr/>
              <p:nvPr/>
            </p:nvSpPr>
            <p:spPr>
              <a:xfrm>
                <a:off x="2341655" y="2048670"/>
                <a:ext cx="370193" cy="4828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410"/>
                  </a:lnSpc>
                </a:pPr>
                <a:r>
                  <a:rPr lang="en-US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olbooks</a:t>
                </a:r>
                <a:endParaRPr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EA388573-6D6F-1BDF-6043-3505F45B5EB0}"/>
                  </a:ext>
                </a:extLst>
              </p:cNvPr>
              <p:cNvGrpSpPr/>
              <p:nvPr/>
            </p:nvGrpSpPr>
            <p:grpSpPr>
              <a:xfrm>
                <a:off x="2284889" y="1089100"/>
                <a:ext cx="483724" cy="766611"/>
                <a:chOff x="2133452" y="1089099"/>
                <a:chExt cx="322481" cy="766611"/>
              </a:xfrm>
            </p:grpSpPr>
            <p:sp>
              <p:nvSpPr>
                <p:cNvPr id="196" name="rc25">
                  <a:extLst>
                    <a:ext uri="{FF2B5EF4-FFF2-40B4-BE49-F238E27FC236}">
                      <a16:creationId xmlns:a16="http://schemas.microsoft.com/office/drawing/2014/main" id="{ED7195CB-4D92-0DA3-637F-22BCBE47F063}"/>
                    </a:ext>
                  </a:extLst>
                </p:cNvPr>
                <p:cNvSpPr/>
                <p:nvPr/>
              </p:nvSpPr>
              <p:spPr>
                <a:xfrm>
                  <a:off x="2133452" y="1089099"/>
                  <a:ext cx="64496" cy="766611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rc26">
                  <a:extLst>
                    <a:ext uri="{FF2B5EF4-FFF2-40B4-BE49-F238E27FC236}">
                      <a16:creationId xmlns:a16="http://schemas.microsoft.com/office/drawing/2014/main" id="{7ED088D8-DDED-1757-EE12-AA5DB6110899}"/>
                    </a:ext>
                  </a:extLst>
                </p:cNvPr>
                <p:cNvSpPr/>
                <p:nvPr/>
              </p:nvSpPr>
              <p:spPr>
                <a:xfrm>
                  <a:off x="2391437" y="1204561"/>
                  <a:ext cx="64496" cy="651149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" name="rc27">
                  <a:extLst>
                    <a:ext uri="{FF2B5EF4-FFF2-40B4-BE49-F238E27FC236}">
                      <a16:creationId xmlns:a16="http://schemas.microsoft.com/office/drawing/2014/main" id="{132A0987-9A54-DEEB-78A6-82B164CC1FF9}"/>
                    </a:ext>
                  </a:extLst>
                </p:cNvPr>
                <p:cNvSpPr/>
                <p:nvPr/>
              </p:nvSpPr>
              <p:spPr>
                <a:xfrm>
                  <a:off x="2326941" y="1212406"/>
                  <a:ext cx="64496" cy="643304"/>
                </a:xfrm>
                <a:prstGeom prst="rect">
                  <a:avLst/>
                </a:prstGeom>
                <a:pattFill prst="lgCheck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rc28">
                  <a:extLst>
                    <a:ext uri="{FF2B5EF4-FFF2-40B4-BE49-F238E27FC236}">
                      <a16:creationId xmlns:a16="http://schemas.microsoft.com/office/drawing/2014/main" id="{99DEB5F3-9E9C-B9F5-9989-F96D6509FA0D}"/>
                    </a:ext>
                  </a:extLst>
                </p:cNvPr>
                <p:cNvSpPr/>
                <p:nvPr/>
              </p:nvSpPr>
              <p:spPr>
                <a:xfrm>
                  <a:off x="2197948" y="1204561"/>
                  <a:ext cx="64496" cy="651149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0" name="rc29">
                  <a:extLst>
                    <a:ext uri="{FF2B5EF4-FFF2-40B4-BE49-F238E27FC236}">
                      <a16:creationId xmlns:a16="http://schemas.microsoft.com/office/drawing/2014/main" id="{DAA060C8-F2D7-9B95-B891-4C158E727970}"/>
                    </a:ext>
                  </a:extLst>
                </p:cNvPr>
                <p:cNvSpPr/>
                <p:nvPr/>
              </p:nvSpPr>
              <p:spPr>
                <a:xfrm>
                  <a:off x="2262445" y="1204561"/>
                  <a:ext cx="64496" cy="651149"/>
                </a:xfrm>
                <a:prstGeom prst="rect">
                  <a:avLst/>
                </a:prstGeom>
                <a:pattFill prst="openDmnd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7" name="tx31">
                    <a:extLst>
                      <a:ext uri="{FF2B5EF4-FFF2-40B4-BE49-F238E27FC236}">
                        <a16:creationId xmlns:a16="http://schemas.microsoft.com/office/drawing/2014/main" id="{BB8A78F5-39AE-9D09-7541-644AA15ACA68}"/>
                      </a:ext>
                    </a:extLst>
                  </p:cNvPr>
                  <p:cNvSpPr/>
                  <p:nvPr/>
                </p:nvSpPr>
                <p:spPr>
                  <a:xfrm>
                    <a:off x="3738000" y="1858905"/>
                    <a:ext cx="119995" cy="3736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12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0.0</m:t>
                          </m:r>
                        </m:oMath>
                      </m:oMathPara>
                    </a14:m>
                    <a:endParaRPr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07" name="tx31">
                    <a:extLst>
                      <a:ext uri="{FF2B5EF4-FFF2-40B4-BE49-F238E27FC236}">
                        <a16:creationId xmlns:a16="http://schemas.microsoft.com/office/drawing/2014/main" id="{BB8A78F5-39AE-9D09-7541-644AA15ACA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8000" y="1858905"/>
                    <a:ext cx="119995" cy="3736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0000" t="-200000" r="-60000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8" name="pl36">
                <a:extLst>
                  <a:ext uri="{FF2B5EF4-FFF2-40B4-BE49-F238E27FC236}">
                    <a16:creationId xmlns:a16="http://schemas.microsoft.com/office/drawing/2014/main" id="{8575A3AB-3168-778A-B539-EC03FBB3A16E}"/>
                  </a:ext>
                </a:extLst>
              </p:cNvPr>
              <p:cNvSpPr/>
              <p:nvPr/>
            </p:nvSpPr>
            <p:spPr>
              <a:xfrm>
                <a:off x="3903275" y="1855710"/>
                <a:ext cx="720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4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5" name="tx33">
                    <a:extLst>
                      <a:ext uri="{FF2B5EF4-FFF2-40B4-BE49-F238E27FC236}">
                        <a16:creationId xmlns:a16="http://schemas.microsoft.com/office/drawing/2014/main" id="{E562A712-BDD1-FAA3-8B53-574FAF46CBF2}"/>
                      </a:ext>
                    </a:extLst>
                  </p:cNvPr>
                  <p:cNvSpPr/>
                  <p:nvPr/>
                </p:nvSpPr>
                <p:spPr>
                  <a:xfrm>
                    <a:off x="3738000" y="1069802"/>
                    <a:ext cx="119995" cy="3736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12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oMath>
                      </m:oMathPara>
                    </a14:m>
                    <a:endParaRPr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05" name="tx33">
                    <a:extLst>
                      <a:ext uri="{FF2B5EF4-FFF2-40B4-BE49-F238E27FC236}">
                        <a16:creationId xmlns:a16="http://schemas.microsoft.com/office/drawing/2014/main" id="{E562A712-BDD1-FAA3-8B53-574FAF46CB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8000" y="1069802"/>
                    <a:ext cx="119995" cy="3736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0000" t="-175000" r="-60000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6" name="pl38">
                <a:extLst>
                  <a:ext uri="{FF2B5EF4-FFF2-40B4-BE49-F238E27FC236}">
                    <a16:creationId xmlns:a16="http://schemas.microsoft.com/office/drawing/2014/main" id="{5BB88C82-ADC3-DE18-59A7-6A2EE4F3C792}"/>
                  </a:ext>
                </a:extLst>
              </p:cNvPr>
              <p:cNvSpPr/>
              <p:nvPr/>
            </p:nvSpPr>
            <p:spPr>
              <a:xfrm>
                <a:off x="3903275" y="1066607"/>
                <a:ext cx="720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4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3" name="tx35">
                    <a:extLst>
                      <a:ext uri="{FF2B5EF4-FFF2-40B4-BE49-F238E27FC236}">
                        <a16:creationId xmlns:a16="http://schemas.microsoft.com/office/drawing/2014/main" id="{BD8ECAD7-1A3E-0FD3-82B8-16C82167A36C}"/>
                      </a:ext>
                    </a:extLst>
                  </p:cNvPr>
                  <p:cNvSpPr/>
                  <p:nvPr/>
                </p:nvSpPr>
                <p:spPr>
                  <a:xfrm>
                    <a:off x="3738000" y="280699"/>
                    <a:ext cx="119995" cy="3736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41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KR" sz="12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1.0</m:t>
                          </m:r>
                        </m:oMath>
                      </m:oMathPara>
                    </a14:m>
                    <a:endParaRPr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03" name="tx35">
                    <a:extLst>
                      <a:ext uri="{FF2B5EF4-FFF2-40B4-BE49-F238E27FC236}">
                        <a16:creationId xmlns:a16="http://schemas.microsoft.com/office/drawing/2014/main" id="{BD8ECAD7-1A3E-0FD3-82B8-16C82167A3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8000" y="280699"/>
                    <a:ext cx="119995" cy="3736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0000" t="-200000" r="-60000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4" name="pl40">
                <a:extLst>
                  <a:ext uri="{FF2B5EF4-FFF2-40B4-BE49-F238E27FC236}">
                    <a16:creationId xmlns:a16="http://schemas.microsoft.com/office/drawing/2014/main" id="{621F7948-2E82-BDD6-FBFB-01C81966E536}"/>
                  </a:ext>
                </a:extLst>
              </p:cNvPr>
              <p:cNvSpPr/>
              <p:nvPr/>
            </p:nvSpPr>
            <p:spPr>
              <a:xfrm>
                <a:off x="3903275" y="277505"/>
                <a:ext cx="720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63262">
                    <a:moveTo>
                      <a:pt x="0" y="0"/>
                    </a:moveTo>
                    <a:lnTo>
                      <a:pt x="63262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4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AB931319-D7E6-CE72-A34C-EAAA2696BC5C}"/>
                  </a:ext>
                </a:extLst>
              </p:cNvPr>
              <p:cNvGrpSpPr/>
              <p:nvPr/>
            </p:nvGrpSpPr>
            <p:grpSpPr>
              <a:xfrm>
                <a:off x="4024800" y="961129"/>
                <a:ext cx="483725" cy="894583"/>
                <a:chOff x="4041180" y="961128"/>
                <a:chExt cx="322482" cy="894583"/>
              </a:xfrm>
            </p:grpSpPr>
            <p:sp>
              <p:nvSpPr>
                <p:cNvPr id="200" name="rc79">
                  <a:extLst>
                    <a:ext uri="{FF2B5EF4-FFF2-40B4-BE49-F238E27FC236}">
                      <a16:creationId xmlns:a16="http://schemas.microsoft.com/office/drawing/2014/main" id="{A9E5C611-05B2-1EFA-CBBD-E3E9A5B50CF6}"/>
                    </a:ext>
                  </a:extLst>
                </p:cNvPr>
                <p:cNvSpPr/>
                <p:nvPr/>
              </p:nvSpPr>
              <p:spPr>
                <a:xfrm>
                  <a:off x="4041180" y="961128"/>
                  <a:ext cx="64496" cy="894582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" name="rc80">
                  <a:extLst>
                    <a:ext uri="{FF2B5EF4-FFF2-40B4-BE49-F238E27FC236}">
                      <a16:creationId xmlns:a16="http://schemas.microsoft.com/office/drawing/2014/main" id="{C74C5EAD-CCB6-5F23-D69E-C42EAC08FE90}"/>
                    </a:ext>
                  </a:extLst>
                </p:cNvPr>
                <p:cNvSpPr/>
                <p:nvPr/>
              </p:nvSpPr>
              <p:spPr>
                <a:xfrm>
                  <a:off x="4299166" y="1528567"/>
                  <a:ext cx="64496" cy="327144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" name="rc81">
                  <a:extLst>
                    <a:ext uri="{FF2B5EF4-FFF2-40B4-BE49-F238E27FC236}">
                      <a16:creationId xmlns:a16="http://schemas.microsoft.com/office/drawing/2014/main" id="{2E071C8D-7BF7-A7E0-17EA-2D1FCD6BC1F6}"/>
                    </a:ext>
                  </a:extLst>
                </p:cNvPr>
                <p:cNvSpPr/>
                <p:nvPr/>
              </p:nvSpPr>
              <p:spPr>
                <a:xfrm>
                  <a:off x="4234670" y="1546798"/>
                  <a:ext cx="64496" cy="308911"/>
                </a:xfrm>
                <a:prstGeom prst="rect">
                  <a:avLst/>
                </a:prstGeom>
                <a:pattFill prst="lgCheck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" name="rc82">
                  <a:extLst>
                    <a:ext uri="{FF2B5EF4-FFF2-40B4-BE49-F238E27FC236}">
                      <a16:creationId xmlns:a16="http://schemas.microsoft.com/office/drawing/2014/main" id="{8864B984-CF2F-280F-E04D-A338D1587DC3}"/>
                    </a:ext>
                  </a:extLst>
                </p:cNvPr>
                <p:cNvSpPr/>
                <p:nvPr/>
              </p:nvSpPr>
              <p:spPr>
                <a:xfrm>
                  <a:off x="4105676" y="1539792"/>
                  <a:ext cx="64496" cy="315918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4" name="rc83">
                  <a:extLst>
                    <a:ext uri="{FF2B5EF4-FFF2-40B4-BE49-F238E27FC236}">
                      <a16:creationId xmlns:a16="http://schemas.microsoft.com/office/drawing/2014/main" id="{99E15038-4B6D-ACE5-C7B4-2B126141521A}"/>
                    </a:ext>
                  </a:extLst>
                </p:cNvPr>
                <p:cNvSpPr/>
                <p:nvPr/>
              </p:nvSpPr>
              <p:spPr>
                <a:xfrm>
                  <a:off x="4170174" y="1528567"/>
                  <a:ext cx="64496" cy="327144"/>
                </a:xfrm>
                <a:prstGeom prst="rect">
                  <a:avLst/>
                </a:prstGeom>
                <a:pattFill prst="openDmnd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8" name="pl41">
                <a:extLst>
                  <a:ext uri="{FF2B5EF4-FFF2-40B4-BE49-F238E27FC236}">
                    <a16:creationId xmlns:a16="http://schemas.microsoft.com/office/drawing/2014/main" id="{ED90A6E3-7D24-05B5-CCD3-BBA2EBC4C1C5}"/>
                  </a:ext>
                </a:extLst>
              </p:cNvPr>
              <p:cNvSpPr/>
              <p:nvPr/>
            </p:nvSpPr>
            <p:spPr>
              <a:xfrm>
                <a:off x="4274367" y="1896270"/>
                <a:ext cx="0" cy="72000"/>
              </a:xfrm>
              <a:custGeom>
                <a:avLst/>
                <a:gdLst/>
                <a:ahLst/>
                <a:cxnLst/>
                <a:rect l="0" t="0" r="0" b="0"/>
                <a:pathLst>
                  <a:path h="63262">
                    <a:moveTo>
                      <a:pt x="0" y="63262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4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tx46">
                <a:extLst>
                  <a:ext uri="{FF2B5EF4-FFF2-40B4-BE49-F238E27FC236}">
                    <a16:creationId xmlns:a16="http://schemas.microsoft.com/office/drawing/2014/main" id="{7B910252-F083-50DA-8173-DE8F44DDFBCC}"/>
                  </a:ext>
                </a:extLst>
              </p:cNvPr>
              <p:cNvSpPr/>
              <p:nvPr/>
            </p:nvSpPr>
            <p:spPr>
              <a:xfrm>
                <a:off x="4125237" y="2048670"/>
                <a:ext cx="298258" cy="4828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41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olphin</a:t>
                </a:r>
              </a:p>
            </p:txBody>
          </p: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03DC127A-68A2-E52B-95C0-2C082F804DD1}"/>
                  </a:ext>
                </a:extLst>
              </p:cNvPr>
              <p:cNvGrpSpPr/>
              <p:nvPr/>
            </p:nvGrpSpPr>
            <p:grpSpPr>
              <a:xfrm>
                <a:off x="4592700" y="463327"/>
                <a:ext cx="483724" cy="1392384"/>
                <a:chOff x="4578651" y="463326"/>
                <a:chExt cx="322481" cy="1392384"/>
              </a:xfrm>
            </p:grpSpPr>
            <p:sp>
              <p:nvSpPr>
                <p:cNvPr id="198" name="rc69">
                  <a:extLst>
                    <a:ext uri="{FF2B5EF4-FFF2-40B4-BE49-F238E27FC236}">
                      <a16:creationId xmlns:a16="http://schemas.microsoft.com/office/drawing/2014/main" id="{4BB9E07A-792C-EE4F-E898-321C418119C6}"/>
                    </a:ext>
                  </a:extLst>
                </p:cNvPr>
                <p:cNvSpPr/>
                <p:nvPr/>
              </p:nvSpPr>
              <p:spPr>
                <a:xfrm>
                  <a:off x="4578651" y="463326"/>
                  <a:ext cx="64496" cy="1392384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rc70">
                  <a:extLst>
                    <a:ext uri="{FF2B5EF4-FFF2-40B4-BE49-F238E27FC236}">
                      <a16:creationId xmlns:a16="http://schemas.microsoft.com/office/drawing/2014/main" id="{DBC5AD90-423E-9316-A835-669CC437CB69}"/>
                    </a:ext>
                  </a:extLst>
                </p:cNvPr>
                <p:cNvSpPr/>
                <p:nvPr/>
              </p:nvSpPr>
              <p:spPr>
                <a:xfrm>
                  <a:off x="4836636" y="1248384"/>
                  <a:ext cx="64496" cy="607326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" name="rc71">
                  <a:extLst>
                    <a:ext uri="{FF2B5EF4-FFF2-40B4-BE49-F238E27FC236}">
                      <a16:creationId xmlns:a16="http://schemas.microsoft.com/office/drawing/2014/main" id="{942B4FF2-1523-BA30-F7EA-B05A2CFCCC00}"/>
                    </a:ext>
                  </a:extLst>
                </p:cNvPr>
                <p:cNvSpPr/>
                <p:nvPr/>
              </p:nvSpPr>
              <p:spPr>
                <a:xfrm>
                  <a:off x="4772140" y="1300873"/>
                  <a:ext cx="64496" cy="554837"/>
                </a:xfrm>
                <a:prstGeom prst="rect">
                  <a:avLst/>
                </a:prstGeom>
                <a:pattFill prst="lgCheck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rc72">
                  <a:extLst>
                    <a:ext uri="{FF2B5EF4-FFF2-40B4-BE49-F238E27FC236}">
                      <a16:creationId xmlns:a16="http://schemas.microsoft.com/office/drawing/2014/main" id="{D04AB226-68D2-16B1-CFB1-02A2A4D94660}"/>
                    </a:ext>
                  </a:extLst>
                </p:cNvPr>
                <p:cNvSpPr/>
                <p:nvPr/>
              </p:nvSpPr>
              <p:spPr>
                <a:xfrm>
                  <a:off x="4643147" y="1283234"/>
                  <a:ext cx="64496" cy="57247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rc73">
                  <a:extLst>
                    <a:ext uri="{FF2B5EF4-FFF2-40B4-BE49-F238E27FC236}">
                      <a16:creationId xmlns:a16="http://schemas.microsoft.com/office/drawing/2014/main" id="{EBC6D323-E82D-F1FD-6302-BCAFEA993354}"/>
                    </a:ext>
                  </a:extLst>
                </p:cNvPr>
                <p:cNvSpPr/>
                <p:nvPr/>
              </p:nvSpPr>
              <p:spPr>
                <a:xfrm>
                  <a:off x="4707643" y="1248384"/>
                  <a:ext cx="64496" cy="607326"/>
                </a:xfrm>
                <a:prstGeom prst="rect">
                  <a:avLst/>
                </a:prstGeom>
                <a:pattFill prst="openDmnd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9" name="pl42">
                <a:extLst>
                  <a:ext uri="{FF2B5EF4-FFF2-40B4-BE49-F238E27FC236}">
                    <a16:creationId xmlns:a16="http://schemas.microsoft.com/office/drawing/2014/main" id="{1DC9CD1E-6E74-D3CF-F2B6-C3E3B0900352}"/>
                  </a:ext>
                </a:extLst>
              </p:cNvPr>
              <p:cNvSpPr/>
              <p:nvPr/>
            </p:nvSpPr>
            <p:spPr>
              <a:xfrm>
                <a:off x="4842264" y="1896270"/>
                <a:ext cx="0" cy="72000"/>
              </a:xfrm>
              <a:custGeom>
                <a:avLst/>
                <a:gdLst/>
                <a:ahLst/>
                <a:cxnLst/>
                <a:rect l="0" t="0" r="0" b="0"/>
                <a:pathLst>
                  <a:path h="63262">
                    <a:moveTo>
                      <a:pt x="0" y="63262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4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tx47">
                <a:extLst>
                  <a:ext uri="{FF2B5EF4-FFF2-40B4-BE49-F238E27FC236}">
                    <a16:creationId xmlns:a16="http://schemas.microsoft.com/office/drawing/2014/main" id="{30A30371-D35C-0CFE-9C21-E09799BA6574}"/>
                  </a:ext>
                </a:extLst>
              </p:cNvPr>
              <p:cNvSpPr/>
              <p:nvPr/>
            </p:nvSpPr>
            <p:spPr>
              <a:xfrm>
                <a:off x="4713751" y="2058678"/>
                <a:ext cx="257031" cy="3827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41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arate</a:t>
                </a:r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2AEC1952-2E3B-446D-9681-AD0ACC907BCB}"/>
                  </a:ext>
                </a:extLst>
              </p:cNvPr>
              <p:cNvGrpSpPr/>
              <p:nvPr/>
            </p:nvGrpSpPr>
            <p:grpSpPr>
              <a:xfrm>
                <a:off x="5160599" y="1542251"/>
                <a:ext cx="483727" cy="426019"/>
                <a:chOff x="5116120" y="1542250"/>
                <a:chExt cx="322483" cy="426019"/>
              </a:xfrm>
            </p:grpSpPr>
            <p:grpSp>
              <p:nvGrpSpPr>
                <p:cNvPr id="334" name="Group 333">
                  <a:extLst>
                    <a:ext uri="{FF2B5EF4-FFF2-40B4-BE49-F238E27FC236}">
                      <a16:creationId xmlns:a16="http://schemas.microsoft.com/office/drawing/2014/main" id="{1767B9E2-2E86-7B5A-FED1-7B5720619F76}"/>
                    </a:ext>
                  </a:extLst>
                </p:cNvPr>
                <p:cNvGrpSpPr/>
                <p:nvPr/>
              </p:nvGrpSpPr>
              <p:grpSpPr>
                <a:xfrm>
                  <a:off x="5116120" y="1542250"/>
                  <a:ext cx="322483" cy="313460"/>
                  <a:chOff x="5116120" y="1542250"/>
                  <a:chExt cx="322483" cy="313460"/>
                </a:xfrm>
              </p:grpSpPr>
              <p:sp>
                <p:nvSpPr>
                  <p:cNvPr id="199" name="rc74">
                    <a:extLst>
                      <a:ext uri="{FF2B5EF4-FFF2-40B4-BE49-F238E27FC236}">
                        <a16:creationId xmlns:a16="http://schemas.microsoft.com/office/drawing/2014/main" id="{A25638F4-9A4C-4BB0-9A90-5EB276255756}"/>
                      </a:ext>
                    </a:extLst>
                  </p:cNvPr>
                  <p:cNvSpPr/>
                  <p:nvPr/>
                </p:nvSpPr>
                <p:spPr>
                  <a:xfrm>
                    <a:off x="5116120" y="1542250"/>
                    <a:ext cx="64496" cy="31346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" name="rc75">
                    <a:extLst>
                      <a:ext uri="{FF2B5EF4-FFF2-40B4-BE49-F238E27FC236}">
                        <a16:creationId xmlns:a16="http://schemas.microsoft.com/office/drawing/2014/main" id="{C66BD490-8B42-04DF-84FC-A254649ADD61}"/>
                      </a:ext>
                    </a:extLst>
                  </p:cNvPr>
                  <p:cNvSpPr/>
                  <p:nvPr/>
                </p:nvSpPr>
                <p:spPr>
                  <a:xfrm>
                    <a:off x="5374107" y="1589724"/>
                    <a:ext cx="64496" cy="265986"/>
                  </a:xfrm>
                  <a:prstGeom prst="rect">
                    <a:avLst/>
                  </a:prstGeom>
                  <a:pattFill prst="ltHorz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" name="rc76">
                    <a:extLst>
                      <a:ext uri="{FF2B5EF4-FFF2-40B4-BE49-F238E27FC236}">
                        <a16:creationId xmlns:a16="http://schemas.microsoft.com/office/drawing/2014/main" id="{98D07D11-E787-B202-E3A0-B7B4A99E1DD6}"/>
                      </a:ext>
                    </a:extLst>
                  </p:cNvPr>
                  <p:cNvSpPr/>
                  <p:nvPr/>
                </p:nvSpPr>
                <p:spPr>
                  <a:xfrm>
                    <a:off x="5309611" y="1631415"/>
                    <a:ext cx="64496" cy="224295"/>
                  </a:xfrm>
                  <a:prstGeom prst="rect">
                    <a:avLst/>
                  </a:prstGeom>
                  <a:pattFill prst="lgCheck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" name="rc77">
                    <a:extLst>
                      <a:ext uri="{FF2B5EF4-FFF2-40B4-BE49-F238E27FC236}">
                        <a16:creationId xmlns:a16="http://schemas.microsoft.com/office/drawing/2014/main" id="{C76C814F-1857-D15B-70DC-2F148B8CD025}"/>
                      </a:ext>
                    </a:extLst>
                  </p:cNvPr>
                  <p:cNvSpPr/>
                  <p:nvPr/>
                </p:nvSpPr>
                <p:spPr>
                  <a:xfrm>
                    <a:off x="5180617" y="1589724"/>
                    <a:ext cx="64496" cy="26598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" name="rc78">
                    <a:extLst>
                      <a:ext uri="{FF2B5EF4-FFF2-40B4-BE49-F238E27FC236}">
                        <a16:creationId xmlns:a16="http://schemas.microsoft.com/office/drawing/2014/main" id="{3FD21747-35D5-0519-5319-9E1D5F3EC8C9}"/>
                      </a:ext>
                    </a:extLst>
                  </p:cNvPr>
                  <p:cNvSpPr/>
                  <p:nvPr/>
                </p:nvSpPr>
                <p:spPr>
                  <a:xfrm>
                    <a:off x="5245114" y="1589724"/>
                    <a:ext cx="64496" cy="265986"/>
                  </a:xfrm>
                  <a:prstGeom prst="rect">
                    <a:avLst/>
                  </a:prstGeom>
                  <a:pattFill prst="openDmnd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0" name="pl43">
                  <a:extLst>
                    <a:ext uri="{FF2B5EF4-FFF2-40B4-BE49-F238E27FC236}">
                      <a16:creationId xmlns:a16="http://schemas.microsoft.com/office/drawing/2014/main" id="{2786F129-1584-C9D7-0789-F35DE121AB26}"/>
                    </a:ext>
                  </a:extLst>
                </p:cNvPr>
                <p:cNvSpPr/>
                <p:nvPr/>
              </p:nvSpPr>
              <p:spPr>
                <a:xfrm>
                  <a:off x="5282497" y="1896269"/>
                  <a:ext cx="0" cy="72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63262">
                      <a:moveTo>
                        <a:pt x="0" y="63262"/>
                      </a:moveTo>
                      <a:lnTo>
                        <a:pt x="0" y="0"/>
                      </a:lnTo>
                    </a:path>
                  </a:pathLst>
                </a:custGeom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4" name="tx48">
                <a:extLst>
                  <a:ext uri="{FF2B5EF4-FFF2-40B4-BE49-F238E27FC236}">
                    <a16:creationId xmlns:a16="http://schemas.microsoft.com/office/drawing/2014/main" id="{27EB0357-BF11-6B72-4D97-6DE8E4AA2ED6}"/>
                  </a:ext>
                </a:extLst>
              </p:cNvPr>
              <p:cNvSpPr/>
              <p:nvPr/>
            </p:nvSpPr>
            <p:spPr>
              <a:xfrm>
                <a:off x="5237984" y="2058678"/>
                <a:ext cx="344363" cy="3827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41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exican</a:t>
                </a:r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59792F4A-C415-C362-422B-6362C60816B0}"/>
                  </a:ext>
                </a:extLst>
              </p:cNvPr>
              <p:cNvGrpSpPr/>
              <p:nvPr/>
            </p:nvGrpSpPr>
            <p:grpSpPr>
              <a:xfrm>
                <a:off x="5728501" y="1058027"/>
                <a:ext cx="483725" cy="797684"/>
                <a:chOff x="5653591" y="1058026"/>
                <a:chExt cx="322482" cy="797684"/>
              </a:xfrm>
            </p:grpSpPr>
            <p:sp>
              <p:nvSpPr>
                <p:cNvPr id="201" name="rc84">
                  <a:extLst>
                    <a:ext uri="{FF2B5EF4-FFF2-40B4-BE49-F238E27FC236}">
                      <a16:creationId xmlns:a16="http://schemas.microsoft.com/office/drawing/2014/main" id="{F98A22E5-EC4C-0BEC-C508-D48221A3E1D6}"/>
                    </a:ext>
                  </a:extLst>
                </p:cNvPr>
                <p:cNvSpPr/>
                <p:nvPr/>
              </p:nvSpPr>
              <p:spPr>
                <a:xfrm>
                  <a:off x="5653591" y="1058026"/>
                  <a:ext cx="64496" cy="797684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" name="rc85">
                  <a:extLst>
                    <a:ext uri="{FF2B5EF4-FFF2-40B4-BE49-F238E27FC236}">
                      <a16:creationId xmlns:a16="http://schemas.microsoft.com/office/drawing/2014/main" id="{DE7E5C48-71FB-0022-00FC-3879DBB06EEA}"/>
                    </a:ext>
                  </a:extLst>
                </p:cNvPr>
                <p:cNvSpPr/>
                <p:nvPr/>
              </p:nvSpPr>
              <p:spPr>
                <a:xfrm>
                  <a:off x="5911577" y="1362852"/>
                  <a:ext cx="64496" cy="492858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" name="rc86">
                  <a:extLst>
                    <a:ext uri="{FF2B5EF4-FFF2-40B4-BE49-F238E27FC236}">
                      <a16:creationId xmlns:a16="http://schemas.microsoft.com/office/drawing/2014/main" id="{C9FE565A-F646-5A73-2F45-5E0744858FE7}"/>
                    </a:ext>
                  </a:extLst>
                </p:cNvPr>
                <p:cNvSpPr/>
                <p:nvPr/>
              </p:nvSpPr>
              <p:spPr>
                <a:xfrm>
                  <a:off x="5847080" y="1381978"/>
                  <a:ext cx="64496" cy="473732"/>
                </a:xfrm>
                <a:prstGeom prst="rect">
                  <a:avLst/>
                </a:prstGeom>
                <a:pattFill prst="lgCheck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rc87">
                  <a:extLst>
                    <a:ext uri="{FF2B5EF4-FFF2-40B4-BE49-F238E27FC236}">
                      <a16:creationId xmlns:a16="http://schemas.microsoft.com/office/drawing/2014/main" id="{98FA1E4F-6292-6AD6-3E7D-B17AF69568B2}"/>
                    </a:ext>
                  </a:extLst>
                </p:cNvPr>
                <p:cNvSpPr/>
                <p:nvPr/>
              </p:nvSpPr>
              <p:spPr>
                <a:xfrm>
                  <a:off x="5718088" y="1362852"/>
                  <a:ext cx="64496" cy="492858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" name="rc88">
                  <a:extLst>
                    <a:ext uri="{FF2B5EF4-FFF2-40B4-BE49-F238E27FC236}">
                      <a16:creationId xmlns:a16="http://schemas.microsoft.com/office/drawing/2014/main" id="{DAA14426-35D9-70BE-B6A9-6F6271E7C647}"/>
                    </a:ext>
                  </a:extLst>
                </p:cNvPr>
                <p:cNvSpPr/>
                <p:nvPr/>
              </p:nvSpPr>
              <p:spPr>
                <a:xfrm>
                  <a:off x="5782584" y="1362852"/>
                  <a:ext cx="64496" cy="492858"/>
                </a:xfrm>
                <a:prstGeom prst="rect">
                  <a:avLst/>
                </a:prstGeom>
                <a:pattFill prst="openDmnd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1" name="pl44">
                <a:extLst>
                  <a:ext uri="{FF2B5EF4-FFF2-40B4-BE49-F238E27FC236}">
                    <a16:creationId xmlns:a16="http://schemas.microsoft.com/office/drawing/2014/main" id="{290ACC08-4787-2401-DC82-0A1729432188}"/>
                  </a:ext>
                </a:extLst>
              </p:cNvPr>
              <p:cNvSpPr/>
              <p:nvPr/>
            </p:nvSpPr>
            <p:spPr>
              <a:xfrm>
                <a:off x="5978068" y="1896270"/>
                <a:ext cx="0" cy="72000"/>
              </a:xfrm>
              <a:custGeom>
                <a:avLst/>
                <a:gdLst/>
                <a:ahLst/>
                <a:cxnLst/>
                <a:rect l="0" t="0" r="0" b="0"/>
                <a:pathLst>
                  <a:path h="63262">
                    <a:moveTo>
                      <a:pt x="0" y="63262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4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tx49">
                <a:extLst>
                  <a:ext uri="{FF2B5EF4-FFF2-40B4-BE49-F238E27FC236}">
                    <a16:creationId xmlns:a16="http://schemas.microsoft.com/office/drawing/2014/main" id="{9FCA74DD-8884-0FB1-EF70-D2A456E4348C}"/>
                  </a:ext>
                </a:extLst>
              </p:cNvPr>
              <p:cNvSpPr/>
              <p:nvPr/>
            </p:nvSpPr>
            <p:spPr>
              <a:xfrm>
                <a:off x="5792971" y="2048670"/>
                <a:ext cx="370193" cy="4828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410"/>
                  </a:lnSpc>
                </a:pPr>
                <a:r>
                  <a:rPr lang="en-US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olbooks</a:t>
                </a:r>
                <a:endParaRPr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DA1BD855-0121-0590-637D-7D52AD1C687D}"/>
                  </a:ext>
                </a:extLst>
              </p:cNvPr>
              <p:cNvGrpSpPr/>
              <p:nvPr/>
            </p:nvGrpSpPr>
            <p:grpSpPr>
              <a:xfrm>
                <a:off x="6296400" y="955162"/>
                <a:ext cx="483725" cy="900548"/>
                <a:chOff x="6191062" y="955162"/>
                <a:chExt cx="322482" cy="900548"/>
              </a:xfrm>
            </p:grpSpPr>
            <p:sp>
              <p:nvSpPr>
                <p:cNvPr id="197" name="rc64">
                  <a:extLst>
                    <a:ext uri="{FF2B5EF4-FFF2-40B4-BE49-F238E27FC236}">
                      <a16:creationId xmlns:a16="http://schemas.microsoft.com/office/drawing/2014/main" id="{A85B59D2-2D62-E8EA-304B-09E7423D9B06}"/>
                    </a:ext>
                  </a:extLst>
                </p:cNvPr>
                <p:cNvSpPr/>
                <p:nvPr/>
              </p:nvSpPr>
              <p:spPr>
                <a:xfrm>
                  <a:off x="6191062" y="955162"/>
                  <a:ext cx="64496" cy="900548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rc65">
                  <a:extLst>
                    <a:ext uri="{FF2B5EF4-FFF2-40B4-BE49-F238E27FC236}">
                      <a16:creationId xmlns:a16="http://schemas.microsoft.com/office/drawing/2014/main" id="{C998BDEE-3FEC-2CE8-F39E-A1C81AC27C71}"/>
                    </a:ext>
                  </a:extLst>
                </p:cNvPr>
                <p:cNvSpPr/>
                <p:nvPr/>
              </p:nvSpPr>
              <p:spPr>
                <a:xfrm>
                  <a:off x="6449048" y="984852"/>
                  <a:ext cx="64496" cy="870858"/>
                </a:xfrm>
                <a:prstGeom prst="rect">
                  <a:avLst/>
                </a:prstGeom>
                <a:pattFill prst="ltHorz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" name="rc66">
                  <a:extLst>
                    <a:ext uri="{FF2B5EF4-FFF2-40B4-BE49-F238E27FC236}">
                      <a16:creationId xmlns:a16="http://schemas.microsoft.com/office/drawing/2014/main" id="{B06BEBA5-E40C-4422-2B8A-42F546BC65F5}"/>
                    </a:ext>
                  </a:extLst>
                </p:cNvPr>
                <p:cNvSpPr/>
                <p:nvPr/>
              </p:nvSpPr>
              <p:spPr>
                <a:xfrm>
                  <a:off x="6384551" y="1099199"/>
                  <a:ext cx="64496" cy="756511"/>
                </a:xfrm>
                <a:prstGeom prst="rect">
                  <a:avLst/>
                </a:prstGeom>
                <a:pattFill prst="lgCheck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" name="rc67">
                  <a:extLst>
                    <a:ext uri="{FF2B5EF4-FFF2-40B4-BE49-F238E27FC236}">
                      <a16:creationId xmlns:a16="http://schemas.microsoft.com/office/drawing/2014/main" id="{8A886F20-DCC3-F5AB-89E9-ECCF667AC0F2}"/>
                    </a:ext>
                  </a:extLst>
                </p:cNvPr>
                <p:cNvSpPr/>
                <p:nvPr/>
              </p:nvSpPr>
              <p:spPr>
                <a:xfrm>
                  <a:off x="6255559" y="984852"/>
                  <a:ext cx="64496" cy="870858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rc68">
                  <a:extLst>
                    <a:ext uri="{FF2B5EF4-FFF2-40B4-BE49-F238E27FC236}">
                      <a16:creationId xmlns:a16="http://schemas.microsoft.com/office/drawing/2014/main" id="{D7D40431-5F5D-606C-7F44-EAD95FE0B536}"/>
                    </a:ext>
                  </a:extLst>
                </p:cNvPr>
                <p:cNvSpPr/>
                <p:nvPr/>
              </p:nvSpPr>
              <p:spPr>
                <a:xfrm>
                  <a:off x="6320055" y="984852"/>
                  <a:ext cx="64496" cy="870858"/>
                </a:xfrm>
                <a:prstGeom prst="rect">
                  <a:avLst/>
                </a:prstGeom>
                <a:pattFill prst="openDmnd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7" name="pl45">
                <a:extLst>
                  <a:ext uri="{FF2B5EF4-FFF2-40B4-BE49-F238E27FC236}">
                    <a16:creationId xmlns:a16="http://schemas.microsoft.com/office/drawing/2014/main" id="{E082AC25-6350-C219-5E18-476821F816AE}"/>
                  </a:ext>
                </a:extLst>
              </p:cNvPr>
              <p:cNvSpPr/>
              <p:nvPr/>
            </p:nvSpPr>
            <p:spPr>
              <a:xfrm>
                <a:off x="6545965" y="1896269"/>
                <a:ext cx="0" cy="72000"/>
              </a:xfrm>
              <a:custGeom>
                <a:avLst/>
                <a:gdLst/>
                <a:ahLst/>
                <a:cxnLst/>
                <a:rect l="0" t="0" r="0" b="0"/>
                <a:pathLst>
                  <a:path h="63262">
                    <a:moveTo>
                      <a:pt x="0" y="63262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4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" name="tx50">
                <a:extLst>
                  <a:ext uri="{FF2B5EF4-FFF2-40B4-BE49-F238E27FC236}">
                    <a16:creationId xmlns:a16="http://schemas.microsoft.com/office/drawing/2014/main" id="{BFF7C636-1611-8491-8DE1-D124B0B829B2}"/>
                  </a:ext>
                </a:extLst>
              </p:cNvPr>
              <p:cNvSpPr/>
              <p:nvPr/>
            </p:nvSpPr>
            <p:spPr>
              <a:xfrm>
                <a:off x="6435491" y="2058601"/>
                <a:ext cx="220951" cy="3835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41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trike</a:t>
                </a:r>
              </a:p>
            </p:txBody>
          </p:sp>
          <p:sp>
            <p:nvSpPr>
              <p:cNvPr id="148" name="rc148"/>
              <p:cNvSpPr/>
              <p:nvPr/>
            </p:nvSpPr>
            <p:spPr>
              <a:xfrm>
                <a:off x="7423055" y="198594"/>
                <a:ext cx="2848070" cy="1689210"/>
              </a:xfrm>
              <a:prstGeom prst="rect">
                <a:avLst/>
              </a:prstGeom>
              <a:ln w="127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4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755E6DC1-B1CF-708F-1FBC-3447A042F6A2}"/>
                  </a:ext>
                </a:extLst>
              </p:cNvPr>
              <p:cNvGrpSpPr/>
              <p:nvPr/>
            </p:nvGrpSpPr>
            <p:grpSpPr>
              <a:xfrm>
                <a:off x="7184242" y="1855710"/>
                <a:ext cx="237275" cy="40559"/>
                <a:chOff x="212725" y="1855710"/>
                <a:chExt cx="237275" cy="4055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1" name="tx31">
                      <a:extLst>
                        <a:ext uri="{FF2B5EF4-FFF2-40B4-BE49-F238E27FC236}">
                          <a16:creationId xmlns:a16="http://schemas.microsoft.com/office/drawing/2014/main" id="{F3D49D2C-39B5-F98F-5C6C-E2BA2C3BF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725" y="1858905"/>
                      <a:ext cx="119995" cy="3736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anchor="ctr" anchorCtr="1"/>
                    <a:lstStyle/>
                    <a:p>
                      <a:pPr>
                        <a:lnSpc>
                          <a:spcPts val="41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KR" sz="12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0.0</m:t>
                            </m:r>
                          </m:oMath>
                        </m:oMathPara>
                      </a14:m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31" name="tx31">
                      <a:extLst>
                        <a:ext uri="{FF2B5EF4-FFF2-40B4-BE49-F238E27FC236}">
                          <a16:creationId xmlns:a16="http://schemas.microsoft.com/office/drawing/2014/main" id="{F3D49D2C-39B5-F98F-5C6C-E2BA2C3BFA7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725" y="1858905"/>
                      <a:ext cx="119995" cy="3736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818" t="-200000" r="-45455" b="-10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2" name="pl36">
                  <a:extLst>
                    <a:ext uri="{FF2B5EF4-FFF2-40B4-BE49-F238E27FC236}">
                      <a16:creationId xmlns:a16="http://schemas.microsoft.com/office/drawing/2014/main" id="{821BBBA1-ADB9-DC21-62E6-57C879D819EC}"/>
                    </a:ext>
                  </a:extLst>
                </p:cNvPr>
                <p:cNvSpPr/>
                <p:nvPr/>
              </p:nvSpPr>
              <p:spPr>
                <a:xfrm>
                  <a:off x="378000" y="1855710"/>
                  <a:ext cx="7200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262">
                      <a:moveTo>
                        <a:pt x="0" y="0"/>
                      </a:moveTo>
                      <a:lnTo>
                        <a:pt x="63262" y="0"/>
                      </a:lnTo>
                    </a:path>
                  </a:pathLst>
                </a:custGeom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A70A352B-CD69-FA9F-B8AF-BC10DEDEB601}"/>
                  </a:ext>
                </a:extLst>
              </p:cNvPr>
              <p:cNvGrpSpPr/>
              <p:nvPr/>
            </p:nvGrpSpPr>
            <p:grpSpPr>
              <a:xfrm>
                <a:off x="7184242" y="1066607"/>
                <a:ext cx="237275" cy="40559"/>
                <a:chOff x="212725" y="1066607"/>
                <a:chExt cx="237275" cy="4055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9" name="tx33">
                      <a:extLst>
                        <a:ext uri="{FF2B5EF4-FFF2-40B4-BE49-F238E27FC236}">
                          <a16:creationId xmlns:a16="http://schemas.microsoft.com/office/drawing/2014/main" id="{9AAA2E0B-A9B8-50B5-ACAF-679C77906E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725" y="1069802"/>
                      <a:ext cx="119995" cy="3736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anchor="ctr" anchorCtr="1"/>
                    <a:lstStyle/>
                    <a:p>
                      <a:pPr>
                        <a:lnSpc>
                          <a:spcPts val="41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KR" sz="12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0.5</m:t>
                            </m:r>
                          </m:oMath>
                        </m:oMathPara>
                      </a14:m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29" name="tx33">
                      <a:extLst>
                        <a:ext uri="{FF2B5EF4-FFF2-40B4-BE49-F238E27FC236}">
                          <a16:creationId xmlns:a16="http://schemas.microsoft.com/office/drawing/2014/main" id="{9AAA2E0B-A9B8-50B5-ACAF-679C77906E6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725" y="1069802"/>
                      <a:ext cx="119995" cy="3736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81818" t="-175000" r="-45455" b="-10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0" name="pl38">
                  <a:extLst>
                    <a:ext uri="{FF2B5EF4-FFF2-40B4-BE49-F238E27FC236}">
                      <a16:creationId xmlns:a16="http://schemas.microsoft.com/office/drawing/2014/main" id="{DC1C6A79-B3B2-6830-C088-EFAC34662C09}"/>
                    </a:ext>
                  </a:extLst>
                </p:cNvPr>
                <p:cNvSpPr/>
                <p:nvPr/>
              </p:nvSpPr>
              <p:spPr>
                <a:xfrm>
                  <a:off x="378000" y="1066607"/>
                  <a:ext cx="7200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262">
                      <a:moveTo>
                        <a:pt x="0" y="0"/>
                      </a:moveTo>
                      <a:lnTo>
                        <a:pt x="63262" y="0"/>
                      </a:lnTo>
                    </a:path>
                  </a:pathLst>
                </a:custGeom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7FDA1AC2-684D-DB66-9E57-F54885BC1C58}"/>
                  </a:ext>
                </a:extLst>
              </p:cNvPr>
              <p:cNvGrpSpPr/>
              <p:nvPr/>
            </p:nvGrpSpPr>
            <p:grpSpPr>
              <a:xfrm>
                <a:off x="7184242" y="277505"/>
                <a:ext cx="237275" cy="40558"/>
                <a:chOff x="212725" y="277505"/>
                <a:chExt cx="237275" cy="4055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7" name="tx35">
                      <a:extLst>
                        <a:ext uri="{FF2B5EF4-FFF2-40B4-BE49-F238E27FC236}">
                          <a16:creationId xmlns:a16="http://schemas.microsoft.com/office/drawing/2014/main" id="{27ACB0AC-2EBB-9335-FCE7-AECD1B127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725" y="280699"/>
                      <a:ext cx="119995" cy="3736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anchor="ctr" anchorCtr="1"/>
                    <a:lstStyle/>
                    <a:p>
                      <a:pPr>
                        <a:lnSpc>
                          <a:spcPts val="41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KR" sz="12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1.0</m:t>
                            </m:r>
                          </m:oMath>
                        </m:oMathPara>
                      </a14:m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27" name="tx35">
                      <a:extLst>
                        <a:ext uri="{FF2B5EF4-FFF2-40B4-BE49-F238E27FC236}">
                          <a16:creationId xmlns:a16="http://schemas.microsoft.com/office/drawing/2014/main" id="{27ACB0AC-2EBB-9335-FCE7-AECD1B127B0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725" y="280699"/>
                      <a:ext cx="119995" cy="3736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818" t="-200000" r="-45455" b="-10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28" name="pl40">
                  <a:extLst>
                    <a:ext uri="{FF2B5EF4-FFF2-40B4-BE49-F238E27FC236}">
                      <a16:creationId xmlns:a16="http://schemas.microsoft.com/office/drawing/2014/main" id="{62C79C2B-0446-7EDB-E9F3-6E0AB84F631A}"/>
                    </a:ext>
                  </a:extLst>
                </p:cNvPr>
                <p:cNvSpPr/>
                <p:nvPr/>
              </p:nvSpPr>
              <p:spPr>
                <a:xfrm>
                  <a:off x="378000" y="277505"/>
                  <a:ext cx="7200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262">
                      <a:moveTo>
                        <a:pt x="0" y="0"/>
                      </a:moveTo>
                      <a:lnTo>
                        <a:pt x="63262" y="0"/>
                      </a:lnTo>
                    </a:path>
                  </a:pathLst>
                </a:custGeom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6" name="tx52">
                <a:extLst>
                  <a:ext uri="{FF2B5EF4-FFF2-40B4-BE49-F238E27FC236}">
                    <a16:creationId xmlns:a16="http://schemas.microsoft.com/office/drawing/2014/main" id="{014B20A5-B99C-C87B-644C-20D63AD03CDF}"/>
                  </a:ext>
                </a:extLst>
              </p:cNvPr>
              <p:cNvSpPr/>
              <p:nvPr/>
            </p:nvSpPr>
            <p:spPr>
              <a:xfrm rot="16200000">
                <a:off x="7013693" y="1046339"/>
                <a:ext cx="76836" cy="4053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375"/>
                  </a:lnSpc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NF1</a:t>
                </a:r>
                <a:endParaRPr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6D10E6DC-CB63-1E9A-AA31-646271BC0BF7}"/>
                  </a:ext>
                </a:extLst>
              </p:cNvPr>
              <p:cNvGrpSpPr/>
              <p:nvPr/>
            </p:nvGrpSpPr>
            <p:grpSpPr>
              <a:xfrm>
                <a:off x="7463842" y="935091"/>
                <a:ext cx="483727" cy="1161865"/>
                <a:chOff x="7561319" y="935090"/>
                <a:chExt cx="322483" cy="1161865"/>
              </a:xfrm>
            </p:grpSpPr>
            <p:grpSp>
              <p:nvGrpSpPr>
                <p:cNvPr id="338" name="Group 337">
                  <a:extLst>
                    <a:ext uri="{FF2B5EF4-FFF2-40B4-BE49-F238E27FC236}">
                      <a16:creationId xmlns:a16="http://schemas.microsoft.com/office/drawing/2014/main" id="{DE115AF7-EE0B-72BD-26B0-483D50D9790C}"/>
                    </a:ext>
                  </a:extLst>
                </p:cNvPr>
                <p:cNvGrpSpPr/>
                <p:nvPr/>
              </p:nvGrpSpPr>
              <p:grpSpPr>
                <a:xfrm>
                  <a:off x="7561319" y="935090"/>
                  <a:ext cx="322483" cy="920620"/>
                  <a:chOff x="7561319" y="935090"/>
                  <a:chExt cx="322483" cy="920620"/>
                </a:xfrm>
              </p:grpSpPr>
              <p:sp>
                <p:nvSpPr>
                  <p:cNvPr id="205" name="rc138">
                    <a:extLst>
                      <a:ext uri="{FF2B5EF4-FFF2-40B4-BE49-F238E27FC236}">
                        <a16:creationId xmlns:a16="http://schemas.microsoft.com/office/drawing/2014/main" id="{62A76DEE-1AA6-B179-7CB3-7198FBE06B23}"/>
                      </a:ext>
                    </a:extLst>
                  </p:cNvPr>
                  <p:cNvSpPr/>
                  <p:nvPr/>
                </p:nvSpPr>
                <p:spPr>
                  <a:xfrm>
                    <a:off x="7561319" y="935090"/>
                    <a:ext cx="64496" cy="92062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" name="rc139">
                    <a:extLst>
                      <a:ext uri="{FF2B5EF4-FFF2-40B4-BE49-F238E27FC236}">
                        <a16:creationId xmlns:a16="http://schemas.microsoft.com/office/drawing/2014/main" id="{4BF091BB-0A88-2352-340A-06B5E7DC39A6}"/>
                      </a:ext>
                    </a:extLst>
                  </p:cNvPr>
                  <p:cNvSpPr/>
                  <p:nvPr/>
                </p:nvSpPr>
                <p:spPr>
                  <a:xfrm>
                    <a:off x="7819306" y="1695020"/>
                    <a:ext cx="64496" cy="160690"/>
                  </a:xfrm>
                  <a:prstGeom prst="rect">
                    <a:avLst/>
                  </a:prstGeom>
                  <a:pattFill prst="ltHorz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" name="rc140">
                    <a:extLst>
                      <a:ext uri="{FF2B5EF4-FFF2-40B4-BE49-F238E27FC236}">
                        <a16:creationId xmlns:a16="http://schemas.microsoft.com/office/drawing/2014/main" id="{84597E31-8566-7192-AA87-037D2E06AE82}"/>
                      </a:ext>
                    </a:extLst>
                  </p:cNvPr>
                  <p:cNvSpPr/>
                  <p:nvPr/>
                </p:nvSpPr>
                <p:spPr>
                  <a:xfrm>
                    <a:off x="7754809" y="1712356"/>
                    <a:ext cx="64496" cy="143353"/>
                  </a:xfrm>
                  <a:prstGeom prst="rect">
                    <a:avLst/>
                  </a:prstGeom>
                  <a:pattFill prst="lgCheck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" name="rc141">
                    <a:extLst>
                      <a:ext uri="{FF2B5EF4-FFF2-40B4-BE49-F238E27FC236}">
                        <a16:creationId xmlns:a16="http://schemas.microsoft.com/office/drawing/2014/main" id="{CEDF1882-FE04-3F04-BEC3-800ACEF7083E}"/>
                      </a:ext>
                    </a:extLst>
                  </p:cNvPr>
                  <p:cNvSpPr/>
                  <p:nvPr/>
                </p:nvSpPr>
                <p:spPr>
                  <a:xfrm>
                    <a:off x="7625816" y="1708411"/>
                    <a:ext cx="64496" cy="147299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9" name="rc142">
                    <a:extLst>
                      <a:ext uri="{FF2B5EF4-FFF2-40B4-BE49-F238E27FC236}">
                        <a16:creationId xmlns:a16="http://schemas.microsoft.com/office/drawing/2014/main" id="{86E2A133-B818-1D97-3D30-06286CB5B1E2}"/>
                      </a:ext>
                    </a:extLst>
                  </p:cNvPr>
                  <p:cNvSpPr/>
                  <p:nvPr/>
                </p:nvSpPr>
                <p:spPr>
                  <a:xfrm>
                    <a:off x="7690313" y="1695020"/>
                    <a:ext cx="64496" cy="160690"/>
                  </a:xfrm>
                  <a:prstGeom prst="rect">
                    <a:avLst/>
                  </a:prstGeom>
                  <a:pattFill prst="openDmnd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12" name="pl41">
                  <a:extLst>
                    <a:ext uri="{FF2B5EF4-FFF2-40B4-BE49-F238E27FC236}">
                      <a16:creationId xmlns:a16="http://schemas.microsoft.com/office/drawing/2014/main" id="{8B3A97ED-555C-B8DB-75DA-C331D5FCDF93}"/>
                    </a:ext>
                  </a:extLst>
                </p:cNvPr>
                <p:cNvSpPr/>
                <p:nvPr/>
              </p:nvSpPr>
              <p:spPr>
                <a:xfrm>
                  <a:off x="7731957" y="1896269"/>
                  <a:ext cx="0" cy="72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63262">
                      <a:moveTo>
                        <a:pt x="0" y="63262"/>
                      </a:moveTo>
                      <a:lnTo>
                        <a:pt x="0" y="0"/>
                      </a:lnTo>
                    </a:path>
                  </a:pathLst>
                </a:custGeom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" name="tx46">
                  <a:extLst>
                    <a:ext uri="{FF2B5EF4-FFF2-40B4-BE49-F238E27FC236}">
                      <a16:creationId xmlns:a16="http://schemas.microsoft.com/office/drawing/2014/main" id="{28AF9BBE-9F3D-8B94-AA83-CEC0CDDC0F81}"/>
                    </a:ext>
                  </a:extLst>
                </p:cNvPr>
                <p:cNvSpPr/>
                <p:nvPr/>
              </p:nvSpPr>
              <p:spPr>
                <a:xfrm>
                  <a:off x="7632538" y="2048669"/>
                  <a:ext cx="198838" cy="482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41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olphin</a:t>
                  </a:r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0ADB9A9E-DA52-B8C3-CA46-3438C3B39ECB}"/>
                  </a:ext>
                </a:extLst>
              </p:cNvPr>
              <p:cNvGrpSpPr/>
              <p:nvPr/>
            </p:nvGrpSpPr>
            <p:grpSpPr>
              <a:xfrm>
                <a:off x="8032643" y="324852"/>
                <a:ext cx="483725" cy="1772104"/>
                <a:chOff x="8098790" y="324851"/>
                <a:chExt cx="322482" cy="1772104"/>
              </a:xfrm>
            </p:grpSpPr>
            <p:grpSp>
              <p:nvGrpSpPr>
                <p:cNvPr id="339" name="Group 338">
                  <a:extLst>
                    <a:ext uri="{FF2B5EF4-FFF2-40B4-BE49-F238E27FC236}">
                      <a16:creationId xmlns:a16="http://schemas.microsoft.com/office/drawing/2014/main" id="{5A72C03C-E419-3775-4481-31DF2B953A82}"/>
                    </a:ext>
                  </a:extLst>
                </p:cNvPr>
                <p:cNvGrpSpPr/>
                <p:nvPr/>
              </p:nvGrpSpPr>
              <p:grpSpPr>
                <a:xfrm>
                  <a:off x="8098790" y="324851"/>
                  <a:ext cx="322482" cy="1530859"/>
                  <a:chOff x="8098790" y="324851"/>
                  <a:chExt cx="322482" cy="1530859"/>
                </a:xfrm>
              </p:grpSpPr>
              <p:sp>
                <p:nvSpPr>
                  <p:cNvPr id="203" name="rc128">
                    <a:extLst>
                      <a:ext uri="{FF2B5EF4-FFF2-40B4-BE49-F238E27FC236}">
                        <a16:creationId xmlns:a16="http://schemas.microsoft.com/office/drawing/2014/main" id="{969D42F1-D9EA-739E-F504-51A045790569}"/>
                      </a:ext>
                    </a:extLst>
                  </p:cNvPr>
                  <p:cNvSpPr/>
                  <p:nvPr/>
                </p:nvSpPr>
                <p:spPr>
                  <a:xfrm>
                    <a:off x="8098790" y="324851"/>
                    <a:ext cx="64496" cy="1530859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" name="rc129">
                    <a:extLst>
                      <a:ext uri="{FF2B5EF4-FFF2-40B4-BE49-F238E27FC236}">
                        <a16:creationId xmlns:a16="http://schemas.microsoft.com/office/drawing/2014/main" id="{D8D97016-453C-7D80-2113-DDFBD429EA14}"/>
                      </a:ext>
                    </a:extLst>
                  </p:cNvPr>
                  <p:cNvSpPr/>
                  <p:nvPr/>
                </p:nvSpPr>
                <p:spPr>
                  <a:xfrm>
                    <a:off x="8356776" y="1394874"/>
                    <a:ext cx="64496" cy="460836"/>
                  </a:xfrm>
                  <a:prstGeom prst="rect">
                    <a:avLst/>
                  </a:prstGeom>
                  <a:pattFill prst="ltHorz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" name="rc130">
                    <a:extLst>
                      <a:ext uri="{FF2B5EF4-FFF2-40B4-BE49-F238E27FC236}">
                        <a16:creationId xmlns:a16="http://schemas.microsoft.com/office/drawing/2014/main" id="{8B3A2AB4-0DA6-C78F-FCFE-7AE11397DADE}"/>
                      </a:ext>
                    </a:extLst>
                  </p:cNvPr>
                  <p:cNvSpPr/>
                  <p:nvPr/>
                </p:nvSpPr>
                <p:spPr>
                  <a:xfrm>
                    <a:off x="8292279" y="1484832"/>
                    <a:ext cx="64496" cy="370878"/>
                  </a:xfrm>
                  <a:prstGeom prst="rect">
                    <a:avLst/>
                  </a:prstGeom>
                  <a:pattFill prst="lgCheck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1" name="rc131">
                    <a:extLst>
                      <a:ext uri="{FF2B5EF4-FFF2-40B4-BE49-F238E27FC236}">
                        <a16:creationId xmlns:a16="http://schemas.microsoft.com/office/drawing/2014/main" id="{F6954B56-5A8E-96CA-83E6-7B63D5BFE41F}"/>
                      </a:ext>
                    </a:extLst>
                  </p:cNvPr>
                  <p:cNvSpPr/>
                  <p:nvPr/>
                </p:nvSpPr>
                <p:spPr>
                  <a:xfrm>
                    <a:off x="8163287" y="1471680"/>
                    <a:ext cx="64496" cy="384030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" name="rc132">
                    <a:extLst>
                      <a:ext uri="{FF2B5EF4-FFF2-40B4-BE49-F238E27FC236}">
                        <a16:creationId xmlns:a16="http://schemas.microsoft.com/office/drawing/2014/main" id="{D1B23142-22E5-A944-88EA-A0E63B8B0C74}"/>
                      </a:ext>
                    </a:extLst>
                  </p:cNvPr>
                  <p:cNvSpPr/>
                  <p:nvPr/>
                </p:nvSpPr>
                <p:spPr>
                  <a:xfrm>
                    <a:off x="8227783" y="1394874"/>
                    <a:ext cx="64496" cy="460836"/>
                  </a:xfrm>
                  <a:prstGeom prst="rect">
                    <a:avLst/>
                  </a:prstGeom>
                  <a:pattFill prst="openDmnd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13" name="pl42">
                  <a:extLst>
                    <a:ext uri="{FF2B5EF4-FFF2-40B4-BE49-F238E27FC236}">
                      <a16:creationId xmlns:a16="http://schemas.microsoft.com/office/drawing/2014/main" id="{2770E7FD-C176-7FEE-C39E-1D32F94E3684}"/>
                    </a:ext>
                  </a:extLst>
                </p:cNvPr>
                <p:cNvSpPr/>
                <p:nvPr/>
              </p:nvSpPr>
              <p:spPr>
                <a:xfrm>
                  <a:off x="8269426" y="1896269"/>
                  <a:ext cx="0" cy="72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63262">
                      <a:moveTo>
                        <a:pt x="0" y="63262"/>
                      </a:moveTo>
                      <a:lnTo>
                        <a:pt x="0" y="0"/>
                      </a:lnTo>
                    </a:path>
                  </a:pathLst>
                </a:custGeom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" name="tx47">
                  <a:extLst>
                    <a:ext uri="{FF2B5EF4-FFF2-40B4-BE49-F238E27FC236}">
                      <a16:creationId xmlns:a16="http://schemas.microsoft.com/office/drawing/2014/main" id="{021DC521-039A-991B-3432-1D9B4A7872C4}"/>
                    </a:ext>
                  </a:extLst>
                </p:cNvPr>
                <p:cNvSpPr/>
                <p:nvPr/>
              </p:nvSpPr>
              <p:spPr>
                <a:xfrm>
                  <a:off x="8183751" y="2058677"/>
                  <a:ext cx="171353" cy="38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41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arate</a:t>
                  </a:r>
                </a:p>
              </p:txBody>
            </p:sp>
          </p:grpSp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E22EC781-2B32-A0CF-468C-9C8CE2EEC03E}"/>
                  </a:ext>
                </a:extLst>
              </p:cNvPr>
              <p:cNvGrpSpPr/>
              <p:nvPr/>
            </p:nvGrpSpPr>
            <p:grpSpPr>
              <a:xfrm>
                <a:off x="8601442" y="1119215"/>
                <a:ext cx="483727" cy="977741"/>
                <a:chOff x="8636260" y="1119214"/>
                <a:chExt cx="322483" cy="977741"/>
              </a:xfrm>
            </p:grpSpPr>
            <p:grpSp>
              <p:nvGrpSpPr>
                <p:cNvPr id="340" name="Group 339">
                  <a:extLst>
                    <a:ext uri="{FF2B5EF4-FFF2-40B4-BE49-F238E27FC236}">
                      <a16:creationId xmlns:a16="http://schemas.microsoft.com/office/drawing/2014/main" id="{16C6ECDF-3C1C-1FA1-FC5E-5EB3F4B3968D}"/>
                    </a:ext>
                  </a:extLst>
                </p:cNvPr>
                <p:cNvGrpSpPr/>
                <p:nvPr/>
              </p:nvGrpSpPr>
              <p:grpSpPr>
                <a:xfrm>
                  <a:off x="8636260" y="1119214"/>
                  <a:ext cx="322483" cy="736496"/>
                  <a:chOff x="8636260" y="1119214"/>
                  <a:chExt cx="322483" cy="736496"/>
                </a:xfrm>
              </p:grpSpPr>
              <p:sp>
                <p:nvSpPr>
                  <p:cNvPr id="204" name="rc133">
                    <a:extLst>
                      <a:ext uri="{FF2B5EF4-FFF2-40B4-BE49-F238E27FC236}">
                        <a16:creationId xmlns:a16="http://schemas.microsoft.com/office/drawing/2014/main" id="{EF0B14D9-6528-8326-9F80-B13D11275AE5}"/>
                      </a:ext>
                    </a:extLst>
                  </p:cNvPr>
                  <p:cNvSpPr/>
                  <p:nvPr/>
                </p:nvSpPr>
                <p:spPr>
                  <a:xfrm>
                    <a:off x="8636260" y="1119214"/>
                    <a:ext cx="64496" cy="736496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" name="rc134">
                    <a:extLst>
                      <a:ext uri="{FF2B5EF4-FFF2-40B4-BE49-F238E27FC236}">
                        <a16:creationId xmlns:a16="http://schemas.microsoft.com/office/drawing/2014/main" id="{A71AE1D5-3AF3-987D-8511-71DD8BF584AE}"/>
                      </a:ext>
                    </a:extLst>
                  </p:cNvPr>
                  <p:cNvSpPr/>
                  <p:nvPr/>
                </p:nvSpPr>
                <p:spPr>
                  <a:xfrm>
                    <a:off x="8894247" y="1303338"/>
                    <a:ext cx="64496" cy="552372"/>
                  </a:xfrm>
                  <a:prstGeom prst="rect">
                    <a:avLst/>
                  </a:prstGeom>
                  <a:pattFill prst="ltHorz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" name="rc135">
                    <a:extLst>
                      <a:ext uri="{FF2B5EF4-FFF2-40B4-BE49-F238E27FC236}">
                        <a16:creationId xmlns:a16="http://schemas.microsoft.com/office/drawing/2014/main" id="{E3CFA846-F6FE-9A9E-62D5-DF6A702A193F}"/>
                      </a:ext>
                    </a:extLst>
                  </p:cNvPr>
                  <p:cNvSpPr/>
                  <p:nvPr/>
                </p:nvSpPr>
                <p:spPr>
                  <a:xfrm>
                    <a:off x="8829750" y="1426438"/>
                    <a:ext cx="64496" cy="429272"/>
                  </a:xfrm>
                  <a:prstGeom prst="rect">
                    <a:avLst/>
                  </a:prstGeom>
                  <a:pattFill prst="lgCheck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2" name="rc136">
                    <a:extLst>
                      <a:ext uri="{FF2B5EF4-FFF2-40B4-BE49-F238E27FC236}">
                        <a16:creationId xmlns:a16="http://schemas.microsoft.com/office/drawing/2014/main" id="{1BE8CA8F-E3C1-DC1A-CF34-5314503E1611}"/>
                      </a:ext>
                    </a:extLst>
                  </p:cNvPr>
                  <p:cNvSpPr/>
                  <p:nvPr/>
                </p:nvSpPr>
                <p:spPr>
                  <a:xfrm>
                    <a:off x="8700758" y="1303338"/>
                    <a:ext cx="64496" cy="552372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" name="rc137">
                    <a:extLst>
                      <a:ext uri="{FF2B5EF4-FFF2-40B4-BE49-F238E27FC236}">
                        <a16:creationId xmlns:a16="http://schemas.microsoft.com/office/drawing/2014/main" id="{C62348E1-E3B5-B37F-02C8-4F4B23DD4AA7}"/>
                      </a:ext>
                    </a:extLst>
                  </p:cNvPr>
                  <p:cNvSpPr/>
                  <p:nvPr/>
                </p:nvSpPr>
                <p:spPr>
                  <a:xfrm>
                    <a:off x="8765254" y="1303338"/>
                    <a:ext cx="64496" cy="552372"/>
                  </a:xfrm>
                  <a:prstGeom prst="rect">
                    <a:avLst/>
                  </a:prstGeom>
                  <a:pattFill prst="openDmnd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14" name="pl43">
                  <a:extLst>
                    <a:ext uri="{FF2B5EF4-FFF2-40B4-BE49-F238E27FC236}">
                      <a16:creationId xmlns:a16="http://schemas.microsoft.com/office/drawing/2014/main" id="{25B4DF51-1F76-0E41-4BBD-943CE9348F1F}"/>
                    </a:ext>
                  </a:extLst>
                </p:cNvPr>
                <p:cNvSpPr/>
                <p:nvPr/>
              </p:nvSpPr>
              <p:spPr>
                <a:xfrm>
                  <a:off x="8806897" y="1896269"/>
                  <a:ext cx="0" cy="72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63262">
                      <a:moveTo>
                        <a:pt x="0" y="63262"/>
                      </a:moveTo>
                      <a:lnTo>
                        <a:pt x="0" y="0"/>
                      </a:lnTo>
                    </a:path>
                  </a:pathLst>
                </a:custGeom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" name="tx48">
                  <a:extLst>
                    <a:ext uri="{FF2B5EF4-FFF2-40B4-BE49-F238E27FC236}">
                      <a16:creationId xmlns:a16="http://schemas.microsoft.com/office/drawing/2014/main" id="{92D630A9-74B1-59CE-611E-CFF82982CADC}"/>
                    </a:ext>
                  </a:extLst>
                </p:cNvPr>
                <p:cNvSpPr/>
                <p:nvPr/>
              </p:nvSpPr>
              <p:spPr>
                <a:xfrm>
                  <a:off x="8692110" y="2058677"/>
                  <a:ext cx="229574" cy="38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41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r>
                    <a:rPr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exican</a:t>
                  </a:r>
                </a:p>
              </p:txBody>
            </p:sp>
          </p:grp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0C8EB119-4704-44BE-B558-E1D2B2E48749}"/>
                  </a:ext>
                </a:extLst>
              </p:cNvPr>
              <p:cNvGrpSpPr/>
              <p:nvPr/>
            </p:nvGrpSpPr>
            <p:grpSpPr>
              <a:xfrm>
                <a:off x="9170243" y="1183396"/>
                <a:ext cx="483725" cy="913560"/>
                <a:chOff x="9173731" y="1183395"/>
                <a:chExt cx="322482" cy="913560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FC579CA0-6E1F-8358-1B60-83C27BC7CCA5}"/>
                    </a:ext>
                  </a:extLst>
                </p:cNvPr>
                <p:cNvGrpSpPr/>
                <p:nvPr/>
              </p:nvGrpSpPr>
              <p:grpSpPr>
                <a:xfrm>
                  <a:off x="9173731" y="1183395"/>
                  <a:ext cx="322482" cy="672316"/>
                  <a:chOff x="9173731" y="1183395"/>
                  <a:chExt cx="322482" cy="672316"/>
                </a:xfrm>
              </p:grpSpPr>
              <p:sp>
                <p:nvSpPr>
                  <p:cNvPr id="206" name="rc143">
                    <a:extLst>
                      <a:ext uri="{FF2B5EF4-FFF2-40B4-BE49-F238E27FC236}">
                        <a16:creationId xmlns:a16="http://schemas.microsoft.com/office/drawing/2014/main" id="{2EFA8E07-9211-D528-F686-FCBE06FC68D9}"/>
                      </a:ext>
                    </a:extLst>
                  </p:cNvPr>
                  <p:cNvSpPr/>
                  <p:nvPr/>
                </p:nvSpPr>
                <p:spPr>
                  <a:xfrm>
                    <a:off x="9173731" y="1183395"/>
                    <a:ext cx="64496" cy="672316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" name="rc144">
                    <a:extLst>
                      <a:ext uri="{FF2B5EF4-FFF2-40B4-BE49-F238E27FC236}">
                        <a16:creationId xmlns:a16="http://schemas.microsoft.com/office/drawing/2014/main" id="{76762492-93FD-BB37-001E-8620DD9ABFE9}"/>
                      </a:ext>
                    </a:extLst>
                  </p:cNvPr>
                  <p:cNvSpPr/>
                  <p:nvPr/>
                </p:nvSpPr>
                <p:spPr>
                  <a:xfrm>
                    <a:off x="9431717" y="1624240"/>
                    <a:ext cx="64496" cy="231470"/>
                  </a:xfrm>
                  <a:prstGeom prst="rect">
                    <a:avLst/>
                  </a:prstGeom>
                  <a:pattFill prst="ltHorz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8" name="rc145">
                    <a:extLst>
                      <a:ext uri="{FF2B5EF4-FFF2-40B4-BE49-F238E27FC236}">
                        <a16:creationId xmlns:a16="http://schemas.microsoft.com/office/drawing/2014/main" id="{AEE51F49-8306-A1AA-8320-1404C2549040}"/>
                      </a:ext>
                    </a:extLst>
                  </p:cNvPr>
                  <p:cNvSpPr/>
                  <p:nvPr/>
                </p:nvSpPr>
                <p:spPr>
                  <a:xfrm>
                    <a:off x="9367220" y="1644473"/>
                    <a:ext cx="64496" cy="211237"/>
                  </a:xfrm>
                  <a:prstGeom prst="rect">
                    <a:avLst/>
                  </a:prstGeom>
                  <a:pattFill prst="lgCheck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4" name="rc146">
                    <a:extLst>
                      <a:ext uri="{FF2B5EF4-FFF2-40B4-BE49-F238E27FC236}">
                        <a16:creationId xmlns:a16="http://schemas.microsoft.com/office/drawing/2014/main" id="{6DA73FAC-C1F2-5E2C-A098-934485B3B658}"/>
                      </a:ext>
                    </a:extLst>
                  </p:cNvPr>
                  <p:cNvSpPr/>
                  <p:nvPr/>
                </p:nvSpPr>
                <p:spPr>
                  <a:xfrm>
                    <a:off x="9238227" y="1624240"/>
                    <a:ext cx="64496" cy="231470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" name="rc147">
                    <a:extLst>
                      <a:ext uri="{FF2B5EF4-FFF2-40B4-BE49-F238E27FC236}">
                        <a16:creationId xmlns:a16="http://schemas.microsoft.com/office/drawing/2014/main" id="{0BF34F28-033A-5EB9-E3C3-0AED59170706}"/>
                      </a:ext>
                    </a:extLst>
                  </p:cNvPr>
                  <p:cNvSpPr/>
                  <p:nvPr/>
                </p:nvSpPr>
                <p:spPr>
                  <a:xfrm>
                    <a:off x="9302724" y="1624240"/>
                    <a:ext cx="64496" cy="231470"/>
                  </a:xfrm>
                  <a:prstGeom prst="rect">
                    <a:avLst/>
                  </a:prstGeom>
                  <a:pattFill prst="openDmnd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15" name="pl44">
                  <a:extLst>
                    <a:ext uri="{FF2B5EF4-FFF2-40B4-BE49-F238E27FC236}">
                      <a16:creationId xmlns:a16="http://schemas.microsoft.com/office/drawing/2014/main" id="{75B0B036-EEFE-3B59-4F98-A11C8BAAEF84}"/>
                    </a:ext>
                  </a:extLst>
                </p:cNvPr>
                <p:cNvSpPr/>
                <p:nvPr/>
              </p:nvSpPr>
              <p:spPr>
                <a:xfrm>
                  <a:off x="9344368" y="1896269"/>
                  <a:ext cx="0" cy="72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63262">
                      <a:moveTo>
                        <a:pt x="0" y="63262"/>
                      </a:moveTo>
                      <a:lnTo>
                        <a:pt x="0" y="0"/>
                      </a:lnTo>
                    </a:path>
                  </a:pathLst>
                </a:custGeom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" name="tx49">
                  <a:extLst>
                    <a:ext uri="{FF2B5EF4-FFF2-40B4-BE49-F238E27FC236}">
                      <a16:creationId xmlns:a16="http://schemas.microsoft.com/office/drawing/2014/main" id="{91EB8338-C0E9-D024-E107-1E565F87CEEA}"/>
                    </a:ext>
                  </a:extLst>
                </p:cNvPr>
                <p:cNvSpPr/>
                <p:nvPr/>
              </p:nvSpPr>
              <p:spPr>
                <a:xfrm>
                  <a:off x="9220971" y="2048669"/>
                  <a:ext cx="246794" cy="482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410"/>
                    </a:lnSpc>
                  </a:pPr>
                  <a:r>
                    <a:rPr lang="en-US" sz="11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sz="11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olbooks</a:t>
                  </a:r>
                  <a:endParaRPr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0" name="tx51">
                <a:extLst>
                  <a:ext uri="{FF2B5EF4-FFF2-40B4-BE49-F238E27FC236}">
                    <a16:creationId xmlns:a16="http://schemas.microsoft.com/office/drawing/2014/main" id="{C11C83E2-DE57-7808-F2BB-C95C5B57F851}"/>
                  </a:ext>
                </a:extLst>
              </p:cNvPr>
              <p:cNvSpPr/>
              <p:nvPr/>
            </p:nvSpPr>
            <p:spPr>
              <a:xfrm>
                <a:off x="8783616" y="2242227"/>
                <a:ext cx="119378" cy="3504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375"/>
                  </a:lnSpc>
                </a:pPr>
                <a:r>
                  <a:rPr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B9FC6616-4496-D232-758C-007EF950FA3A}"/>
                  </a:ext>
                </a:extLst>
              </p:cNvPr>
              <p:cNvGrpSpPr/>
              <p:nvPr/>
            </p:nvGrpSpPr>
            <p:grpSpPr>
              <a:xfrm>
                <a:off x="9739042" y="1094664"/>
                <a:ext cx="483725" cy="1002292"/>
                <a:chOff x="9711201" y="1094664"/>
                <a:chExt cx="322482" cy="1002292"/>
              </a:xfrm>
            </p:grpSpPr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B4FDE6A3-1589-D28D-7416-716AD4956919}"/>
                    </a:ext>
                  </a:extLst>
                </p:cNvPr>
                <p:cNvGrpSpPr/>
                <p:nvPr/>
              </p:nvGrpSpPr>
              <p:grpSpPr>
                <a:xfrm>
                  <a:off x="9711201" y="1094664"/>
                  <a:ext cx="322482" cy="761046"/>
                  <a:chOff x="9711201" y="1094664"/>
                  <a:chExt cx="322482" cy="761046"/>
                </a:xfrm>
              </p:grpSpPr>
              <p:sp>
                <p:nvSpPr>
                  <p:cNvPr id="202" name="rc123">
                    <a:extLst>
                      <a:ext uri="{FF2B5EF4-FFF2-40B4-BE49-F238E27FC236}">
                        <a16:creationId xmlns:a16="http://schemas.microsoft.com/office/drawing/2014/main" id="{B9384288-3DEA-4D7D-DAFC-C6AB20C6ED6B}"/>
                      </a:ext>
                    </a:extLst>
                  </p:cNvPr>
                  <p:cNvSpPr/>
                  <p:nvPr/>
                </p:nvSpPr>
                <p:spPr>
                  <a:xfrm>
                    <a:off x="9711201" y="1094664"/>
                    <a:ext cx="64496" cy="761046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8" name="rc124">
                    <a:extLst>
                      <a:ext uri="{FF2B5EF4-FFF2-40B4-BE49-F238E27FC236}">
                        <a16:creationId xmlns:a16="http://schemas.microsoft.com/office/drawing/2014/main" id="{445BB3AA-F376-7314-C27F-2E0A641B81A2}"/>
                      </a:ext>
                    </a:extLst>
                  </p:cNvPr>
                  <p:cNvSpPr/>
                  <p:nvPr/>
                </p:nvSpPr>
                <p:spPr>
                  <a:xfrm>
                    <a:off x="9969187" y="1182342"/>
                    <a:ext cx="64496" cy="673368"/>
                  </a:xfrm>
                  <a:prstGeom prst="rect">
                    <a:avLst/>
                  </a:prstGeom>
                  <a:pattFill prst="ltHorz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" name="rc125">
                    <a:extLst>
                      <a:ext uri="{FF2B5EF4-FFF2-40B4-BE49-F238E27FC236}">
                        <a16:creationId xmlns:a16="http://schemas.microsoft.com/office/drawing/2014/main" id="{C6F3DCF7-3D83-7AD6-B7BC-B16602C875AE}"/>
                      </a:ext>
                    </a:extLst>
                  </p:cNvPr>
                  <p:cNvSpPr/>
                  <p:nvPr/>
                </p:nvSpPr>
                <p:spPr>
                  <a:xfrm>
                    <a:off x="9904691" y="1292065"/>
                    <a:ext cx="64496" cy="563645"/>
                  </a:xfrm>
                  <a:prstGeom prst="rect">
                    <a:avLst/>
                  </a:prstGeom>
                  <a:pattFill prst="lgCheck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0" name="rc126">
                    <a:extLst>
                      <a:ext uri="{FF2B5EF4-FFF2-40B4-BE49-F238E27FC236}">
                        <a16:creationId xmlns:a16="http://schemas.microsoft.com/office/drawing/2014/main" id="{96CF46ED-5070-545C-6547-B773B447F06A}"/>
                      </a:ext>
                    </a:extLst>
                  </p:cNvPr>
                  <p:cNvSpPr/>
                  <p:nvPr/>
                </p:nvSpPr>
                <p:spPr>
                  <a:xfrm>
                    <a:off x="9775698" y="1182342"/>
                    <a:ext cx="64496" cy="673368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" name="rc127">
                    <a:extLst>
                      <a:ext uri="{FF2B5EF4-FFF2-40B4-BE49-F238E27FC236}">
                        <a16:creationId xmlns:a16="http://schemas.microsoft.com/office/drawing/2014/main" id="{8A2E015C-D94F-3A85-848E-F46FB374E935}"/>
                      </a:ext>
                    </a:extLst>
                  </p:cNvPr>
                  <p:cNvSpPr/>
                  <p:nvPr/>
                </p:nvSpPr>
                <p:spPr>
                  <a:xfrm>
                    <a:off x="9840195" y="1182342"/>
                    <a:ext cx="64496" cy="673368"/>
                  </a:xfrm>
                  <a:prstGeom prst="rect">
                    <a:avLst/>
                  </a:prstGeom>
                  <a:pattFill prst="openDmnd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endParaRPr sz="4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21" name="pl45">
                  <a:extLst>
                    <a:ext uri="{FF2B5EF4-FFF2-40B4-BE49-F238E27FC236}">
                      <a16:creationId xmlns:a16="http://schemas.microsoft.com/office/drawing/2014/main" id="{17844AB7-9E72-C880-EC32-66099E22204E}"/>
                    </a:ext>
                  </a:extLst>
                </p:cNvPr>
                <p:cNvSpPr/>
                <p:nvPr/>
              </p:nvSpPr>
              <p:spPr>
                <a:xfrm>
                  <a:off x="9881838" y="1896269"/>
                  <a:ext cx="0" cy="72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63262">
                      <a:moveTo>
                        <a:pt x="0" y="63262"/>
                      </a:moveTo>
                      <a:lnTo>
                        <a:pt x="0" y="0"/>
                      </a:lnTo>
                    </a:path>
                  </a:pathLst>
                </a:custGeom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sz="4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" name="tx50">
                  <a:extLst>
                    <a:ext uri="{FF2B5EF4-FFF2-40B4-BE49-F238E27FC236}">
                      <a16:creationId xmlns:a16="http://schemas.microsoft.com/office/drawing/2014/main" id="{B556BF03-0713-457C-249B-DBD1B6061735}"/>
                    </a:ext>
                  </a:extLst>
                </p:cNvPr>
                <p:cNvSpPr/>
                <p:nvPr/>
              </p:nvSpPr>
              <p:spPr>
                <a:xfrm>
                  <a:off x="9808189" y="2058601"/>
                  <a:ext cx="147300" cy="38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41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trike</a:t>
                  </a:r>
                </a:p>
              </p:txBody>
            </p:sp>
          </p:grpSp>
        </p:grp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0499BFD0-40DF-430F-CD1F-2452A932B5B4}"/>
              </a:ext>
            </a:extLst>
          </p:cNvPr>
          <p:cNvGrpSpPr/>
          <p:nvPr/>
        </p:nvGrpSpPr>
        <p:grpSpPr>
          <a:xfrm>
            <a:off x="4549045" y="30167"/>
            <a:ext cx="5493480" cy="189702"/>
            <a:chOff x="17513902" y="24606"/>
            <a:chExt cx="5493480" cy="189702"/>
          </a:xfrm>
        </p:grpSpPr>
        <p:sp>
          <p:nvSpPr>
            <p:cNvPr id="368" name="rc124">
              <a:extLst>
                <a:ext uri="{FF2B5EF4-FFF2-40B4-BE49-F238E27FC236}">
                  <a16:creationId xmlns:a16="http://schemas.microsoft.com/office/drawing/2014/main" id="{1927CDD3-D28D-C6C6-13BC-73B22205B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13902" y="28162"/>
              <a:ext cx="144000" cy="1440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sz="6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" name="tx129">
              <a:extLst>
                <a:ext uri="{FF2B5EF4-FFF2-40B4-BE49-F238E27FC236}">
                  <a16:creationId xmlns:a16="http://schemas.microsoft.com/office/drawing/2014/main" id="{7ACEB80F-83EB-D6F6-614F-987A828B8CD0}"/>
                </a:ext>
              </a:extLst>
            </p:cNvPr>
            <p:cNvSpPr/>
            <p:nvPr/>
          </p:nvSpPr>
          <p:spPr>
            <a:xfrm>
              <a:off x="17657902" y="109487"/>
              <a:ext cx="394886" cy="1048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42"/>
                </a:lnSpc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BBC</a:t>
              </a:r>
              <a:endParaRPr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0" name="rc125">
              <a:extLst>
                <a:ext uri="{FF2B5EF4-FFF2-40B4-BE49-F238E27FC236}">
                  <a16:creationId xmlns:a16="http://schemas.microsoft.com/office/drawing/2014/main" id="{647B00FC-7893-37EF-8F12-57009FCDA8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5902" y="28162"/>
              <a:ext cx="144000" cy="14400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sz="6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1" name="tx130">
              <a:extLst>
                <a:ext uri="{FF2B5EF4-FFF2-40B4-BE49-F238E27FC236}">
                  <a16:creationId xmlns:a16="http://schemas.microsoft.com/office/drawing/2014/main" id="{C387B71D-F56C-0132-7582-1D74CC7DA5A9}"/>
                </a:ext>
              </a:extLst>
            </p:cNvPr>
            <p:cNvSpPr/>
            <p:nvPr/>
          </p:nvSpPr>
          <p:spPr>
            <a:xfrm>
              <a:off x="18831150" y="109487"/>
              <a:ext cx="426952" cy="1048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42"/>
                </a:lnSpc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 Propagation</a:t>
              </a:r>
              <a:endParaRPr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2" name="rc126">
              <a:extLst>
                <a:ext uri="{FF2B5EF4-FFF2-40B4-BE49-F238E27FC236}">
                  <a16:creationId xmlns:a16="http://schemas.microsoft.com/office/drawing/2014/main" id="{419DD3C2-5614-71B2-67A8-288C91EE1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76102" y="24606"/>
              <a:ext cx="144000" cy="144000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sz="6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3" name="tx131">
              <a:extLst>
                <a:ext uri="{FF2B5EF4-FFF2-40B4-BE49-F238E27FC236}">
                  <a16:creationId xmlns:a16="http://schemas.microsoft.com/office/drawing/2014/main" id="{8D8B5C72-08A8-350D-290F-D1D0CA07E169}"/>
                </a:ext>
              </a:extLst>
            </p:cNvPr>
            <p:cNvSpPr/>
            <p:nvPr/>
          </p:nvSpPr>
          <p:spPr>
            <a:xfrm>
              <a:off x="20070901" y="109487"/>
              <a:ext cx="548003" cy="1048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42"/>
                </a:lnSpc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Louvain</a:t>
              </a:r>
              <a:endParaRPr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4" name="rc127">
              <a:extLst>
                <a:ext uri="{FF2B5EF4-FFF2-40B4-BE49-F238E27FC236}">
                  <a16:creationId xmlns:a16="http://schemas.microsoft.com/office/drawing/2014/main" id="{EEE6CAEC-79A2-5EB8-1907-6284874308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01577" y="28162"/>
              <a:ext cx="144000" cy="144000"/>
            </a:xfrm>
            <a:prstGeom prst="rect">
              <a:avLst/>
            </a:prstGeom>
            <a:pattFill prst="lgCheck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sz="6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5" name="tx132">
              <a:extLst>
                <a:ext uri="{FF2B5EF4-FFF2-40B4-BE49-F238E27FC236}">
                  <a16:creationId xmlns:a16="http://schemas.microsoft.com/office/drawing/2014/main" id="{A5DEDEB8-28F6-0E0D-545D-04F49D04178F}"/>
                </a:ext>
              </a:extLst>
            </p:cNvPr>
            <p:cNvSpPr/>
            <p:nvPr/>
          </p:nvSpPr>
          <p:spPr>
            <a:xfrm>
              <a:off x="21352488" y="109487"/>
              <a:ext cx="344014" cy="1048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42"/>
                </a:lnSpc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Girvan-Newman</a:t>
              </a:r>
            </a:p>
          </p:txBody>
        </p:sp>
        <p:sp>
          <p:nvSpPr>
            <p:cNvPr id="376" name="rc128">
              <a:extLst>
                <a:ext uri="{FF2B5EF4-FFF2-40B4-BE49-F238E27FC236}">
                  <a16:creationId xmlns:a16="http://schemas.microsoft.com/office/drawing/2014/main" id="{7640AAF3-036A-9276-C8C0-279B025E9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38302" y="28162"/>
              <a:ext cx="144000" cy="144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sz="6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7" name="tx133">
              <a:extLst>
                <a:ext uri="{FF2B5EF4-FFF2-40B4-BE49-F238E27FC236}">
                  <a16:creationId xmlns:a16="http://schemas.microsoft.com/office/drawing/2014/main" id="{409FB843-0CA5-4E10-E066-060A0FE4C081}"/>
                </a:ext>
              </a:extLst>
            </p:cNvPr>
            <p:cNvSpPr/>
            <p:nvPr/>
          </p:nvSpPr>
          <p:spPr>
            <a:xfrm>
              <a:off x="22663368" y="109487"/>
              <a:ext cx="344014" cy="1048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42"/>
                </a:lnSpc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ORC-Greedy</a:t>
              </a:r>
              <a:endParaRPr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52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(대학원생) 김혜원 (컴퓨터공학과)</cp:lastModifiedBy>
  <cp:revision>13</cp:revision>
  <dcterms:created xsi:type="dcterms:W3CDTF">2015-07-14T21:05:00Z</dcterms:created>
  <dcterms:modified xsi:type="dcterms:W3CDTF">2024-09-27T05:36:32Z</dcterms:modified>
</cp:coreProperties>
</file>