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67275" cy="21396325"/>
  <p:notesSz cx="6858000" cy="9144000"/>
  <p:defaultTextStyle>
    <a:defPPr>
      <a:defRPr lang="en-US"/>
    </a:defPPr>
    <a:lvl1pPr marL="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5424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08481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16272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1696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27120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32544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37968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433928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40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0"/>
  </p:normalViewPr>
  <p:slideViewPr>
    <p:cSldViewPr showGuides="1">
      <p:cViewPr>
        <p:scale>
          <a:sx n="182" d="100"/>
          <a:sy n="182" d="100"/>
        </p:scale>
        <p:origin x="-4840" y="144"/>
      </p:cViewPr>
      <p:guideLst>
        <p:guide orient="horz" pos="6740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7" y="6646741"/>
            <a:ext cx="25727183" cy="45863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2" y="12124584"/>
            <a:ext cx="21187093" cy="5467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8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71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5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9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3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772422" y="856854"/>
            <a:ext cx="7377651" cy="182562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9487" y="856854"/>
            <a:ext cx="21628493" cy="182562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7" y="13749126"/>
            <a:ext cx="25727183" cy="4249548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7" y="9068683"/>
            <a:ext cx="25727183" cy="4680445"/>
          </a:xfrm>
        </p:spPr>
        <p:txBody>
          <a:bodyPr anchor="b"/>
          <a:lstStyle>
            <a:lvl1pPr marL="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1pPr>
            <a:lvl2pPr marL="105424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2108481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316272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21696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7120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32544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7968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43392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9486" y="4992481"/>
            <a:ext cx="14503070" cy="14120585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47010" y="4992481"/>
            <a:ext cx="14503070" cy="14120585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856844"/>
            <a:ext cx="27240548" cy="35660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73" y="4789412"/>
            <a:ext cx="13373302" cy="1995998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54240" indent="0">
              <a:buNone/>
              <a:defRPr sz="4700" b="1"/>
            </a:lvl2pPr>
            <a:lvl3pPr marL="2108481" indent="0">
              <a:buNone/>
              <a:defRPr sz="4200" b="1"/>
            </a:lvl3pPr>
            <a:lvl4pPr marL="3162724" indent="0">
              <a:buNone/>
              <a:defRPr sz="3500" b="1"/>
            </a:lvl4pPr>
            <a:lvl5pPr marL="4216964" indent="0">
              <a:buNone/>
              <a:defRPr sz="3500" b="1"/>
            </a:lvl5pPr>
            <a:lvl6pPr marL="5271204" indent="0">
              <a:buNone/>
              <a:defRPr sz="3500" b="1"/>
            </a:lvl6pPr>
            <a:lvl7pPr marL="6325445" indent="0">
              <a:buNone/>
              <a:defRPr sz="3500" b="1"/>
            </a:lvl7pPr>
            <a:lvl8pPr marL="7379685" indent="0">
              <a:buNone/>
              <a:defRPr sz="3500" b="1"/>
            </a:lvl8pPr>
            <a:lvl9pPr marL="8433928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73" y="6785411"/>
            <a:ext cx="13373302" cy="12327652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63" y="4789412"/>
            <a:ext cx="13378559" cy="1995998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54240" indent="0">
              <a:buNone/>
              <a:defRPr sz="4700" b="1"/>
            </a:lvl2pPr>
            <a:lvl3pPr marL="2108481" indent="0">
              <a:buNone/>
              <a:defRPr sz="4200" b="1"/>
            </a:lvl3pPr>
            <a:lvl4pPr marL="3162724" indent="0">
              <a:buNone/>
              <a:defRPr sz="3500" b="1"/>
            </a:lvl4pPr>
            <a:lvl5pPr marL="4216964" indent="0">
              <a:buNone/>
              <a:defRPr sz="3500" b="1"/>
            </a:lvl5pPr>
            <a:lvl6pPr marL="5271204" indent="0">
              <a:buNone/>
              <a:defRPr sz="3500" b="1"/>
            </a:lvl6pPr>
            <a:lvl7pPr marL="6325445" indent="0">
              <a:buNone/>
              <a:defRPr sz="3500" b="1"/>
            </a:lvl7pPr>
            <a:lvl8pPr marL="7379685" indent="0">
              <a:buNone/>
              <a:defRPr sz="3500" b="1"/>
            </a:lvl8pPr>
            <a:lvl9pPr marL="8433928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63" y="6785411"/>
            <a:ext cx="13378559" cy="12327652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73" y="851892"/>
            <a:ext cx="9957726" cy="3625488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7" y="851900"/>
            <a:ext cx="16920245" cy="18261173"/>
          </a:xfrm>
        </p:spPr>
        <p:txBody>
          <a:bodyPr/>
          <a:lstStyle>
            <a:lvl1pPr>
              <a:defRPr sz="7400"/>
            </a:lvl1pPr>
            <a:lvl2pPr>
              <a:defRPr sz="6400"/>
            </a:lvl2pPr>
            <a:lvl3pPr>
              <a:defRPr sz="57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73" y="4477385"/>
            <a:ext cx="9957726" cy="14635681"/>
          </a:xfrm>
        </p:spPr>
        <p:txBody>
          <a:bodyPr/>
          <a:lstStyle>
            <a:lvl1pPr marL="0" indent="0">
              <a:buNone/>
              <a:defRPr sz="3300"/>
            </a:lvl1pPr>
            <a:lvl2pPr marL="1054240" indent="0">
              <a:buNone/>
              <a:defRPr sz="2800"/>
            </a:lvl2pPr>
            <a:lvl3pPr marL="2108481" indent="0">
              <a:buNone/>
              <a:defRPr sz="2400"/>
            </a:lvl3pPr>
            <a:lvl4pPr marL="3162724" indent="0">
              <a:buNone/>
              <a:defRPr sz="2000"/>
            </a:lvl4pPr>
            <a:lvl5pPr marL="4216964" indent="0">
              <a:buNone/>
              <a:defRPr sz="2000"/>
            </a:lvl5pPr>
            <a:lvl6pPr marL="5271204" indent="0">
              <a:buNone/>
              <a:defRPr sz="2000"/>
            </a:lvl6pPr>
            <a:lvl7pPr marL="6325445" indent="0">
              <a:buNone/>
              <a:defRPr sz="2000"/>
            </a:lvl7pPr>
            <a:lvl8pPr marL="7379685" indent="0">
              <a:buNone/>
              <a:defRPr sz="2000"/>
            </a:lvl8pPr>
            <a:lvl9pPr marL="8433928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14977428"/>
            <a:ext cx="18160365" cy="1768172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1911803"/>
            <a:ext cx="18160365" cy="12837795"/>
          </a:xfrm>
        </p:spPr>
        <p:txBody>
          <a:bodyPr/>
          <a:lstStyle>
            <a:lvl1pPr marL="0" indent="0">
              <a:buNone/>
              <a:defRPr sz="7400"/>
            </a:lvl1pPr>
            <a:lvl2pPr marL="1054240" indent="0">
              <a:buNone/>
              <a:defRPr sz="6400"/>
            </a:lvl2pPr>
            <a:lvl3pPr marL="2108481" indent="0">
              <a:buNone/>
              <a:defRPr sz="5700"/>
            </a:lvl3pPr>
            <a:lvl4pPr marL="3162724" indent="0">
              <a:buNone/>
              <a:defRPr sz="4700"/>
            </a:lvl4pPr>
            <a:lvl5pPr marL="4216964" indent="0">
              <a:buNone/>
              <a:defRPr sz="4700"/>
            </a:lvl5pPr>
            <a:lvl6pPr marL="5271204" indent="0">
              <a:buNone/>
              <a:defRPr sz="4700"/>
            </a:lvl6pPr>
            <a:lvl7pPr marL="6325445" indent="0">
              <a:buNone/>
              <a:defRPr sz="4700"/>
            </a:lvl7pPr>
            <a:lvl8pPr marL="7379685" indent="0">
              <a:buNone/>
              <a:defRPr sz="4700"/>
            </a:lvl8pPr>
            <a:lvl9pPr marL="8433928" indent="0">
              <a:buNone/>
              <a:defRPr sz="4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16745600"/>
            <a:ext cx="18160365" cy="2511094"/>
          </a:xfrm>
        </p:spPr>
        <p:txBody>
          <a:bodyPr/>
          <a:lstStyle>
            <a:lvl1pPr marL="0" indent="0">
              <a:buNone/>
              <a:defRPr sz="3300"/>
            </a:lvl1pPr>
            <a:lvl2pPr marL="1054240" indent="0">
              <a:buNone/>
              <a:defRPr sz="2800"/>
            </a:lvl2pPr>
            <a:lvl3pPr marL="2108481" indent="0">
              <a:buNone/>
              <a:defRPr sz="2400"/>
            </a:lvl3pPr>
            <a:lvl4pPr marL="3162724" indent="0">
              <a:buNone/>
              <a:defRPr sz="2000"/>
            </a:lvl4pPr>
            <a:lvl5pPr marL="4216964" indent="0">
              <a:buNone/>
              <a:defRPr sz="2000"/>
            </a:lvl5pPr>
            <a:lvl6pPr marL="5271204" indent="0">
              <a:buNone/>
              <a:defRPr sz="2000"/>
            </a:lvl6pPr>
            <a:lvl7pPr marL="6325445" indent="0">
              <a:buNone/>
              <a:defRPr sz="2000"/>
            </a:lvl7pPr>
            <a:lvl8pPr marL="7379685" indent="0">
              <a:buNone/>
              <a:defRPr sz="2000"/>
            </a:lvl8pPr>
            <a:lvl9pPr marL="8433928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856844"/>
            <a:ext cx="27240548" cy="3566054"/>
          </a:xfrm>
          <a:prstGeom prst="rect">
            <a:avLst/>
          </a:prstGeom>
        </p:spPr>
        <p:txBody>
          <a:bodyPr vert="horz" lIns="210847" tIns="105424" rIns="210847" bIns="1054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4992481"/>
            <a:ext cx="27240548" cy="14120585"/>
          </a:xfrm>
          <a:prstGeom prst="rect">
            <a:avLst/>
          </a:prstGeom>
        </p:spPr>
        <p:txBody>
          <a:bodyPr vert="horz" lIns="210847" tIns="105424" rIns="210847" bIns="1054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19831234"/>
            <a:ext cx="7062364" cy="1139156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19831234"/>
            <a:ext cx="9584637" cy="1139156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19831234"/>
            <a:ext cx="7062364" cy="1139156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08481" rtl="0" eaLnBrk="1" latinLnBrk="0" hangingPunct="1">
        <a:spcBef>
          <a:spcPct val="0"/>
        </a:spcBef>
        <a:buNone/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680" indent="-790680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3141" indent="-658900" algn="l" defTabSz="2108481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35602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689843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744083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798326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6852566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7906807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8961047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54240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08481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6272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1696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7120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25445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379685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433928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92675" y="457200"/>
            <a:ext cx="20481925" cy="20481925"/>
            <a:chOff x="4892675" y="457200"/>
            <a:chExt cx="20481925" cy="20481925"/>
          </a:xfrm>
        </p:grpSpPr>
        <p:sp>
          <p:nvSpPr>
            <p:cNvPr id="3" name="rc3"/>
            <p:cNvSpPr/>
            <p:nvPr/>
          </p:nvSpPr>
          <p:spPr>
            <a:xfrm>
              <a:off x="4892674" y="457200"/>
              <a:ext cx="20481925" cy="204819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4892675" y="457200"/>
              <a:ext cx="20481924" cy="20481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839032" y="1249256"/>
              <a:ext cx="45646" cy="9933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7021617" y="1116169"/>
              <a:ext cx="45646" cy="112648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6975970" y="1166421"/>
              <a:ext cx="45646" cy="107623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6884678" y="1116169"/>
              <a:ext cx="45646" cy="112648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6930324" y="1116169"/>
              <a:ext cx="45646" cy="112648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6078261" y="930071"/>
              <a:ext cx="45646" cy="13125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6260846" y="1397151"/>
              <a:ext cx="45646" cy="84550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6215200" y="1430861"/>
              <a:ext cx="45646" cy="81179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123907" y="1433728"/>
              <a:ext cx="45646" cy="80892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6169553" y="1397151"/>
              <a:ext cx="45646" cy="84550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5697875" y="1056899"/>
              <a:ext cx="45646" cy="11857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5880460" y="1531150"/>
              <a:ext cx="45646" cy="71150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5834814" y="1545761"/>
              <a:ext cx="45646" cy="69689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5743522" y="1546621"/>
              <a:ext cx="45646" cy="69603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5789168" y="1531150"/>
              <a:ext cx="45646" cy="71150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6458646" y="1526213"/>
              <a:ext cx="45646" cy="7164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6641231" y="1595764"/>
              <a:ext cx="45646" cy="64689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6595585" y="1603558"/>
              <a:ext cx="45646" cy="63909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6504293" y="1595764"/>
              <a:ext cx="45646" cy="64689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6549939" y="1595764"/>
              <a:ext cx="45646" cy="64689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5583760" y="596378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>
              <a:off x="5196047" y="218784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196047" y="1795506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196047" y="140390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196047" y="1011936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96047" y="619966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5520497" y="224265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520497" y="185068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5520497" y="145871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520497" y="106674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5520497" y="67477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5811991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6192376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6572762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953147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/>
            <p:cNvSpPr/>
            <p:nvPr/>
          </p:nvSpPr>
          <p:spPr>
            <a:xfrm>
              <a:off x="5566239" y="2380000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980594" y="2409319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267739" y="2380000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771093" y="2409096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235025" y="2585649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969404" y="1408611"/>
              <a:ext cx="225102" cy="1002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nmi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390146" y="793935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7399146" y="1018567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7399146" y="1238023"/>
              <a:ext cx="201455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7399146" y="1457479"/>
              <a:ext cx="201455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7399146" y="1676935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7399146" y="1896391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tx52"/>
            <p:cNvSpPr/>
            <p:nvPr/>
          </p:nvSpPr>
          <p:spPr>
            <a:xfrm>
              <a:off x="7679191" y="1064971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679191" y="1284427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679191" y="1503883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679191" y="1723339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679191" y="194279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10229489" y="1347997"/>
              <a:ext cx="45646" cy="8946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10412074" y="1377493"/>
              <a:ext cx="45646" cy="86516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10366428" y="1491092"/>
              <a:ext cx="45646" cy="75156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10275136" y="1377493"/>
              <a:ext cx="45646" cy="86516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10320782" y="1377493"/>
              <a:ext cx="45646" cy="86516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9468719" y="859378"/>
              <a:ext cx="45646" cy="13832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9651304" y="1639300"/>
              <a:ext cx="45646" cy="60335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9605657" y="1691446"/>
              <a:ext cx="45646" cy="55120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9514365" y="1673923"/>
              <a:ext cx="45646" cy="56873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9560011" y="1639300"/>
              <a:ext cx="45646" cy="60335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9088333" y="1254338"/>
              <a:ext cx="45646" cy="9883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9270918" y="1917651"/>
              <a:ext cx="45646" cy="32500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9225272" y="1935763"/>
              <a:ext cx="45646" cy="30689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9133979" y="1928803"/>
              <a:ext cx="45646" cy="31385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9179626" y="1917651"/>
              <a:ext cx="45646" cy="32500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9849104" y="1585827"/>
              <a:ext cx="45646" cy="6568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10031689" y="1753020"/>
              <a:ext cx="45646" cy="48963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9986043" y="1772021"/>
              <a:ext cx="45646" cy="47063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9894750" y="1753020"/>
              <a:ext cx="45646" cy="48963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9940397" y="1753020"/>
              <a:ext cx="45646" cy="48963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8974218" y="596378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tx78"/>
            <p:cNvSpPr/>
            <p:nvPr/>
          </p:nvSpPr>
          <p:spPr>
            <a:xfrm>
              <a:off x="8586505" y="218784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586505" y="1795506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586505" y="140390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586505" y="1011936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586505" y="619966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910955" y="224265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8910955" y="185068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8910955" y="145871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8910955" y="106674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8910955" y="67477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9202449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9582834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9963220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10343605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tx92"/>
            <p:cNvSpPr/>
            <p:nvPr/>
          </p:nvSpPr>
          <p:spPr>
            <a:xfrm>
              <a:off x="8956696" y="2380000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371052" y="2409319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658196" y="2380000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0161551" y="2409096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625483" y="2585649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8393559" y="1407383"/>
              <a:ext cx="155252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ari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0780603" y="793935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10789603" y="1018567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10789603" y="1238023"/>
              <a:ext cx="201456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10789603" y="1457479"/>
              <a:ext cx="201456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10789603" y="1676935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10789603" y="1896391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tx104"/>
            <p:cNvSpPr/>
            <p:nvPr/>
          </p:nvSpPr>
          <p:spPr>
            <a:xfrm>
              <a:off x="11069649" y="1064971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1069649" y="1284427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1069649" y="1503883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11069649" y="1723339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1069649" y="194279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09" name="rc109"/>
            <p:cNvSpPr/>
            <p:nvPr/>
          </p:nvSpPr>
          <p:spPr>
            <a:xfrm>
              <a:off x="13619947" y="2010375"/>
              <a:ext cx="45646" cy="23227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13802532" y="2195143"/>
              <a:ext cx="45646" cy="4751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13756886" y="2012210"/>
              <a:ext cx="45646" cy="230444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13665594" y="2195143"/>
              <a:ext cx="45646" cy="4751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13711240" y="2195143"/>
              <a:ext cx="45646" cy="4751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12859176" y="720926"/>
              <a:ext cx="45646" cy="1521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13041761" y="1996273"/>
              <a:ext cx="45646" cy="2463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12996115" y="2049089"/>
              <a:ext cx="45646" cy="19356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12904823" y="2037336"/>
              <a:ext cx="45646" cy="205317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12950469" y="2242654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12478791" y="2010375"/>
              <a:ext cx="45646" cy="23227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12661376" y="2201930"/>
              <a:ext cx="45646" cy="4072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12615730" y="2205324"/>
              <a:ext cx="45646" cy="3733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12524437" y="2205324"/>
              <a:ext cx="45646" cy="3733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12570084" y="2171387"/>
              <a:ext cx="45646" cy="7126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13239562" y="2195618"/>
              <a:ext cx="45646" cy="4703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rc125"/>
            <p:cNvSpPr/>
            <p:nvPr/>
          </p:nvSpPr>
          <p:spPr>
            <a:xfrm>
              <a:off x="13422147" y="2152332"/>
              <a:ext cx="45646" cy="9032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13376501" y="2159280"/>
              <a:ext cx="45646" cy="83374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rc127"/>
            <p:cNvSpPr/>
            <p:nvPr/>
          </p:nvSpPr>
          <p:spPr>
            <a:xfrm>
              <a:off x="13285208" y="2152332"/>
              <a:ext cx="45646" cy="9032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rc128"/>
            <p:cNvSpPr/>
            <p:nvPr/>
          </p:nvSpPr>
          <p:spPr>
            <a:xfrm>
              <a:off x="13330854" y="2228901"/>
              <a:ext cx="45646" cy="1375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12364675" y="596378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tx130"/>
            <p:cNvSpPr/>
            <p:nvPr/>
          </p:nvSpPr>
          <p:spPr>
            <a:xfrm>
              <a:off x="11976963" y="218784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11976963" y="1795506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1976963" y="140390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1976963" y="1011936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1976963" y="619966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35" name="pl135"/>
            <p:cNvSpPr/>
            <p:nvPr/>
          </p:nvSpPr>
          <p:spPr>
            <a:xfrm>
              <a:off x="12301413" y="224265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12301413" y="185068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12301413" y="145871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12301413" y="106674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12301413" y="67477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12592907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12973292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13353678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13734063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tx144"/>
            <p:cNvSpPr/>
            <p:nvPr/>
          </p:nvSpPr>
          <p:spPr>
            <a:xfrm>
              <a:off x="12347154" y="2380000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12761510" y="2409319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3048654" y="2380000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3552009" y="2409096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3015940" y="2585649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49" name="tx149"/>
            <p:cNvSpPr/>
            <p:nvPr/>
          </p:nvSpPr>
          <p:spPr>
            <a:xfrm rot="-5400000">
              <a:off x="11585517" y="1399163"/>
              <a:ext cx="535812" cy="1190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f1_score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4171061" y="793935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51" name="rc151"/>
            <p:cNvSpPr/>
            <p:nvPr/>
          </p:nvSpPr>
          <p:spPr>
            <a:xfrm>
              <a:off x="14180061" y="1018567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rc152"/>
            <p:cNvSpPr/>
            <p:nvPr/>
          </p:nvSpPr>
          <p:spPr>
            <a:xfrm>
              <a:off x="14180061" y="1238023"/>
              <a:ext cx="201455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rc153"/>
            <p:cNvSpPr/>
            <p:nvPr/>
          </p:nvSpPr>
          <p:spPr>
            <a:xfrm>
              <a:off x="14180061" y="1457479"/>
              <a:ext cx="201455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rc154"/>
            <p:cNvSpPr/>
            <p:nvPr/>
          </p:nvSpPr>
          <p:spPr>
            <a:xfrm>
              <a:off x="14180061" y="1676935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rc155"/>
            <p:cNvSpPr/>
            <p:nvPr/>
          </p:nvSpPr>
          <p:spPr>
            <a:xfrm>
              <a:off x="14180061" y="1896391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tx156"/>
            <p:cNvSpPr/>
            <p:nvPr/>
          </p:nvSpPr>
          <p:spPr>
            <a:xfrm>
              <a:off x="14460106" y="1064971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14460106" y="1284427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4460106" y="1503883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14460106" y="1723339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4460106" y="194279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61" name="rc161"/>
            <p:cNvSpPr/>
            <p:nvPr/>
          </p:nvSpPr>
          <p:spPr>
            <a:xfrm>
              <a:off x="17010405" y="1347997"/>
              <a:ext cx="45646" cy="8946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rc162"/>
            <p:cNvSpPr/>
            <p:nvPr/>
          </p:nvSpPr>
          <p:spPr>
            <a:xfrm>
              <a:off x="17192990" y="1377493"/>
              <a:ext cx="45646" cy="86516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rc163"/>
            <p:cNvSpPr/>
            <p:nvPr/>
          </p:nvSpPr>
          <p:spPr>
            <a:xfrm>
              <a:off x="17147344" y="1491092"/>
              <a:ext cx="45646" cy="75156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rc164"/>
            <p:cNvSpPr/>
            <p:nvPr/>
          </p:nvSpPr>
          <p:spPr>
            <a:xfrm>
              <a:off x="17056051" y="1377493"/>
              <a:ext cx="45646" cy="86516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rc165"/>
            <p:cNvSpPr/>
            <p:nvPr/>
          </p:nvSpPr>
          <p:spPr>
            <a:xfrm>
              <a:off x="17101698" y="1377493"/>
              <a:ext cx="45646" cy="86516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rc166"/>
            <p:cNvSpPr/>
            <p:nvPr/>
          </p:nvSpPr>
          <p:spPr>
            <a:xfrm>
              <a:off x="16249634" y="859378"/>
              <a:ext cx="45646" cy="13832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rc167"/>
            <p:cNvSpPr/>
            <p:nvPr/>
          </p:nvSpPr>
          <p:spPr>
            <a:xfrm>
              <a:off x="16432219" y="1639300"/>
              <a:ext cx="45646" cy="60335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rc168"/>
            <p:cNvSpPr/>
            <p:nvPr/>
          </p:nvSpPr>
          <p:spPr>
            <a:xfrm>
              <a:off x="16386573" y="1691446"/>
              <a:ext cx="45646" cy="55120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rc169"/>
            <p:cNvSpPr/>
            <p:nvPr/>
          </p:nvSpPr>
          <p:spPr>
            <a:xfrm>
              <a:off x="16295281" y="1673923"/>
              <a:ext cx="45646" cy="56873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rc170"/>
            <p:cNvSpPr/>
            <p:nvPr/>
          </p:nvSpPr>
          <p:spPr>
            <a:xfrm>
              <a:off x="16340927" y="1639300"/>
              <a:ext cx="45646" cy="60335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" name="rc171"/>
            <p:cNvSpPr/>
            <p:nvPr/>
          </p:nvSpPr>
          <p:spPr>
            <a:xfrm>
              <a:off x="15869249" y="1254338"/>
              <a:ext cx="45646" cy="9883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rc172"/>
            <p:cNvSpPr/>
            <p:nvPr/>
          </p:nvSpPr>
          <p:spPr>
            <a:xfrm>
              <a:off x="16051834" y="1917651"/>
              <a:ext cx="45646" cy="32500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rc173"/>
            <p:cNvSpPr/>
            <p:nvPr/>
          </p:nvSpPr>
          <p:spPr>
            <a:xfrm>
              <a:off x="16006188" y="1935763"/>
              <a:ext cx="45646" cy="30689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rc174"/>
            <p:cNvSpPr/>
            <p:nvPr/>
          </p:nvSpPr>
          <p:spPr>
            <a:xfrm>
              <a:off x="15914895" y="1928803"/>
              <a:ext cx="45646" cy="31385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rc175"/>
            <p:cNvSpPr/>
            <p:nvPr/>
          </p:nvSpPr>
          <p:spPr>
            <a:xfrm>
              <a:off x="15960541" y="1917651"/>
              <a:ext cx="45646" cy="32500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rc176"/>
            <p:cNvSpPr/>
            <p:nvPr/>
          </p:nvSpPr>
          <p:spPr>
            <a:xfrm>
              <a:off x="16630020" y="1585827"/>
              <a:ext cx="45646" cy="6568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rc177"/>
            <p:cNvSpPr/>
            <p:nvPr/>
          </p:nvSpPr>
          <p:spPr>
            <a:xfrm>
              <a:off x="16812605" y="1753020"/>
              <a:ext cx="45646" cy="48963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rc178"/>
            <p:cNvSpPr/>
            <p:nvPr/>
          </p:nvSpPr>
          <p:spPr>
            <a:xfrm>
              <a:off x="16766958" y="1772021"/>
              <a:ext cx="45646" cy="47063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" name="rc179"/>
            <p:cNvSpPr/>
            <p:nvPr/>
          </p:nvSpPr>
          <p:spPr>
            <a:xfrm>
              <a:off x="16675666" y="1753020"/>
              <a:ext cx="45646" cy="48963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rc180"/>
            <p:cNvSpPr/>
            <p:nvPr/>
          </p:nvSpPr>
          <p:spPr>
            <a:xfrm>
              <a:off x="16721312" y="1753020"/>
              <a:ext cx="45646" cy="48963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" name="rc181"/>
            <p:cNvSpPr/>
            <p:nvPr/>
          </p:nvSpPr>
          <p:spPr>
            <a:xfrm>
              <a:off x="15755133" y="596378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tx182"/>
            <p:cNvSpPr/>
            <p:nvPr/>
          </p:nvSpPr>
          <p:spPr>
            <a:xfrm>
              <a:off x="15367420" y="218784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15367420" y="1795506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5367420" y="140390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15367420" y="1011936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15367420" y="619966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87" name="pl187"/>
            <p:cNvSpPr/>
            <p:nvPr/>
          </p:nvSpPr>
          <p:spPr>
            <a:xfrm>
              <a:off x="15691870" y="224265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l188"/>
            <p:cNvSpPr/>
            <p:nvPr/>
          </p:nvSpPr>
          <p:spPr>
            <a:xfrm>
              <a:off x="15691870" y="185068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189"/>
            <p:cNvSpPr/>
            <p:nvPr/>
          </p:nvSpPr>
          <p:spPr>
            <a:xfrm>
              <a:off x="15691870" y="145871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l190"/>
            <p:cNvSpPr/>
            <p:nvPr/>
          </p:nvSpPr>
          <p:spPr>
            <a:xfrm>
              <a:off x="15691870" y="106674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l191"/>
            <p:cNvSpPr/>
            <p:nvPr/>
          </p:nvSpPr>
          <p:spPr>
            <a:xfrm>
              <a:off x="15691870" y="67477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l192"/>
            <p:cNvSpPr/>
            <p:nvPr/>
          </p:nvSpPr>
          <p:spPr>
            <a:xfrm>
              <a:off x="15983365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3"/>
            <p:cNvSpPr/>
            <p:nvPr/>
          </p:nvSpPr>
          <p:spPr>
            <a:xfrm>
              <a:off x="16363750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4"/>
            <p:cNvSpPr/>
            <p:nvPr/>
          </p:nvSpPr>
          <p:spPr>
            <a:xfrm>
              <a:off x="16744135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5"/>
            <p:cNvSpPr/>
            <p:nvPr/>
          </p:nvSpPr>
          <p:spPr>
            <a:xfrm>
              <a:off x="17124521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tx196"/>
            <p:cNvSpPr/>
            <p:nvPr/>
          </p:nvSpPr>
          <p:spPr>
            <a:xfrm>
              <a:off x="15737612" y="2380000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16151968" y="2409319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16439112" y="2380000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16942467" y="2409096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16406398" y="2585649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14589856" y="1393706"/>
              <a:ext cx="1297136" cy="1300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adjusted_rand_index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7561519" y="793935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203" name="rc203"/>
            <p:cNvSpPr/>
            <p:nvPr/>
          </p:nvSpPr>
          <p:spPr>
            <a:xfrm>
              <a:off x="17570519" y="1018567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" name="rc204"/>
            <p:cNvSpPr/>
            <p:nvPr/>
          </p:nvSpPr>
          <p:spPr>
            <a:xfrm>
              <a:off x="17570519" y="1238023"/>
              <a:ext cx="201456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" name="rc205"/>
            <p:cNvSpPr/>
            <p:nvPr/>
          </p:nvSpPr>
          <p:spPr>
            <a:xfrm>
              <a:off x="17570519" y="1457479"/>
              <a:ext cx="201456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" name="rc206"/>
            <p:cNvSpPr/>
            <p:nvPr/>
          </p:nvSpPr>
          <p:spPr>
            <a:xfrm>
              <a:off x="17570519" y="1676935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" name="rc207"/>
            <p:cNvSpPr/>
            <p:nvPr/>
          </p:nvSpPr>
          <p:spPr>
            <a:xfrm>
              <a:off x="17570519" y="1896391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tx208"/>
            <p:cNvSpPr/>
            <p:nvPr/>
          </p:nvSpPr>
          <p:spPr>
            <a:xfrm>
              <a:off x="17850564" y="1064971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17850564" y="1284427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17850564" y="1503883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17850564" y="1723339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17850564" y="194279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213" name="rc213"/>
            <p:cNvSpPr/>
            <p:nvPr/>
          </p:nvSpPr>
          <p:spPr>
            <a:xfrm>
              <a:off x="20400863" y="831030"/>
              <a:ext cx="45646" cy="14116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rc214"/>
            <p:cNvSpPr/>
            <p:nvPr/>
          </p:nvSpPr>
          <p:spPr>
            <a:xfrm>
              <a:off x="19640092" y="1732694"/>
              <a:ext cx="45646" cy="5099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" name="rc215"/>
            <p:cNvSpPr/>
            <p:nvPr/>
          </p:nvSpPr>
          <p:spPr>
            <a:xfrm>
              <a:off x="19259707" y="1325922"/>
              <a:ext cx="45646" cy="9167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rc216"/>
            <p:cNvSpPr/>
            <p:nvPr/>
          </p:nvSpPr>
          <p:spPr>
            <a:xfrm>
              <a:off x="19145591" y="596378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tx217"/>
            <p:cNvSpPr/>
            <p:nvPr/>
          </p:nvSpPr>
          <p:spPr>
            <a:xfrm>
              <a:off x="18757878" y="218784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8757878" y="1795506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8757878" y="140390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18757878" y="1011936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18757878" y="619966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22" name="pl222"/>
            <p:cNvSpPr/>
            <p:nvPr/>
          </p:nvSpPr>
          <p:spPr>
            <a:xfrm>
              <a:off x="19082328" y="224265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l223"/>
            <p:cNvSpPr/>
            <p:nvPr/>
          </p:nvSpPr>
          <p:spPr>
            <a:xfrm>
              <a:off x="19082328" y="185068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l224"/>
            <p:cNvSpPr/>
            <p:nvPr/>
          </p:nvSpPr>
          <p:spPr>
            <a:xfrm>
              <a:off x="19082328" y="145871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l225"/>
            <p:cNvSpPr/>
            <p:nvPr/>
          </p:nvSpPr>
          <p:spPr>
            <a:xfrm>
              <a:off x="19082328" y="106674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l226"/>
            <p:cNvSpPr/>
            <p:nvPr/>
          </p:nvSpPr>
          <p:spPr>
            <a:xfrm>
              <a:off x="19082328" y="67477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227"/>
            <p:cNvSpPr/>
            <p:nvPr/>
          </p:nvSpPr>
          <p:spPr>
            <a:xfrm>
              <a:off x="19373822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228"/>
            <p:cNvSpPr/>
            <p:nvPr/>
          </p:nvSpPr>
          <p:spPr>
            <a:xfrm>
              <a:off x="19754208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229"/>
            <p:cNvSpPr/>
            <p:nvPr/>
          </p:nvSpPr>
          <p:spPr>
            <a:xfrm>
              <a:off x="20134593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230"/>
            <p:cNvSpPr/>
            <p:nvPr/>
          </p:nvSpPr>
          <p:spPr>
            <a:xfrm>
              <a:off x="20514979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tx231"/>
            <p:cNvSpPr/>
            <p:nvPr/>
          </p:nvSpPr>
          <p:spPr>
            <a:xfrm>
              <a:off x="19128070" y="2380000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19542425" y="2409319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19829570" y="2380000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20332925" y="2409096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19796856" y="2585649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5400000">
              <a:off x="17888840" y="1399163"/>
              <a:ext cx="1490997" cy="1190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variation_of_information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20951977" y="793935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238" name="rc238"/>
            <p:cNvSpPr/>
            <p:nvPr/>
          </p:nvSpPr>
          <p:spPr>
            <a:xfrm>
              <a:off x="20960977" y="1018567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rc239"/>
            <p:cNvSpPr/>
            <p:nvPr/>
          </p:nvSpPr>
          <p:spPr>
            <a:xfrm>
              <a:off x="20960977" y="1238023"/>
              <a:ext cx="201456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" name="rc240"/>
            <p:cNvSpPr/>
            <p:nvPr/>
          </p:nvSpPr>
          <p:spPr>
            <a:xfrm>
              <a:off x="20960977" y="1457479"/>
              <a:ext cx="201456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" name="rc241"/>
            <p:cNvSpPr/>
            <p:nvPr/>
          </p:nvSpPr>
          <p:spPr>
            <a:xfrm>
              <a:off x="20960977" y="1676935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" name="rc242"/>
            <p:cNvSpPr/>
            <p:nvPr/>
          </p:nvSpPr>
          <p:spPr>
            <a:xfrm>
              <a:off x="20960977" y="1896391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" name="tx243"/>
            <p:cNvSpPr/>
            <p:nvPr/>
          </p:nvSpPr>
          <p:spPr>
            <a:xfrm>
              <a:off x="21241022" y="1064971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21241022" y="1284427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21241022" y="1503883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21241022" y="1723339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21241022" y="194279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248" name="rc248"/>
            <p:cNvSpPr/>
            <p:nvPr/>
          </p:nvSpPr>
          <p:spPr>
            <a:xfrm>
              <a:off x="22536049" y="596378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tx249"/>
            <p:cNvSpPr/>
            <p:nvPr/>
          </p:nvSpPr>
          <p:spPr>
            <a:xfrm>
              <a:off x="22148336" y="218784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2148336" y="1795506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22148336" y="140390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22148336" y="1011936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22148336" y="619966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54" name="pl254"/>
            <p:cNvSpPr/>
            <p:nvPr/>
          </p:nvSpPr>
          <p:spPr>
            <a:xfrm>
              <a:off x="22472786" y="224265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l255"/>
            <p:cNvSpPr/>
            <p:nvPr/>
          </p:nvSpPr>
          <p:spPr>
            <a:xfrm>
              <a:off x="22472786" y="185068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l256"/>
            <p:cNvSpPr/>
            <p:nvPr/>
          </p:nvSpPr>
          <p:spPr>
            <a:xfrm>
              <a:off x="22472786" y="145871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l257"/>
            <p:cNvSpPr/>
            <p:nvPr/>
          </p:nvSpPr>
          <p:spPr>
            <a:xfrm>
              <a:off x="22472786" y="106674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l258"/>
            <p:cNvSpPr/>
            <p:nvPr/>
          </p:nvSpPr>
          <p:spPr>
            <a:xfrm>
              <a:off x="22472786" y="67477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l259"/>
            <p:cNvSpPr/>
            <p:nvPr/>
          </p:nvSpPr>
          <p:spPr>
            <a:xfrm>
              <a:off x="22764280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l260"/>
            <p:cNvSpPr/>
            <p:nvPr/>
          </p:nvSpPr>
          <p:spPr>
            <a:xfrm>
              <a:off x="23144666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l261"/>
            <p:cNvSpPr/>
            <p:nvPr/>
          </p:nvSpPr>
          <p:spPr>
            <a:xfrm>
              <a:off x="23525051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l262"/>
            <p:cNvSpPr/>
            <p:nvPr/>
          </p:nvSpPr>
          <p:spPr>
            <a:xfrm>
              <a:off x="23905436" y="2321048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tx263"/>
            <p:cNvSpPr/>
            <p:nvPr/>
          </p:nvSpPr>
          <p:spPr>
            <a:xfrm>
              <a:off x="22518528" y="2380000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22932883" y="2409319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23220028" y="2380000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23723382" y="2409096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23187314" y="2585649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268" name="tx268"/>
            <p:cNvSpPr/>
            <p:nvPr/>
          </p:nvSpPr>
          <p:spPr>
            <a:xfrm rot="-5400000">
              <a:off x="21241917" y="1392990"/>
              <a:ext cx="1553412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average_internal_degree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24342435" y="793935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270" name="rc270"/>
            <p:cNvSpPr/>
            <p:nvPr/>
          </p:nvSpPr>
          <p:spPr>
            <a:xfrm>
              <a:off x="24351435" y="1018567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rc271"/>
            <p:cNvSpPr/>
            <p:nvPr/>
          </p:nvSpPr>
          <p:spPr>
            <a:xfrm>
              <a:off x="24351435" y="1238023"/>
              <a:ext cx="201456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rc272"/>
            <p:cNvSpPr/>
            <p:nvPr/>
          </p:nvSpPr>
          <p:spPr>
            <a:xfrm>
              <a:off x="24351435" y="1457479"/>
              <a:ext cx="201456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rc273"/>
            <p:cNvSpPr/>
            <p:nvPr/>
          </p:nvSpPr>
          <p:spPr>
            <a:xfrm>
              <a:off x="24351435" y="1676935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rc274"/>
            <p:cNvSpPr/>
            <p:nvPr/>
          </p:nvSpPr>
          <p:spPr>
            <a:xfrm>
              <a:off x="24351435" y="1896391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5" name="tx275"/>
            <p:cNvSpPr/>
            <p:nvPr/>
          </p:nvSpPr>
          <p:spPr>
            <a:xfrm>
              <a:off x="24631480" y="1064971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24631480" y="1284427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24631480" y="1503883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24631480" y="1723339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24631480" y="194279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280" name="rc280"/>
            <p:cNvSpPr/>
            <p:nvPr/>
          </p:nvSpPr>
          <p:spPr>
            <a:xfrm>
              <a:off x="6839032" y="4416612"/>
              <a:ext cx="45646" cy="8634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" name="rc281"/>
            <p:cNvSpPr/>
            <p:nvPr/>
          </p:nvSpPr>
          <p:spPr>
            <a:xfrm>
              <a:off x="7021617" y="450296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2" name="rc282"/>
            <p:cNvSpPr/>
            <p:nvPr/>
          </p:nvSpPr>
          <p:spPr>
            <a:xfrm>
              <a:off x="6975970" y="4269238"/>
              <a:ext cx="45646" cy="23372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rc283"/>
            <p:cNvSpPr/>
            <p:nvPr/>
          </p:nvSpPr>
          <p:spPr>
            <a:xfrm>
              <a:off x="6884678" y="4502960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4" name="rc284"/>
            <p:cNvSpPr/>
            <p:nvPr/>
          </p:nvSpPr>
          <p:spPr>
            <a:xfrm>
              <a:off x="6930324" y="450296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5" name="rc285"/>
            <p:cNvSpPr/>
            <p:nvPr/>
          </p:nvSpPr>
          <p:spPr>
            <a:xfrm>
              <a:off x="6078261" y="4301949"/>
              <a:ext cx="45646" cy="20101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6" name="rc286"/>
            <p:cNvSpPr/>
            <p:nvPr/>
          </p:nvSpPr>
          <p:spPr>
            <a:xfrm>
              <a:off x="6260846" y="450296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7" name="rc287"/>
            <p:cNvSpPr/>
            <p:nvPr/>
          </p:nvSpPr>
          <p:spPr>
            <a:xfrm>
              <a:off x="6215200" y="4236086"/>
              <a:ext cx="45646" cy="26687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rc288"/>
            <p:cNvSpPr/>
            <p:nvPr/>
          </p:nvSpPr>
          <p:spPr>
            <a:xfrm>
              <a:off x="6123907" y="4306974"/>
              <a:ext cx="45646" cy="19598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9" name="rc289"/>
            <p:cNvSpPr/>
            <p:nvPr/>
          </p:nvSpPr>
          <p:spPr>
            <a:xfrm>
              <a:off x="6169553" y="450296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" name="rc290"/>
            <p:cNvSpPr/>
            <p:nvPr/>
          </p:nvSpPr>
          <p:spPr>
            <a:xfrm>
              <a:off x="5697875" y="4267244"/>
              <a:ext cx="45646" cy="23571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1" name="rc291"/>
            <p:cNvSpPr/>
            <p:nvPr/>
          </p:nvSpPr>
          <p:spPr>
            <a:xfrm>
              <a:off x="5880460" y="450296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2" name="rc292"/>
            <p:cNvSpPr/>
            <p:nvPr/>
          </p:nvSpPr>
          <p:spPr>
            <a:xfrm>
              <a:off x="5834814" y="4370293"/>
              <a:ext cx="45646" cy="13266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3" name="rc293"/>
            <p:cNvSpPr/>
            <p:nvPr/>
          </p:nvSpPr>
          <p:spPr>
            <a:xfrm>
              <a:off x="5743522" y="4415855"/>
              <a:ext cx="45646" cy="8710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4" name="rc294"/>
            <p:cNvSpPr/>
            <p:nvPr/>
          </p:nvSpPr>
          <p:spPr>
            <a:xfrm>
              <a:off x="5789168" y="450296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5" name="rc295"/>
            <p:cNvSpPr/>
            <p:nvPr/>
          </p:nvSpPr>
          <p:spPr>
            <a:xfrm>
              <a:off x="6458646" y="4044957"/>
              <a:ext cx="45646" cy="4580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6" name="rc296"/>
            <p:cNvSpPr/>
            <p:nvPr/>
          </p:nvSpPr>
          <p:spPr>
            <a:xfrm>
              <a:off x="6641231" y="450296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7" name="rc297"/>
            <p:cNvSpPr/>
            <p:nvPr/>
          </p:nvSpPr>
          <p:spPr>
            <a:xfrm>
              <a:off x="6595585" y="4380977"/>
              <a:ext cx="45646" cy="12198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8" name="rc298"/>
            <p:cNvSpPr/>
            <p:nvPr/>
          </p:nvSpPr>
          <p:spPr>
            <a:xfrm>
              <a:off x="6504293" y="4502960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9" name="rc299"/>
            <p:cNvSpPr/>
            <p:nvPr/>
          </p:nvSpPr>
          <p:spPr>
            <a:xfrm>
              <a:off x="6549939" y="450296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0" name="rc300"/>
            <p:cNvSpPr/>
            <p:nvPr/>
          </p:nvSpPr>
          <p:spPr>
            <a:xfrm>
              <a:off x="5583760" y="2856683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tx301"/>
            <p:cNvSpPr/>
            <p:nvPr/>
          </p:nvSpPr>
          <p:spPr>
            <a:xfrm>
              <a:off x="5196047" y="444815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5196047" y="4055811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5196047" y="366421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5196047" y="327224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5196047" y="288027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306" name="pl306"/>
            <p:cNvSpPr/>
            <p:nvPr/>
          </p:nvSpPr>
          <p:spPr>
            <a:xfrm>
              <a:off x="5520497" y="450296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l307"/>
            <p:cNvSpPr/>
            <p:nvPr/>
          </p:nvSpPr>
          <p:spPr>
            <a:xfrm>
              <a:off x="5520497" y="411098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l308"/>
            <p:cNvSpPr/>
            <p:nvPr/>
          </p:nvSpPr>
          <p:spPr>
            <a:xfrm>
              <a:off x="5520497" y="371901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l309"/>
            <p:cNvSpPr/>
            <p:nvPr/>
          </p:nvSpPr>
          <p:spPr>
            <a:xfrm>
              <a:off x="5520497" y="332704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l310"/>
            <p:cNvSpPr/>
            <p:nvPr/>
          </p:nvSpPr>
          <p:spPr>
            <a:xfrm>
              <a:off x="5520497" y="293507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l311"/>
            <p:cNvSpPr/>
            <p:nvPr/>
          </p:nvSpPr>
          <p:spPr>
            <a:xfrm>
              <a:off x="5811991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l312"/>
            <p:cNvSpPr/>
            <p:nvPr/>
          </p:nvSpPr>
          <p:spPr>
            <a:xfrm>
              <a:off x="6192376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l313"/>
            <p:cNvSpPr/>
            <p:nvPr/>
          </p:nvSpPr>
          <p:spPr>
            <a:xfrm>
              <a:off x="6572762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l314"/>
            <p:cNvSpPr/>
            <p:nvPr/>
          </p:nvSpPr>
          <p:spPr>
            <a:xfrm>
              <a:off x="6953147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tx315"/>
            <p:cNvSpPr/>
            <p:nvPr/>
          </p:nvSpPr>
          <p:spPr>
            <a:xfrm>
              <a:off x="5566239" y="4640305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5980594" y="4669624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6267739" y="4640305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6771093" y="4669401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6235025" y="4845954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320" name="tx320"/>
            <p:cNvSpPr/>
            <p:nvPr/>
          </p:nvSpPr>
          <p:spPr>
            <a:xfrm rot="-5400000">
              <a:off x="4684342" y="3667415"/>
              <a:ext cx="792224" cy="1032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conductance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7390146" y="3054240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322" name="rc322"/>
            <p:cNvSpPr/>
            <p:nvPr/>
          </p:nvSpPr>
          <p:spPr>
            <a:xfrm>
              <a:off x="7399146" y="3278873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3" name="rc323"/>
            <p:cNvSpPr/>
            <p:nvPr/>
          </p:nvSpPr>
          <p:spPr>
            <a:xfrm>
              <a:off x="7399146" y="3498329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4" name="rc324"/>
            <p:cNvSpPr/>
            <p:nvPr/>
          </p:nvSpPr>
          <p:spPr>
            <a:xfrm>
              <a:off x="7399146" y="3717785"/>
              <a:ext cx="201455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5" name="rc325"/>
            <p:cNvSpPr/>
            <p:nvPr/>
          </p:nvSpPr>
          <p:spPr>
            <a:xfrm>
              <a:off x="7399146" y="3937241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6" name="rc326"/>
            <p:cNvSpPr/>
            <p:nvPr/>
          </p:nvSpPr>
          <p:spPr>
            <a:xfrm>
              <a:off x="7399146" y="4156697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7" name="tx327"/>
            <p:cNvSpPr/>
            <p:nvPr/>
          </p:nvSpPr>
          <p:spPr>
            <a:xfrm>
              <a:off x="7679191" y="3325276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7679191" y="3544732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7679191" y="3764188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7679191" y="3983644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7679191" y="420310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332" name="rc332"/>
            <p:cNvSpPr/>
            <p:nvPr/>
          </p:nvSpPr>
          <p:spPr>
            <a:xfrm>
              <a:off x="10229489" y="4480561"/>
              <a:ext cx="45646" cy="223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3" name="rc333"/>
            <p:cNvSpPr/>
            <p:nvPr/>
          </p:nvSpPr>
          <p:spPr>
            <a:xfrm>
              <a:off x="10412074" y="450296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4" name="rc334"/>
            <p:cNvSpPr/>
            <p:nvPr/>
          </p:nvSpPr>
          <p:spPr>
            <a:xfrm>
              <a:off x="10366428" y="4491339"/>
              <a:ext cx="45646" cy="1162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5" name="rc335"/>
            <p:cNvSpPr/>
            <p:nvPr/>
          </p:nvSpPr>
          <p:spPr>
            <a:xfrm>
              <a:off x="10275136" y="4502960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6" name="rc336"/>
            <p:cNvSpPr/>
            <p:nvPr/>
          </p:nvSpPr>
          <p:spPr>
            <a:xfrm>
              <a:off x="10320782" y="450296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7" name="rc337"/>
            <p:cNvSpPr/>
            <p:nvPr/>
          </p:nvSpPr>
          <p:spPr>
            <a:xfrm>
              <a:off x="9468719" y="4448708"/>
              <a:ext cx="45646" cy="5425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8" name="rc338"/>
            <p:cNvSpPr/>
            <p:nvPr/>
          </p:nvSpPr>
          <p:spPr>
            <a:xfrm>
              <a:off x="9651304" y="450296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9" name="rc339"/>
            <p:cNvSpPr/>
            <p:nvPr/>
          </p:nvSpPr>
          <p:spPr>
            <a:xfrm>
              <a:off x="9605657" y="4494008"/>
              <a:ext cx="45646" cy="895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0" name="rc340"/>
            <p:cNvSpPr/>
            <p:nvPr/>
          </p:nvSpPr>
          <p:spPr>
            <a:xfrm>
              <a:off x="9514365" y="4489174"/>
              <a:ext cx="45646" cy="1378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1" name="rc341"/>
            <p:cNvSpPr/>
            <p:nvPr/>
          </p:nvSpPr>
          <p:spPr>
            <a:xfrm>
              <a:off x="9560011" y="450296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2" name="rc342"/>
            <p:cNvSpPr/>
            <p:nvPr/>
          </p:nvSpPr>
          <p:spPr>
            <a:xfrm>
              <a:off x="9088333" y="4473313"/>
              <a:ext cx="45646" cy="296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3" name="rc343"/>
            <p:cNvSpPr/>
            <p:nvPr/>
          </p:nvSpPr>
          <p:spPr>
            <a:xfrm>
              <a:off x="9270918" y="450296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4" name="rc344"/>
            <p:cNvSpPr/>
            <p:nvPr/>
          </p:nvSpPr>
          <p:spPr>
            <a:xfrm>
              <a:off x="9225272" y="4500613"/>
              <a:ext cx="45646" cy="234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5" name="rc345"/>
            <p:cNvSpPr/>
            <p:nvPr/>
          </p:nvSpPr>
          <p:spPr>
            <a:xfrm>
              <a:off x="9133979" y="4499656"/>
              <a:ext cx="45646" cy="330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6" name="rc346"/>
            <p:cNvSpPr/>
            <p:nvPr/>
          </p:nvSpPr>
          <p:spPr>
            <a:xfrm>
              <a:off x="9179626" y="450296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7" name="rc347"/>
            <p:cNvSpPr/>
            <p:nvPr/>
          </p:nvSpPr>
          <p:spPr>
            <a:xfrm>
              <a:off x="9849104" y="4461707"/>
              <a:ext cx="45646" cy="4125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8" name="rc348"/>
            <p:cNvSpPr/>
            <p:nvPr/>
          </p:nvSpPr>
          <p:spPr>
            <a:xfrm>
              <a:off x="10031689" y="450296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9" name="rc349"/>
            <p:cNvSpPr/>
            <p:nvPr/>
          </p:nvSpPr>
          <p:spPr>
            <a:xfrm>
              <a:off x="9986043" y="4499320"/>
              <a:ext cx="45646" cy="363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0" name="rc350"/>
            <p:cNvSpPr/>
            <p:nvPr/>
          </p:nvSpPr>
          <p:spPr>
            <a:xfrm>
              <a:off x="9894750" y="4502960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1" name="rc351"/>
            <p:cNvSpPr/>
            <p:nvPr/>
          </p:nvSpPr>
          <p:spPr>
            <a:xfrm>
              <a:off x="9940397" y="450296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2" name="rc352"/>
            <p:cNvSpPr/>
            <p:nvPr/>
          </p:nvSpPr>
          <p:spPr>
            <a:xfrm>
              <a:off x="8974218" y="2856683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tx353"/>
            <p:cNvSpPr/>
            <p:nvPr/>
          </p:nvSpPr>
          <p:spPr>
            <a:xfrm>
              <a:off x="8586505" y="444815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354" name="tx354"/>
            <p:cNvSpPr/>
            <p:nvPr/>
          </p:nvSpPr>
          <p:spPr>
            <a:xfrm>
              <a:off x="8586505" y="4055811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355" name="tx355"/>
            <p:cNvSpPr/>
            <p:nvPr/>
          </p:nvSpPr>
          <p:spPr>
            <a:xfrm>
              <a:off x="8586505" y="366421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356" name="tx356"/>
            <p:cNvSpPr/>
            <p:nvPr/>
          </p:nvSpPr>
          <p:spPr>
            <a:xfrm>
              <a:off x="8586505" y="327224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8586505" y="288027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358" name="pl358"/>
            <p:cNvSpPr/>
            <p:nvPr/>
          </p:nvSpPr>
          <p:spPr>
            <a:xfrm>
              <a:off x="8910955" y="450296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l359"/>
            <p:cNvSpPr/>
            <p:nvPr/>
          </p:nvSpPr>
          <p:spPr>
            <a:xfrm>
              <a:off x="8910955" y="411098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l360"/>
            <p:cNvSpPr/>
            <p:nvPr/>
          </p:nvSpPr>
          <p:spPr>
            <a:xfrm>
              <a:off x="8910955" y="371901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l361"/>
            <p:cNvSpPr/>
            <p:nvPr/>
          </p:nvSpPr>
          <p:spPr>
            <a:xfrm>
              <a:off x="8910955" y="332704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l362"/>
            <p:cNvSpPr/>
            <p:nvPr/>
          </p:nvSpPr>
          <p:spPr>
            <a:xfrm>
              <a:off x="8910955" y="293507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l363"/>
            <p:cNvSpPr/>
            <p:nvPr/>
          </p:nvSpPr>
          <p:spPr>
            <a:xfrm>
              <a:off x="9202449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l364"/>
            <p:cNvSpPr/>
            <p:nvPr/>
          </p:nvSpPr>
          <p:spPr>
            <a:xfrm>
              <a:off x="9582834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l365"/>
            <p:cNvSpPr/>
            <p:nvPr/>
          </p:nvSpPr>
          <p:spPr>
            <a:xfrm>
              <a:off x="9963220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l366"/>
            <p:cNvSpPr/>
            <p:nvPr/>
          </p:nvSpPr>
          <p:spPr>
            <a:xfrm>
              <a:off x="10343605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tx367"/>
            <p:cNvSpPr/>
            <p:nvPr/>
          </p:nvSpPr>
          <p:spPr>
            <a:xfrm>
              <a:off x="8956696" y="4640305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9371052" y="4669624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9658196" y="4640305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10161551" y="4669401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9625483" y="4845954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372" name="tx372"/>
            <p:cNvSpPr/>
            <p:nvPr/>
          </p:nvSpPr>
          <p:spPr>
            <a:xfrm rot="-5400000">
              <a:off x="8195775" y="3660185"/>
              <a:ext cx="535812" cy="1176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cut_ratio</a:t>
              </a:r>
            </a:p>
          </p:txBody>
        </p:sp>
        <p:sp>
          <p:nvSpPr>
            <p:cNvPr id="373" name="tx373"/>
            <p:cNvSpPr/>
            <p:nvPr/>
          </p:nvSpPr>
          <p:spPr>
            <a:xfrm>
              <a:off x="10780603" y="3054240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374" name="rc374"/>
            <p:cNvSpPr/>
            <p:nvPr/>
          </p:nvSpPr>
          <p:spPr>
            <a:xfrm>
              <a:off x="10789603" y="3278873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5" name="rc375"/>
            <p:cNvSpPr/>
            <p:nvPr/>
          </p:nvSpPr>
          <p:spPr>
            <a:xfrm>
              <a:off x="10789603" y="3498329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6" name="rc376"/>
            <p:cNvSpPr/>
            <p:nvPr/>
          </p:nvSpPr>
          <p:spPr>
            <a:xfrm>
              <a:off x="10789603" y="3717785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7" name="rc377"/>
            <p:cNvSpPr/>
            <p:nvPr/>
          </p:nvSpPr>
          <p:spPr>
            <a:xfrm>
              <a:off x="10789603" y="3937241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8" name="rc378"/>
            <p:cNvSpPr/>
            <p:nvPr/>
          </p:nvSpPr>
          <p:spPr>
            <a:xfrm>
              <a:off x="10789603" y="4156697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9" name="tx379"/>
            <p:cNvSpPr/>
            <p:nvPr/>
          </p:nvSpPr>
          <p:spPr>
            <a:xfrm>
              <a:off x="11069649" y="3325276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11069649" y="3544732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11069649" y="3764188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11069649" y="3983644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11069649" y="420310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384" name="rc384"/>
            <p:cNvSpPr/>
            <p:nvPr/>
          </p:nvSpPr>
          <p:spPr>
            <a:xfrm>
              <a:off x="13619947" y="4234180"/>
              <a:ext cx="45646" cy="268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5" name="rc385"/>
            <p:cNvSpPr/>
            <p:nvPr/>
          </p:nvSpPr>
          <p:spPr>
            <a:xfrm>
              <a:off x="13802532" y="450296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6" name="rc386"/>
            <p:cNvSpPr/>
            <p:nvPr/>
          </p:nvSpPr>
          <p:spPr>
            <a:xfrm>
              <a:off x="13756886" y="4246979"/>
              <a:ext cx="45646" cy="25598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7" name="rc387"/>
            <p:cNvSpPr/>
            <p:nvPr/>
          </p:nvSpPr>
          <p:spPr>
            <a:xfrm>
              <a:off x="13665594" y="4502960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8" name="rc388"/>
            <p:cNvSpPr/>
            <p:nvPr/>
          </p:nvSpPr>
          <p:spPr>
            <a:xfrm>
              <a:off x="13711240" y="450296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9" name="rc389"/>
            <p:cNvSpPr/>
            <p:nvPr/>
          </p:nvSpPr>
          <p:spPr>
            <a:xfrm>
              <a:off x="12859176" y="3580676"/>
              <a:ext cx="45646" cy="9222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0" name="rc390"/>
            <p:cNvSpPr/>
            <p:nvPr/>
          </p:nvSpPr>
          <p:spPr>
            <a:xfrm>
              <a:off x="13041761" y="450296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1" name="rc391"/>
            <p:cNvSpPr/>
            <p:nvPr/>
          </p:nvSpPr>
          <p:spPr>
            <a:xfrm>
              <a:off x="12996115" y="4217890"/>
              <a:ext cx="45646" cy="28506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2" name="rc392"/>
            <p:cNvSpPr/>
            <p:nvPr/>
          </p:nvSpPr>
          <p:spPr>
            <a:xfrm>
              <a:off x="12904823" y="4067437"/>
              <a:ext cx="45646" cy="43552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3" name="rc393"/>
            <p:cNvSpPr/>
            <p:nvPr/>
          </p:nvSpPr>
          <p:spPr>
            <a:xfrm>
              <a:off x="12950469" y="450296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4" name="rc394"/>
            <p:cNvSpPr/>
            <p:nvPr/>
          </p:nvSpPr>
          <p:spPr>
            <a:xfrm>
              <a:off x="12478791" y="3266074"/>
              <a:ext cx="45646" cy="123688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5" name="rc395"/>
            <p:cNvSpPr/>
            <p:nvPr/>
          </p:nvSpPr>
          <p:spPr>
            <a:xfrm>
              <a:off x="12661376" y="450296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6" name="rc396"/>
            <p:cNvSpPr/>
            <p:nvPr/>
          </p:nvSpPr>
          <p:spPr>
            <a:xfrm>
              <a:off x="12615730" y="4362252"/>
              <a:ext cx="45646" cy="14070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7" name="rc397"/>
            <p:cNvSpPr/>
            <p:nvPr/>
          </p:nvSpPr>
          <p:spPr>
            <a:xfrm>
              <a:off x="12524437" y="4306974"/>
              <a:ext cx="45646" cy="19598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8" name="rc398"/>
            <p:cNvSpPr/>
            <p:nvPr/>
          </p:nvSpPr>
          <p:spPr>
            <a:xfrm>
              <a:off x="12570084" y="450296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9" name="rc399"/>
            <p:cNvSpPr/>
            <p:nvPr/>
          </p:nvSpPr>
          <p:spPr>
            <a:xfrm>
              <a:off x="13422147" y="450296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0" name="rc400"/>
            <p:cNvSpPr/>
            <p:nvPr/>
          </p:nvSpPr>
          <p:spPr>
            <a:xfrm>
              <a:off x="13376501" y="4129080"/>
              <a:ext cx="45646" cy="37387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1" name="rc401"/>
            <p:cNvSpPr/>
            <p:nvPr/>
          </p:nvSpPr>
          <p:spPr>
            <a:xfrm>
              <a:off x="13285208" y="4502960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2" name="rc402"/>
            <p:cNvSpPr/>
            <p:nvPr/>
          </p:nvSpPr>
          <p:spPr>
            <a:xfrm>
              <a:off x="13330854" y="450296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3" name="rc403"/>
            <p:cNvSpPr/>
            <p:nvPr/>
          </p:nvSpPr>
          <p:spPr>
            <a:xfrm>
              <a:off x="12364675" y="2856683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tx404"/>
            <p:cNvSpPr/>
            <p:nvPr/>
          </p:nvSpPr>
          <p:spPr>
            <a:xfrm>
              <a:off x="11976963" y="444815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11976963" y="4055811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406" name="tx406"/>
            <p:cNvSpPr/>
            <p:nvPr/>
          </p:nvSpPr>
          <p:spPr>
            <a:xfrm>
              <a:off x="11976963" y="366421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11976963" y="327224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408" name="tx408"/>
            <p:cNvSpPr/>
            <p:nvPr/>
          </p:nvSpPr>
          <p:spPr>
            <a:xfrm>
              <a:off x="11976963" y="288027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409" name="pl409"/>
            <p:cNvSpPr/>
            <p:nvPr/>
          </p:nvSpPr>
          <p:spPr>
            <a:xfrm>
              <a:off x="12301413" y="450296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l410"/>
            <p:cNvSpPr/>
            <p:nvPr/>
          </p:nvSpPr>
          <p:spPr>
            <a:xfrm>
              <a:off x="12301413" y="411098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l411"/>
            <p:cNvSpPr/>
            <p:nvPr/>
          </p:nvSpPr>
          <p:spPr>
            <a:xfrm>
              <a:off x="12301413" y="371901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l412"/>
            <p:cNvSpPr/>
            <p:nvPr/>
          </p:nvSpPr>
          <p:spPr>
            <a:xfrm>
              <a:off x="12301413" y="332704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l413"/>
            <p:cNvSpPr/>
            <p:nvPr/>
          </p:nvSpPr>
          <p:spPr>
            <a:xfrm>
              <a:off x="12301413" y="293507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l414"/>
            <p:cNvSpPr/>
            <p:nvPr/>
          </p:nvSpPr>
          <p:spPr>
            <a:xfrm>
              <a:off x="12592907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l415"/>
            <p:cNvSpPr/>
            <p:nvPr/>
          </p:nvSpPr>
          <p:spPr>
            <a:xfrm>
              <a:off x="12973292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l416"/>
            <p:cNvSpPr/>
            <p:nvPr/>
          </p:nvSpPr>
          <p:spPr>
            <a:xfrm>
              <a:off x="13353678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l417"/>
            <p:cNvSpPr/>
            <p:nvPr/>
          </p:nvSpPr>
          <p:spPr>
            <a:xfrm>
              <a:off x="13734063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tx418"/>
            <p:cNvSpPr/>
            <p:nvPr/>
          </p:nvSpPr>
          <p:spPr>
            <a:xfrm>
              <a:off x="12347154" y="4640305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12761510" y="4669624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13048654" y="4640305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13552009" y="4669401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13015940" y="4845954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423" name="tx423"/>
            <p:cNvSpPr/>
            <p:nvPr/>
          </p:nvSpPr>
          <p:spPr>
            <a:xfrm rot="-5400000">
              <a:off x="11529855" y="3654352"/>
              <a:ext cx="636903" cy="1293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expansion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14171061" y="3054240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425" name="rc425"/>
            <p:cNvSpPr/>
            <p:nvPr/>
          </p:nvSpPr>
          <p:spPr>
            <a:xfrm>
              <a:off x="14180061" y="3278873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6" name="rc426"/>
            <p:cNvSpPr/>
            <p:nvPr/>
          </p:nvSpPr>
          <p:spPr>
            <a:xfrm>
              <a:off x="14180061" y="3498329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7" name="rc427"/>
            <p:cNvSpPr/>
            <p:nvPr/>
          </p:nvSpPr>
          <p:spPr>
            <a:xfrm>
              <a:off x="14180061" y="3717785"/>
              <a:ext cx="201455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8" name="rc428"/>
            <p:cNvSpPr/>
            <p:nvPr/>
          </p:nvSpPr>
          <p:spPr>
            <a:xfrm>
              <a:off x="14180061" y="3937241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9" name="rc429"/>
            <p:cNvSpPr/>
            <p:nvPr/>
          </p:nvSpPr>
          <p:spPr>
            <a:xfrm>
              <a:off x="14180061" y="4156697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0" name="tx430"/>
            <p:cNvSpPr/>
            <p:nvPr/>
          </p:nvSpPr>
          <p:spPr>
            <a:xfrm>
              <a:off x="14460106" y="3325276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431" name="tx431"/>
            <p:cNvSpPr/>
            <p:nvPr/>
          </p:nvSpPr>
          <p:spPr>
            <a:xfrm>
              <a:off x="14460106" y="3544732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432" name="tx432"/>
            <p:cNvSpPr/>
            <p:nvPr/>
          </p:nvSpPr>
          <p:spPr>
            <a:xfrm>
              <a:off x="14460106" y="3764188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433" name="tx433"/>
            <p:cNvSpPr/>
            <p:nvPr/>
          </p:nvSpPr>
          <p:spPr>
            <a:xfrm>
              <a:off x="14460106" y="3983644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434" name="tx434"/>
            <p:cNvSpPr/>
            <p:nvPr/>
          </p:nvSpPr>
          <p:spPr>
            <a:xfrm>
              <a:off x="14460106" y="420310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435" name="rc435"/>
            <p:cNvSpPr/>
            <p:nvPr/>
          </p:nvSpPr>
          <p:spPr>
            <a:xfrm>
              <a:off x="17010405" y="4069542"/>
              <a:ext cx="45646" cy="4334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6" name="rc436"/>
            <p:cNvSpPr/>
            <p:nvPr/>
          </p:nvSpPr>
          <p:spPr>
            <a:xfrm>
              <a:off x="17192990" y="3188925"/>
              <a:ext cx="45646" cy="131403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7" name="rc437"/>
            <p:cNvSpPr/>
            <p:nvPr/>
          </p:nvSpPr>
          <p:spPr>
            <a:xfrm>
              <a:off x="17147344" y="3355312"/>
              <a:ext cx="45646" cy="114764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8" name="rc438"/>
            <p:cNvSpPr/>
            <p:nvPr/>
          </p:nvSpPr>
          <p:spPr>
            <a:xfrm>
              <a:off x="17056051" y="3188925"/>
              <a:ext cx="45646" cy="131403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9" name="rc439"/>
            <p:cNvSpPr/>
            <p:nvPr/>
          </p:nvSpPr>
          <p:spPr>
            <a:xfrm>
              <a:off x="17101698" y="3188925"/>
              <a:ext cx="45646" cy="131403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0" name="rc440"/>
            <p:cNvSpPr/>
            <p:nvPr/>
          </p:nvSpPr>
          <p:spPr>
            <a:xfrm>
              <a:off x="16249634" y="4110989"/>
              <a:ext cx="45646" cy="3919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1" name="rc441"/>
            <p:cNvSpPr/>
            <p:nvPr/>
          </p:nvSpPr>
          <p:spPr>
            <a:xfrm>
              <a:off x="16432219" y="3695579"/>
              <a:ext cx="45646" cy="80738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2" name="rc442"/>
            <p:cNvSpPr/>
            <p:nvPr/>
          </p:nvSpPr>
          <p:spPr>
            <a:xfrm>
              <a:off x="16386573" y="3815889"/>
              <a:ext cx="45646" cy="68707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3" name="rc443"/>
            <p:cNvSpPr/>
            <p:nvPr/>
          </p:nvSpPr>
          <p:spPr>
            <a:xfrm>
              <a:off x="16295281" y="3464303"/>
              <a:ext cx="45646" cy="10386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4" name="rc444"/>
            <p:cNvSpPr/>
            <p:nvPr/>
          </p:nvSpPr>
          <p:spPr>
            <a:xfrm>
              <a:off x="16340927" y="3695579"/>
              <a:ext cx="45646" cy="80738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5" name="rc445"/>
            <p:cNvSpPr/>
            <p:nvPr/>
          </p:nvSpPr>
          <p:spPr>
            <a:xfrm>
              <a:off x="15869249" y="4110533"/>
              <a:ext cx="45646" cy="3924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6" name="rc446"/>
            <p:cNvSpPr/>
            <p:nvPr/>
          </p:nvSpPr>
          <p:spPr>
            <a:xfrm>
              <a:off x="16051834" y="3359049"/>
              <a:ext cx="45646" cy="114391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7" name="rc447"/>
            <p:cNvSpPr/>
            <p:nvPr/>
          </p:nvSpPr>
          <p:spPr>
            <a:xfrm>
              <a:off x="16006188" y="3448154"/>
              <a:ext cx="45646" cy="105480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8" name="rc448"/>
            <p:cNvSpPr/>
            <p:nvPr/>
          </p:nvSpPr>
          <p:spPr>
            <a:xfrm>
              <a:off x="15914895" y="3284521"/>
              <a:ext cx="45646" cy="121843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9" name="rc449"/>
            <p:cNvSpPr/>
            <p:nvPr/>
          </p:nvSpPr>
          <p:spPr>
            <a:xfrm>
              <a:off x="15960541" y="3359049"/>
              <a:ext cx="45646" cy="114391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0" name="rc450"/>
            <p:cNvSpPr/>
            <p:nvPr/>
          </p:nvSpPr>
          <p:spPr>
            <a:xfrm>
              <a:off x="16630020" y="3855868"/>
              <a:ext cx="45646" cy="64709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1" name="rc451"/>
            <p:cNvSpPr/>
            <p:nvPr/>
          </p:nvSpPr>
          <p:spPr>
            <a:xfrm>
              <a:off x="16812605" y="3367781"/>
              <a:ext cx="45646" cy="113517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2" name="rc452"/>
            <p:cNvSpPr/>
            <p:nvPr/>
          </p:nvSpPr>
          <p:spPr>
            <a:xfrm>
              <a:off x="16766958" y="3453555"/>
              <a:ext cx="45646" cy="1049404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3" name="rc453"/>
            <p:cNvSpPr/>
            <p:nvPr/>
          </p:nvSpPr>
          <p:spPr>
            <a:xfrm>
              <a:off x="16675666" y="3367781"/>
              <a:ext cx="45646" cy="113517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4" name="rc454"/>
            <p:cNvSpPr/>
            <p:nvPr/>
          </p:nvSpPr>
          <p:spPr>
            <a:xfrm>
              <a:off x="16721312" y="3367781"/>
              <a:ext cx="45646" cy="113517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5" name="rc455"/>
            <p:cNvSpPr/>
            <p:nvPr/>
          </p:nvSpPr>
          <p:spPr>
            <a:xfrm>
              <a:off x="15755133" y="2856683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tx456"/>
            <p:cNvSpPr/>
            <p:nvPr/>
          </p:nvSpPr>
          <p:spPr>
            <a:xfrm>
              <a:off x="15367420" y="444815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457" name="tx457"/>
            <p:cNvSpPr/>
            <p:nvPr/>
          </p:nvSpPr>
          <p:spPr>
            <a:xfrm>
              <a:off x="15367420" y="4055811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458" name="tx458"/>
            <p:cNvSpPr/>
            <p:nvPr/>
          </p:nvSpPr>
          <p:spPr>
            <a:xfrm>
              <a:off x="15367420" y="366421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459" name="tx459"/>
            <p:cNvSpPr/>
            <p:nvPr/>
          </p:nvSpPr>
          <p:spPr>
            <a:xfrm>
              <a:off x="15367420" y="327224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460" name="tx460"/>
            <p:cNvSpPr/>
            <p:nvPr/>
          </p:nvSpPr>
          <p:spPr>
            <a:xfrm>
              <a:off x="15367420" y="288027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461" name="pl461"/>
            <p:cNvSpPr/>
            <p:nvPr/>
          </p:nvSpPr>
          <p:spPr>
            <a:xfrm>
              <a:off x="15691870" y="450296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l462"/>
            <p:cNvSpPr/>
            <p:nvPr/>
          </p:nvSpPr>
          <p:spPr>
            <a:xfrm>
              <a:off x="15691870" y="411098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l463"/>
            <p:cNvSpPr/>
            <p:nvPr/>
          </p:nvSpPr>
          <p:spPr>
            <a:xfrm>
              <a:off x="15691870" y="371901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l464"/>
            <p:cNvSpPr/>
            <p:nvPr/>
          </p:nvSpPr>
          <p:spPr>
            <a:xfrm>
              <a:off x="15691870" y="332704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l465"/>
            <p:cNvSpPr/>
            <p:nvPr/>
          </p:nvSpPr>
          <p:spPr>
            <a:xfrm>
              <a:off x="15691870" y="293507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l466"/>
            <p:cNvSpPr/>
            <p:nvPr/>
          </p:nvSpPr>
          <p:spPr>
            <a:xfrm>
              <a:off x="15983365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l467"/>
            <p:cNvSpPr/>
            <p:nvPr/>
          </p:nvSpPr>
          <p:spPr>
            <a:xfrm>
              <a:off x="16363750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l468"/>
            <p:cNvSpPr/>
            <p:nvPr/>
          </p:nvSpPr>
          <p:spPr>
            <a:xfrm>
              <a:off x="16744135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l469"/>
            <p:cNvSpPr/>
            <p:nvPr/>
          </p:nvSpPr>
          <p:spPr>
            <a:xfrm>
              <a:off x="17124521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tx470"/>
            <p:cNvSpPr/>
            <p:nvPr/>
          </p:nvSpPr>
          <p:spPr>
            <a:xfrm>
              <a:off x="15737612" y="4640305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471" name="tx471"/>
            <p:cNvSpPr/>
            <p:nvPr/>
          </p:nvSpPr>
          <p:spPr>
            <a:xfrm>
              <a:off x="16151968" y="4669624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472" name="tx472"/>
            <p:cNvSpPr/>
            <p:nvPr/>
          </p:nvSpPr>
          <p:spPr>
            <a:xfrm>
              <a:off x="16439112" y="4640305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473" name="tx473"/>
            <p:cNvSpPr/>
            <p:nvPr/>
          </p:nvSpPr>
          <p:spPr>
            <a:xfrm>
              <a:off x="16942467" y="4669401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474" name="tx474"/>
            <p:cNvSpPr/>
            <p:nvPr/>
          </p:nvSpPr>
          <p:spPr>
            <a:xfrm>
              <a:off x="16406398" y="4845954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475" name="tx475"/>
            <p:cNvSpPr/>
            <p:nvPr/>
          </p:nvSpPr>
          <p:spPr>
            <a:xfrm rot="-5400000">
              <a:off x="14554214" y="3653295"/>
              <a:ext cx="1366986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internal_edge_density</a:t>
              </a:r>
            </a:p>
          </p:txBody>
        </p:sp>
        <p:sp>
          <p:nvSpPr>
            <p:cNvPr id="476" name="tx476"/>
            <p:cNvSpPr/>
            <p:nvPr/>
          </p:nvSpPr>
          <p:spPr>
            <a:xfrm>
              <a:off x="17561519" y="3054240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477" name="rc477"/>
            <p:cNvSpPr/>
            <p:nvPr/>
          </p:nvSpPr>
          <p:spPr>
            <a:xfrm>
              <a:off x="17570519" y="3278873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8" name="rc478"/>
            <p:cNvSpPr/>
            <p:nvPr/>
          </p:nvSpPr>
          <p:spPr>
            <a:xfrm>
              <a:off x="17570519" y="3498329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9" name="rc479"/>
            <p:cNvSpPr/>
            <p:nvPr/>
          </p:nvSpPr>
          <p:spPr>
            <a:xfrm>
              <a:off x="17570519" y="3717785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0" name="rc480"/>
            <p:cNvSpPr/>
            <p:nvPr/>
          </p:nvSpPr>
          <p:spPr>
            <a:xfrm>
              <a:off x="17570519" y="3937241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1" name="rc481"/>
            <p:cNvSpPr/>
            <p:nvPr/>
          </p:nvSpPr>
          <p:spPr>
            <a:xfrm>
              <a:off x="17570519" y="4156697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2" name="tx482"/>
            <p:cNvSpPr/>
            <p:nvPr/>
          </p:nvSpPr>
          <p:spPr>
            <a:xfrm>
              <a:off x="17850564" y="3325276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483" name="tx483"/>
            <p:cNvSpPr/>
            <p:nvPr/>
          </p:nvSpPr>
          <p:spPr>
            <a:xfrm>
              <a:off x="17850564" y="3544732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484" name="tx484"/>
            <p:cNvSpPr/>
            <p:nvPr/>
          </p:nvSpPr>
          <p:spPr>
            <a:xfrm>
              <a:off x="17850564" y="3764188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485" name="tx485"/>
            <p:cNvSpPr/>
            <p:nvPr/>
          </p:nvSpPr>
          <p:spPr>
            <a:xfrm>
              <a:off x="17850564" y="3983644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486" name="tx486"/>
            <p:cNvSpPr/>
            <p:nvPr/>
          </p:nvSpPr>
          <p:spPr>
            <a:xfrm>
              <a:off x="17850564" y="420310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487" name="rc487"/>
            <p:cNvSpPr/>
            <p:nvPr/>
          </p:nvSpPr>
          <p:spPr>
            <a:xfrm>
              <a:off x="20400863" y="3836284"/>
              <a:ext cx="45646" cy="6666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8" name="rc488"/>
            <p:cNvSpPr/>
            <p:nvPr/>
          </p:nvSpPr>
          <p:spPr>
            <a:xfrm>
              <a:off x="20583448" y="3358275"/>
              <a:ext cx="45646" cy="114468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9" name="rc489"/>
            <p:cNvSpPr/>
            <p:nvPr/>
          </p:nvSpPr>
          <p:spPr>
            <a:xfrm>
              <a:off x="20537802" y="3390900"/>
              <a:ext cx="45646" cy="111205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0" name="rc490"/>
            <p:cNvSpPr/>
            <p:nvPr/>
          </p:nvSpPr>
          <p:spPr>
            <a:xfrm>
              <a:off x="20446509" y="3358275"/>
              <a:ext cx="45646" cy="114468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1" name="rc491"/>
            <p:cNvSpPr/>
            <p:nvPr/>
          </p:nvSpPr>
          <p:spPr>
            <a:xfrm>
              <a:off x="20492155" y="3358275"/>
              <a:ext cx="45646" cy="114468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2" name="rc492"/>
            <p:cNvSpPr/>
            <p:nvPr/>
          </p:nvSpPr>
          <p:spPr>
            <a:xfrm>
              <a:off x="19640092" y="3920029"/>
              <a:ext cx="45646" cy="58293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3" name="rc493"/>
            <p:cNvSpPr/>
            <p:nvPr/>
          </p:nvSpPr>
          <p:spPr>
            <a:xfrm>
              <a:off x="19822677" y="3435750"/>
              <a:ext cx="45646" cy="1067209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4" name="rc494"/>
            <p:cNvSpPr/>
            <p:nvPr/>
          </p:nvSpPr>
          <p:spPr>
            <a:xfrm>
              <a:off x="19777031" y="3452216"/>
              <a:ext cx="45646" cy="105074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5" name="rc495"/>
            <p:cNvSpPr/>
            <p:nvPr/>
          </p:nvSpPr>
          <p:spPr>
            <a:xfrm>
              <a:off x="19685738" y="3485985"/>
              <a:ext cx="45646" cy="101697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6" name="rc496"/>
            <p:cNvSpPr/>
            <p:nvPr/>
          </p:nvSpPr>
          <p:spPr>
            <a:xfrm>
              <a:off x="19731385" y="3435750"/>
              <a:ext cx="45646" cy="106720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7" name="rc497"/>
            <p:cNvSpPr/>
            <p:nvPr/>
          </p:nvSpPr>
          <p:spPr>
            <a:xfrm>
              <a:off x="19259707" y="3753655"/>
              <a:ext cx="45646" cy="74930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8" name="rc498"/>
            <p:cNvSpPr/>
            <p:nvPr/>
          </p:nvSpPr>
          <p:spPr>
            <a:xfrm>
              <a:off x="19442292" y="3255195"/>
              <a:ext cx="45646" cy="124776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9" name="rc499"/>
            <p:cNvSpPr/>
            <p:nvPr/>
          </p:nvSpPr>
          <p:spPr>
            <a:xfrm>
              <a:off x="19396645" y="3265506"/>
              <a:ext cx="45646" cy="1237454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0" name="rc500"/>
            <p:cNvSpPr/>
            <p:nvPr/>
          </p:nvSpPr>
          <p:spPr>
            <a:xfrm>
              <a:off x="19305353" y="3281647"/>
              <a:ext cx="45646" cy="122131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1" name="rc501"/>
            <p:cNvSpPr/>
            <p:nvPr/>
          </p:nvSpPr>
          <p:spPr>
            <a:xfrm>
              <a:off x="19350999" y="3255195"/>
              <a:ext cx="45646" cy="124776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2" name="rc502"/>
            <p:cNvSpPr/>
            <p:nvPr/>
          </p:nvSpPr>
          <p:spPr>
            <a:xfrm>
              <a:off x="20020478" y="3738064"/>
              <a:ext cx="45646" cy="76489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3" name="rc503"/>
            <p:cNvSpPr/>
            <p:nvPr/>
          </p:nvSpPr>
          <p:spPr>
            <a:xfrm>
              <a:off x="20203063" y="3385551"/>
              <a:ext cx="45646" cy="111740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4" name="rc504"/>
            <p:cNvSpPr/>
            <p:nvPr/>
          </p:nvSpPr>
          <p:spPr>
            <a:xfrm>
              <a:off x="20157416" y="3394242"/>
              <a:ext cx="45646" cy="110871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5" name="rc505"/>
            <p:cNvSpPr/>
            <p:nvPr/>
          </p:nvSpPr>
          <p:spPr>
            <a:xfrm>
              <a:off x="20066124" y="3385551"/>
              <a:ext cx="45646" cy="111740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6" name="rc506"/>
            <p:cNvSpPr/>
            <p:nvPr/>
          </p:nvSpPr>
          <p:spPr>
            <a:xfrm>
              <a:off x="20111770" y="3385551"/>
              <a:ext cx="45646" cy="111740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7" name="rc507"/>
            <p:cNvSpPr/>
            <p:nvPr/>
          </p:nvSpPr>
          <p:spPr>
            <a:xfrm>
              <a:off x="19145591" y="2856683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tx508"/>
            <p:cNvSpPr/>
            <p:nvPr/>
          </p:nvSpPr>
          <p:spPr>
            <a:xfrm>
              <a:off x="18757878" y="444815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509" name="tx509"/>
            <p:cNvSpPr/>
            <p:nvPr/>
          </p:nvSpPr>
          <p:spPr>
            <a:xfrm>
              <a:off x="18757878" y="4055811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510" name="tx510"/>
            <p:cNvSpPr/>
            <p:nvPr/>
          </p:nvSpPr>
          <p:spPr>
            <a:xfrm>
              <a:off x="18757878" y="366421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511" name="tx511"/>
            <p:cNvSpPr/>
            <p:nvPr/>
          </p:nvSpPr>
          <p:spPr>
            <a:xfrm>
              <a:off x="18757878" y="327224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512" name="tx512"/>
            <p:cNvSpPr/>
            <p:nvPr/>
          </p:nvSpPr>
          <p:spPr>
            <a:xfrm>
              <a:off x="18757878" y="288027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513" name="pl513"/>
            <p:cNvSpPr/>
            <p:nvPr/>
          </p:nvSpPr>
          <p:spPr>
            <a:xfrm>
              <a:off x="19082328" y="450296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l514"/>
            <p:cNvSpPr/>
            <p:nvPr/>
          </p:nvSpPr>
          <p:spPr>
            <a:xfrm>
              <a:off x="19082328" y="411098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l515"/>
            <p:cNvSpPr/>
            <p:nvPr/>
          </p:nvSpPr>
          <p:spPr>
            <a:xfrm>
              <a:off x="19082328" y="371901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l516"/>
            <p:cNvSpPr/>
            <p:nvPr/>
          </p:nvSpPr>
          <p:spPr>
            <a:xfrm>
              <a:off x="19082328" y="332704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l517"/>
            <p:cNvSpPr/>
            <p:nvPr/>
          </p:nvSpPr>
          <p:spPr>
            <a:xfrm>
              <a:off x="19082328" y="293507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l518"/>
            <p:cNvSpPr/>
            <p:nvPr/>
          </p:nvSpPr>
          <p:spPr>
            <a:xfrm>
              <a:off x="19373822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l519"/>
            <p:cNvSpPr/>
            <p:nvPr/>
          </p:nvSpPr>
          <p:spPr>
            <a:xfrm>
              <a:off x="19754208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l520"/>
            <p:cNvSpPr/>
            <p:nvPr/>
          </p:nvSpPr>
          <p:spPr>
            <a:xfrm>
              <a:off x="20134593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l521"/>
            <p:cNvSpPr/>
            <p:nvPr/>
          </p:nvSpPr>
          <p:spPr>
            <a:xfrm>
              <a:off x="20514979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tx522"/>
            <p:cNvSpPr/>
            <p:nvPr/>
          </p:nvSpPr>
          <p:spPr>
            <a:xfrm>
              <a:off x="19128070" y="4640305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523" name="tx523"/>
            <p:cNvSpPr/>
            <p:nvPr/>
          </p:nvSpPr>
          <p:spPr>
            <a:xfrm>
              <a:off x="19542425" y="4669624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524" name="tx524"/>
            <p:cNvSpPr/>
            <p:nvPr/>
          </p:nvSpPr>
          <p:spPr>
            <a:xfrm>
              <a:off x="19829570" y="4640305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525" name="tx525"/>
            <p:cNvSpPr/>
            <p:nvPr/>
          </p:nvSpPr>
          <p:spPr>
            <a:xfrm>
              <a:off x="20332925" y="4669401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526" name="tx526"/>
            <p:cNvSpPr/>
            <p:nvPr/>
          </p:nvSpPr>
          <p:spPr>
            <a:xfrm>
              <a:off x="19796856" y="4845954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527" name="tx527"/>
            <p:cNvSpPr/>
            <p:nvPr/>
          </p:nvSpPr>
          <p:spPr>
            <a:xfrm rot="-5400000">
              <a:off x="18306439" y="3653773"/>
              <a:ext cx="644407" cy="13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modularity</a:t>
              </a:r>
            </a:p>
          </p:txBody>
        </p:sp>
        <p:sp>
          <p:nvSpPr>
            <p:cNvPr id="528" name="tx528"/>
            <p:cNvSpPr/>
            <p:nvPr/>
          </p:nvSpPr>
          <p:spPr>
            <a:xfrm>
              <a:off x="20951977" y="3054240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529" name="rc529"/>
            <p:cNvSpPr/>
            <p:nvPr/>
          </p:nvSpPr>
          <p:spPr>
            <a:xfrm>
              <a:off x="20960977" y="3278873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0" name="rc530"/>
            <p:cNvSpPr/>
            <p:nvPr/>
          </p:nvSpPr>
          <p:spPr>
            <a:xfrm>
              <a:off x="20960977" y="3498329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1" name="rc531"/>
            <p:cNvSpPr/>
            <p:nvPr/>
          </p:nvSpPr>
          <p:spPr>
            <a:xfrm>
              <a:off x="20960977" y="3717785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2" name="rc532"/>
            <p:cNvSpPr/>
            <p:nvPr/>
          </p:nvSpPr>
          <p:spPr>
            <a:xfrm>
              <a:off x="20960977" y="3937241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3" name="rc533"/>
            <p:cNvSpPr/>
            <p:nvPr/>
          </p:nvSpPr>
          <p:spPr>
            <a:xfrm>
              <a:off x="20960977" y="4156697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4" name="tx534"/>
            <p:cNvSpPr/>
            <p:nvPr/>
          </p:nvSpPr>
          <p:spPr>
            <a:xfrm>
              <a:off x="21241022" y="3325276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535" name="tx535"/>
            <p:cNvSpPr/>
            <p:nvPr/>
          </p:nvSpPr>
          <p:spPr>
            <a:xfrm>
              <a:off x="21241022" y="3544732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536" name="tx536"/>
            <p:cNvSpPr/>
            <p:nvPr/>
          </p:nvSpPr>
          <p:spPr>
            <a:xfrm>
              <a:off x="21241022" y="3764188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537" name="tx537"/>
            <p:cNvSpPr/>
            <p:nvPr/>
          </p:nvSpPr>
          <p:spPr>
            <a:xfrm>
              <a:off x="21241022" y="3983644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538" name="tx538"/>
            <p:cNvSpPr/>
            <p:nvPr/>
          </p:nvSpPr>
          <p:spPr>
            <a:xfrm>
              <a:off x="21241022" y="420310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539" name="rc539"/>
            <p:cNvSpPr/>
            <p:nvPr/>
          </p:nvSpPr>
          <p:spPr>
            <a:xfrm>
              <a:off x="23791321" y="3282251"/>
              <a:ext cx="45646" cy="12207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0" name="rc540"/>
            <p:cNvSpPr/>
            <p:nvPr/>
          </p:nvSpPr>
          <p:spPr>
            <a:xfrm>
              <a:off x="23973906" y="3594894"/>
              <a:ext cx="45646" cy="90806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1" name="rc541"/>
            <p:cNvSpPr/>
            <p:nvPr/>
          </p:nvSpPr>
          <p:spPr>
            <a:xfrm>
              <a:off x="23928260" y="3696620"/>
              <a:ext cx="45646" cy="80633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2" name="rc542"/>
            <p:cNvSpPr/>
            <p:nvPr/>
          </p:nvSpPr>
          <p:spPr>
            <a:xfrm>
              <a:off x="23836967" y="3594894"/>
              <a:ext cx="45646" cy="90806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3" name="rc543"/>
            <p:cNvSpPr/>
            <p:nvPr/>
          </p:nvSpPr>
          <p:spPr>
            <a:xfrm>
              <a:off x="23882613" y="3594894"/>
              <a:ext cx="45646" cy="90806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4" name="rc544"/>
            <p:cNvSpPr/>
            <p:nvPr/>
          </p:nvSpPr>
          <p:spPr>
            <a:xfrm>
              <a:off x="23030550" y="3027305"/>
              <a:ext cx="45646" cy="14756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5" name="rc545"/>
            <p:cNvSpPr/>
            <p:nvPr/>
          </p:nvSpPr>
          <p:spPr>
            <a:xfrm>
              <a:off x="23213135" y="3551777"/>
              <a:ext cx="45646" cy="95118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6" name="rc546"/>
            <p:cNvSpPr/>
            <p:nvPr/>
          </p:nvSpPr>
          <p:spPr>
            <a:xfrm>
              <a:off x="23167489" y="3690511"/>
              <a:ext cx="45646" cy="81244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7" name="rc547"/>
            <p:cNvSpPr/>
            <p:nvPr/>
          </p:nvSpPr>
          <p:spPr>
            <a:xfrm>
              <a:off x="23076196" y="3605782"/>
              <a:ext cx="45646" cy="897177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8" name="rc548"/>
            <p:cNvSpPr/>
            <p:nvPr/>
          </p:nvSpPr>
          <p:spPr>
            <a:xfrm>
              <a:off x="23121842" y="3551777"/>
              <a:ext cx="45646" cy="95118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9" name="rc549"/>
            <p:cNvSpPr/>
            <p:nvPr/>
          </p:nvSpPr>
          <p:spPr>
            <a:xfrm>
              <a:off x="22650165" y="3361889"/>
              <a:ext cx="45646" cy="11410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0" name="rc550"/>
            <p:cNvSpPr/>
            <p:nvPr/>
          </p:nvSpPr>
          <p:spPr>
            <a:xfrm>
              <a:off x="22832750" y="3794811"/>
              <a:ext cx="45646" cy="708149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1" name="rc551"/>
            <p:cNvSpPr/>
            <p:nvPr/>
          </p:nvSpPr>
          <p:spPr>
            <a:xfrm>
              <a:off x="22787103" y="3845208"/>
              <a:ext cx="45646" cy="65775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2" name="rc552"/>
            <p:cNvSpPr/>
            <p:nvPr/>
          </p:nvSpPr>
          <p:spPr>
            <a:xfrm>
              <a:off x="22695811" y="3810271"/>
              <a:ext cx="45646" cy="69268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3" name="rc553"/>
            <p:cNvSpPr/>
            <p:nvPr/>
          </p:nvSpPr>
          <p:spPr>
            <a:xfrm>
              <a:off x="22741457" y="3794811"/>
              <a:ext cx="45646" cy="70814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4" name="rc554"/>
            <p:cNvSpPr/>
            <p:nvPr/>
          </p:nvSpPr>
          <p:spPr>
            <a:xfrm>
              <a:off x="23410935" y="2993147"/>
              <a:ext cx="45646" cy="150981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5" name="rc555"/>
            <p:cNvSpPr/>
            <p:nvPr/>
          </p:nvSpPr>
          <p:spPr>
            <a:xfrm>
              <a:off x="23593520" y="3383525"/>
              <a:ext cx="45646" cy="111943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6" name="rc556"/>
            <p:cNvSpPr/>
            <p:nvPr/>
          </p:nvSpPr>
          <p:spPr>
            <a:xfrm>
              <a:off x="23547874" y="3469765"/>
              <a:ext cx="45646" cy="1033194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7" name="rc557"/>
            <p:cNvSpPr/>
            <p:nvPr/>
          </p:nvSpPr>
          <p:spPr>
            <a:xfrm>
              <a:off x="23456582" y="3383525"/>
              <a:ext cx="45646" cy="111943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8" name="rc558"/>
            <p:cNvSpPr/>
            <p:nvPr/>
          </p:nvSpPr>
          <p:spPr>
            <a:xfrm>
              <a:off x="23502228" y="3383525"/>
              <a:ext cx="45646" cy="111943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9" name="rc559"/>
            <p:cNvSpPr/>
            <p:nvPr/>
          </p:nvSpPr>
          <p:spPr>
            <a:xfrm>
              <a:off x="22536049" y="2856683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tx560"/>
            <p:cNvSpPr/>
            <p:nvPr/>
          </p:nvSpPr>
          <p:spPr>
            <a:xfrm>
              <a:off x="22148336" y="444815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561" name="tx561"/>
            <p:cNvSpPr/>
            <p:nvPr/>
          </p:nvSpPr>
          <p:spPr>
            <a:xfrm>
              <a:off x="22148336" y="4055811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562" name="tx562"/>
            <p:cNvSpPr/>
            <p:nvPr/>
          </p:nvSpPr>
          <p:spPr>
            <a:xfrm>
              <a:off x="22148336" y="366421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563" name="tx563"/>
            <p:cNvSpPr/>
            <p:nvPr/>
          </p:nvSpPr>
          <p:spPr>
            <a:xfrm>
              <a:off x="22148336" y="327224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564" name="tx564"/>
            <p:cNvSpPr/>
            <p:nvPr/>
          </p:nvSpPr>
          <p:spPr>
            <a:xfrm>
              <a:off x="22148336" y="288027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565" name="pl565"/>
            <p:cNvSpPr/>
            <p:nvPr/>
          </p:nvSpPr>
          <p:spPr>
            <a:xfrm>
              <a:off x="22472786" y="450296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l566"/>
            <p:cNvSpPr/>
            <p:nvPr/>
          </p:nvSpPr>
          <p:spPr>
            <a:xfrm>
              <a:off x="22472786" y="411098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l567"/>
            <p:cNvSpPr/>
            <p:nvPr/>
          </p:nvSpPr>
          <p:spPr>
            <a:xfrm>
              <a:off x="22472786" y="371901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l568"/>
            <p:cNvSpPr/>
            <p:nvPr/>
          </p:nvSpPr>
          <p:spPr>
            <a:xfrm>
              <a:off x="22472786" y="332704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l569"/>
            <p:cNvSpPr/>
            <p:nvPr/>
          </p:nvSpPr>
          <p:spPr>
            <a:xfrm>
              <a:off x="22472786" y="293507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l570"/>
            <p:cNvSpPr/>
            <p:nvPr/>
          </p:nvSpPr>
          <p:spPr>
            <a:xfrm>
              <a:off x="22764280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l571"/>
            <p:cNvSpPr/>
            <p:nvPr/>
          </p:nvSpPr>
          <p:spPr>
            <a:xfrm>
              <a:off x="23144666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l572"/>
            <p:cNvSpPr/>
            <p:nvPr/>
          </p:nvSpPr>
          <p:spPr>
            <a:xfrm>
              <a:off x="23525051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l573"/>
            <p:cNvSpPr/>
            <p:nvPr/>
          </p:nvSpPr>
          <p:spPr>
            <a:xfrm>
              <a:off x="23905436" y="458135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tx574"/>
            <p:cNvSpPr/>
            <p:nvPr/>
          </p:nvSpPr>
          <p:spPr>
            <a:xfrm>
              <a:off x="22518528" y="4640305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575" name="tx575"/>
            <p:cNvSpPr/>
            <p:nvPr/>
          </p:nvSpPr>
          <p:spPr>
            <a:xfrm>
              <a:off x="22932883" y="4669624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576" name="tx576"/>
            <p:cNvSpPr/>
            <p:nvPr/>
          </p:nvSpPr>
          <p:spPr>
            <a:xfrm>
              <a:off x="23220028" y="4640305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577" name="tx577"/>
            <p:cNvSpPr/>
            <p:nvPr/>
          </p:nvSpPr>
          <p:spPr>
            <a:xfrm>
              <a:off x="23723382" y="4669401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578" name="tx578"/>
            <p:cNvSpPr/>
            <p:nvPr/>
          </p:nvSpPr>
          <p:spPr>
            <a:xfrm>
              <a:off x="23187314" y="4845954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579" name="tx579"/>
            <p:cNvSpPr/>
            <p:nvPr/>
          </p:nvSpPr>
          <p:spPr>
            <a:xfrm rot="-5400000">
              <a:off x="21199489" y="3653466"/>
              <a:ext cx="163861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triangle_participation_ratio</a:t>
              </a:r>
            </a:p>
          </p:txBody>
        </p:sp>
        <p:sp>
          <p:nvSpPr>
            <p:cNvPr id="580" name="tx580"/>
            <p:cNvSpPr/>
            <p:nvPr/>
          </p:nvSpPr>
          <p:spPr>
            <a:xfrm>
              <a:off x="24342435" y="3054240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581" name="rc581"/>
            <p:cNvSpPr/>
            <p:nvPr/>
          </p:nvSpPr>
          <p:spPr>
            <a:xfrm>
              <a:off x="24351435" y="3278873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2" name="rc582"/>
            <p:cNvSpPr/>
            <p:nvPr/>
          </p:nvSpPr>
          <p:spPr>
            <a:xfrm>
              <a:off x="24351435" y="3498329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3" name="rc583"/>
            <p:cNvSpPr/>
            <p:nvPr/>
          </p:nvSpPr>
          <p:spPr>
            <a:xfrm>
              <a:off x="24351435" y="3717785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4" name="rc584"/>
            <p:cNvSpPr/>
            <p:nvPr/>
          </p:nvSpPr>
          <p:spPr>
            <a:xfrm>
              <a:off x="24351435" y="3937241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5" name="rc585"/>
            <p:cNvSpPr/>
            <p:nvPr/>
          </p:nvSpPr>
          <p:spPr>
            <a:xfrm>
              <a:off x="24351435" y="4156697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6" name="tx586"/>
            <p:cNvSpPr/>
            <p:nvPr/>
          </p:nvSpPr>
          <p:spPr>
            <a:xfrm>
              <a:off x="24631480" y="3325276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587" name="tx587"/>
            <p:cNvSpPr/>
            <p:nvPr/>
          </p:nvSpPr>
          <p:spPr>
            <a:xfrm>
              <a:off x="24631480" y="3544732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588" name="tx588"/>
            <p:cNvSpPr/>
            <p:nvPr/>
          </p:nvSpPr>
          <p:spPr>
            <a:xfrm>
              <a:off x="24631480" y="3764188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589" name="tx589"/>
            <p:cNvSpPr/>
            <p:nvPr/>
          </p:nvSpPr>
          <p:spPr>
            <a:xfrm>
              <a:off x="24631480" y="3983644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590" name="tx590"/>
            <p:cNvSpPr/>
            <p:nvPr/>
          </p:nvSpPr>
          <p:spPr>
            <a:xfrm>
              <a:off x="24631480" y="420310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591" name="rc591"/>
            <p:cNvSpPr/>
            <p:nvPr/>
          </p:nvSpPr>
          <p:spPr>
            <a:xfrm>
              <a:off x="6975970" y="5223113"/>
              <a:ext cx="45646" cy="154015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2" name="rc592"/>
            <p:cNvSpPr/>
            <p:nvPr/>
          </p:nvSpPr>
          <p:spPr>
            <a:xfrm>
              <a:off x="5583760" y="5116988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tx593"/>
            <p:cNvSpPr/>
            <p:nvPr/>
          </p:nvSpPr>
          <p:spPr>
            <a:xfrm>
              <a:off x="5196047" y="6708459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594" name="tx594"/>
            <p:cNvSpPr/>
            <p:nvPr/>
          </p:nvSpPr>
          <p:spPr>
            <a:xfrm>
              <a:off x="5196047" y="6316116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595" name="tx595"/>
            <p:cNvSpPr/>
            <p:nvPr/>
          </p:nvSpPr>
          <p:spPr>
            <a:xfrm>
              <a:off x="5196047" y="592451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596" name="tx596"/>
            <p:cNvSpPr/>
            <p:nvPr/>
          </p:nvSpPr>
          <p:spPr>
            <a:xfrm>
              <a:off x="5196047" y="553254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597" name="tx597"/>
            <p:cNvSpPr/>
            <p:nvPr/>
          </p:nvSpPr>
          <p:spPr>
            <a:xfrm>
              <a:off x="5196047" y="5140576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598" name="pl598"/>
            <p:cNvSpPr/>
            <p:nvPr/>
          </p:nvSpPr>
          <p:spPr>
            <a:xfrm>
              <a:off x="5520497" y="676326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l599"/>
            <p:cNvSpPr/>
            <p:nvPr/>
          </p:nvSpPr>
          <p:spPr>
            <a:xfrm>
              <a:off x="5520497" y="637129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l600"/>
            <p:cNvSpPr/>
            <p:nvPr/>
          </p:nvSpPr>
          <p:spPr>
            <a:xfrm>
              <a:off x="5520497" y="597932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l601"/>
            <p:cNvSpPr/>
            <p:nvPr/>
          </p:nvSpPr>
          <p:spPr>
            <a:xfrm>
              <a:off x="5520497" y="558735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l602"/>
            <p:cNvSpPr/>
            <p:nvPr/>
          </p:nvSpPr>
          <p:spPr>
            <a:xfrm>
              <a:off x="5520497" y="519538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l603"/>
            <p:cNvSpPr/>
            <p:nvPr/>
          </p:nvSpPr>
          <p:spPr>
            <a:xfrm>
              <a:off x="5811991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l604"/>
            <p:cNvSpPr/>
            <p:nvPr/>
          </p:nvSpPr>
          <p:spPr>
            <a:xfrm>
              <a:off x="6192376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l605"/>
            <p:cNvSpPr/>
            <p:nvPr/>
          </p:nvSpPr>
          <p:spPr>
            <a:xfrm>
              <a:off x="6572762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l606"/>
            <p:cNvSpPr/>
            <p:nvPr/>
          </p:nvSpPr>
          <p:spPr>
            <a:xfrm>
              <a:off x="6953147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tx607"/>
            <p:cNvSpPr/>
            <p:nvPr/>
          </p:nvSpPr>
          <p:spPr>
            <a:xfrm>
              <a:off x="5566239" y="6900610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608" name="tx608"/>
            <p:cNvSpPr/>
            <p:nvPr/>
          </p:nvSpPr>
          <p:spPr>
            <a:xfrm>
              <a:off x="5980594" y="6929930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609" name="tx609"/>
            <p:cNvSpPr/>
            <p:nvPr/>
          </p:nvSpPr>
          <p:spPr>
            <a:xfrm>
              <a:off x="6267739" y="6900610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610" name="tx610"/>
            <p:cNvSpPr/>
            <p:nvPr/>
          </p:nvSpPr>
          <p:spPr>
            <a:xfrm>
              <a:off x="6771093" y="6929706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611" name="tx611"/>
            <p:cNvSpPr/>
            <p:nvPr/>
          </p:nvSpPr>
          <p:spPr>
            <a:xfrm>
              <a:off x="6235025" y="7106260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612" name="tx612"/>
            <p:cNvSpPr/>
            <p:nvPr/>
          </p:nvSpPr>
          <p:spPr>
            <a:xfrm rot="-5400000">
              <a:off x="4654704" y="5913600"/>
              <a:ext cx="823261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avg_distance</a:t>
              </a:r>
            </a:p>
          </p:txBody>
        </p:sp>
        <p:sp>
          <p:nvSpPr>
            <p:cNvPr id="613" name="tx613"/>
            <p:cNvSpPr/>
            <p:nvPr/>
          </p:nvSpPr>
          <p:spPr>
            <a:xfrm>
              <a:off x="7390146" y="5314545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614" name="rc614"/>
            <p:cNvSpPr/>
            <p:nvPr/>
          </p:nvSpPr>
          <p:spPr>
            <a:xfrm>
              <a:off x="7399146" y="5539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5" name="rc615"/>
            <p:cNvSpPr/>
            <p:nvPr/>
          </p:nvSpPr>
          <p:spPr>
            <a:xfrm>
              <a:off x="7399146" y="5758634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6" name="rc616"/>
            <p:cNvSpPr/>
            <p:nvPr/>
          </p:nvSpPr>
          <p:spPr>
            <a:xfrm>
              <a:off x="7399146" y="5978090"/>
              <a:ext cx="201455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7" name="rc617"/>
            <p:cNvSpPr/>
            <p:nvPr/>
          </p:nvSpPr>
          <p:spPr>
            <a:xfrm>
              <a:off x="7399146" y="6197546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8" name="rc618"/>
            <p:cNvSpPr/>
            <p:nvPr/>
          </p:nvSpPr>
          <p:spPr>
            <a:xfrm>
              <a:off x="7399146" y="6417002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9" name="tx619"/>
            <p:cNvSpPr/>
            <p:nvPr/>
          </p:nvSpPr>
          <p:spPr>
            <a:xfrm>
              <a:off x="7679191" y="5585581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620" name="tx620"/>
            <p:cNvSpPr/>
            <p:nvPr/>
          </p:nvSpPr>
          <p:spPr>
            <a:xfrm>
              <a:off x="7679191" y="5805037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621" name="tx621"/>
            <p:cNvSpPr/>
            <p:nvPr/>
          </p:nvSpPr>
          <p:spPr>
            <a:xfrm>
              <a:off x="7679191" y="6024493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622" name="tx622"/>
            <p:cNvSpPr/>
            <p:nvPr/>
          </p:nvSpPr>
          <p:spPr>
            <a:xfrm>
              <a:off x="7679191" y="6243949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623" name="tx623"/>
            <p:cNvSpPr/>
            <p:nvPr/>
          </p:nvSpPr>
          <p:spPr>
            <a:xfrm>
              <a:off x="7679191" y="646340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624" name="rc624"/>
            <p:cNvSpPr/>
            <p:nvPr/>
          </p:nvSpPr>
          <p:spPr>
            <a:xfrm>
              <a:off x="10229489" y="5257511"/>
              <a:ext cx="45646" cy="150575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5" name="rc625"/>
            <p:cNvSpPr/>
            <p:nvPr/>
          </p:nvSpPr>
          <p:spPr>
            <a:xfrm>
              <a:off x="10412074" y="5195382"/>
              <a:ext cx="45646" cy="156788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6" name="rc626"/>
            <p:cNvSpPr/>
            <p:nvPr/>
          </p:nvSpPr>
          <p:spPr>
            <a:xfrm>
              <a:off x="10366428" y="5427365"/>
              <a:ext cx="45646" cy="133590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7" name="rc627"/>
            <p:cNvSpPr/>
            <p:nvPr/>
          </p:nvSpPr>
          <p:spPr>
            <a:xfrm>
              <a:off x="10275136" y="5195382"/>
              <a:ext cx="45646" cy="156788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8" name="rc628"/>
            <p:cNvSpPr/>
            <p:nvPr/>
          </p:nvSpPr>
          <p:spPr>
            <a:xfrm>
              <a:off x="10320782" y="5195382"/>
              <a:ext cx="45646" cy="156788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9" name="rc629"/>
            <p:cNvSpPr/>
            <p:nvPr/>
          </p:nvSpPr>
          <p:spPr>
            <a:xfrm>
              <a:off x="9468719" y="5348908"/>
              <a:ext cx="45646" cy="14143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0" name="rc630"/>
            <p:cNvSpPr/>
            <p:nvPr/>
          </p:nvSpPr>
          <p:spPr>
            <a:xfrm>
              <a:off x="9651304" y="5195382"/>
              <a:ext cx="45646" cy="156788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1" name="rc631"/>
            <p:cNvSpPr/>
            <p:nvPr/>
          </p:nvSpPr>
          <p:spPr>
            <a:xfrm>
              <a:off x="9605657" y="5459071"/>
              <a:ext cx="45646" cy="130419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2" name="rc632"/>
            <p:cNvSpPr/>
            <p:nvPr/>
          </p:nvSpPr>
          <p:spPr>
            <a:xfrm>
              <a:off x="9514365" y="5384109"/>
              <a:ext cx="45646" cy="13791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3" name="rc633"/>
            <p:cNvSpPr/>
            <p:nvPr/>
          </p:nvSpPr>
          <p:spPr>
            <a:xfrm>
              <a:off x="9560011" y="5195382"/>
              <a:ext cx="45646" cy="156788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4" name="rc634"/>
            <p:cNvSpPr/>
            <p:nvPr/>
          </p:nvSpPr>
          <p:spPr>
            <a:xfrm>
              <a:off x="9088333" y="5382568"/>
              <a:ext cx="45646" cy="13806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5" name="rc635"/>
            <p:cNvSpPr/>
            <p:nvPr/>
          </p:nvSpPr>
          <p:spPr>
            <a:xfrm>
              <a:off x="9270918" y="5195382"/>
              <a:ext cx="45646" cy="156788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6" name="rc636"/>
            <p:cNvSpPr/>
            <p:nvPr/>
          </p:nvSpPr>
          <p:spPr>
            <a:xfrm>
              <a:off x="9225272" y="5327156"/>
              <a:ext cx="45646" cy="143610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7" name="rc637"/>
            <p:cNvSpPr/>
            <p:nvPr/>
          </p:nvSpPr>
          <p:spPr>
            <a:xfrm>
              <a:off x="9133979" y="5279765"/>
              <a:ext cx="45646" cy="148350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8" name="rc638"/>
            <p:cNvSpPr/>
            <p:nvPr/>
          </p:nvSpPr>
          <p:spPr>
            <a:xfrm>
              <a:off x="9179626" y="5195382"/>
              <a:ext cx="45646" cy="156788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9" name="rc639"/>
            <p:cNvSpPr/>
            <p:nvPr/>
          </p:nvSpPr>
          <p:spPr>
            <a:xfrm>
              <a:off x="9849104" y="5577621"/>
              <a:ext cx="45646" cy="11856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0" name="rc640"/>
            <p:cNvSpPr/>
            <p:nvPr/>
          </p:nvSpPr>
          <p:spPr>
            <a:xfrm>
              <a:off x="10031689" y="5195382"/>
              <a:ext cx="45646" cy="156788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1" name="rc641"/>
            <p:cNvSpPr/>
            <p:nvPr/>
          </p:nvSpPr>
          <p:spPr>
            <a:xfrm>
              <a:off x="9986043" y="5317247"/>
              <a:ext cx="45646" cy="144601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2" name="rc642"/>
            <p:cNvSpPr/>
            <p:nvPr/>
          </p:nvSpPr>
          <p:spPr>
            <a:xfrm>
              <a:off x="9894750" y="5195382"/>
              <a:ext cx="45646" cy="156788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3" name="rc643"/>
            <p:cNvSpPr/>
            <p:nvPr/>
          </p:nvSpPr>
          <p:spPr>
            <a:xfrm>
              <a:off x="9940397" y="5195382"/>
              <a:ext cx="45646" cy="156788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4" name="rc644"/>
            <p:cNvSpPr/>
            <p:nvPr/>
          </p:nvSpPr>
          <p:spPr>
            <a:xfrm>
              <a:off x="8974218" y="5116988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tx645"/>
            <p:cNvSpPr/>
            <p:nvPr/>
          </p:nvSpPr>
          <p:spPr>
            <a:xfrm>
              <a:off x="8586505" y="6708459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646" name="tx646"/>
            <p:cNvSpPr/>
            <p:nvPr/>
          </p:nvSpPr>
          <p:spPr>
            <a:xfrm>
              <a:off x="8586505" y="6316116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647" name="tx647"/>
            <p:cNvSpPr/>
            <p:nvPr/>
          </p:nvSpPr>
          <p:spPr>
            <a:xfrm>
              <a:off x="8586505" y="592451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648" name="tx648"/>
            <p:cNvSpPr/>
            <p:nvPr/>
          </p:nvSpPr>
          <p:spPr>
            <a:xfrm>
              <a:off x="8586505" y="553254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649" name="tx649"/>
            <p:cNvSpPr/>
            <p:nvPr/>
          </p:nvSpPr>
          <p:spPr>
            <a:xfrm>
              <a:off x="8586505" y="5140576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650" name="pl650"/>
            <p:cNvSpPr/>
            <p:nvPr/>
          </p:nvSpPr>
          <p:spPr>
            <a:xfrm>
              <a:off x="8910955" y="676326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l651"/>
            <p:cNvSpPr/>
            <p:nvPr/>
          </p:nvSpPr>
          <p:spPr>
            <a:xfrm>
              <a:off x="8910955" y="637129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l652"/>
            <p:cNvSpPr/>
            <p:nvPr/>
          </p:nvSpPr>
          <p:spPr>
            <a:xfrm>
              <a:off x="8910955" y="597932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l653"/>
            <p:cNvSpPr/>
            <p:nvPr/>
          </p:nvSpPr>
          <p:spPr>
            <a:xfrm>
              <a:off x="8910955" y="558735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l654"/>
            <p:cNvSpPr/>
            <p:nvPr/>
          </p:nvSpPr>
          <p:spPr>
            <a:xfrm>
              <a:off x="8910955" y="519538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l655"/>
            <p:cNvSpPr/>
            <p:nvPr/>
          </p:nvSpPr>
          <p:spPr>
            <a:xfrm>
              <a:off x="9202449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l656"/>
            <p:cNvSpPr/>
            <p:nvPr/>
          </p:nvSpPr>
          <p:spPr>
            <a:xfrm>
              <a:off x="9582834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l657"/>
            <p:cNvSpPr/>
            <p:nvPr/>
          </p:nvSpPr>
          <p:spPr>
            <a:xfrm>
              <a:off x="9963220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l658"/>
            <p:cNvSpPr/>
            <p:nvPr/>
          </p:nvSpPr>
          <p:spPr>
            <a:xfrm>
              <a:off x="10343605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tx659"/>
            <p:cNvSpPr/>
            <p:nvPr/>
          </p:nvSpPr>
          <p:spPr>
            <a:xfrm>
              <a:off x="8956696" y="6900610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660" name="tx660"/>
            <p:cNvSpPr/>
            <p:nvPr/>
          </p:nvSpPr>
          <p:spPr>
            <a:xfrm>
              <a:off x="9371052" y="6929930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661" name="tx661"/>
            <p:cNvSpPr/>
            <p:nvPr/>
          </p:nvSpPr>
          <p:spPr>
            <a:xfrm>
              <a:off x="9658196" y="6900610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662" name="tx662"/>
            <p:cNvSpPr/>
            <p:nvPr/>
          </p:nvSpPr>
          <p:spPr>
            <a:xfrm>
              <a:off x="10161551" y="6929706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663" name="tx663"/>
            <p:cNvSpPr/>
            <p:nvPr/>
          </p:nvSpPr>
          <p:spPr>
            <a:xfrm>
              <a:off x="9625483" y="7106260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664" name="tx664"/>
            <p:cNvSpPr/>
            <p:nvPr/>
          </p:nvSpPr>
          <p:spPr>
            <a:xfrm rot="-5400000">
              <a:off x="7827665" y="5913600"/>
              <a:ext cx="1258254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avg_embeddedness</a:t>
              </a:r>
            </a:p>
          </p:txBody>
        </p:sp>
        <p:sp>
          <p:nvSpPr>
            <p:cNvPr id="665" name="tx665"/>
            <p:cNvSpPr/>
            <p:nvPr/>
          </p:nvSpPr>
          <p:spPr>
            <a:xfrm>
              <a:off x="10780603" y="5314545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666" name="rc666"/>
            <p:cNvSpPr/>
            <p:nvPr/>
          </p:nvSpPr>
          <p:spPr>
            <a:xfrm>
              <a:off x="10789603" y="5539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7" name="rc667"/>
            <p:cNvSpPr/>
            <p:nvPr/>
          </p:nvSpPr>
          <p:spPr>
            <a:xfrm>
              <a:off x="10789603" y="5758634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8" name="rc668"/>
            <p:cNvSpPr/>
            <p:nvPr/>
          </p:nvSpPr>
          <p:spPr>
            <a:xfrm>
              <a:off x="10789603" y="5978090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9" name="rc669"/>
            <p:cNvSpPr/>
            <p:nvPr/>
          </p:nvSpPr>
          <p:spPr>
            <a:xfrm>
              <a:off x="10789603" y="6197546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0" name="rc670"/>
            <p:cNvSpPr/>
            <p:nvPr/>
          </p:nvSpPr>
          <p:spPr>
            <a:xfrm>
              <a:off x="10789603" y="6417002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1" name="tx671"/>
            <p:cNvSpPr/>
            <p:nvPr/>
          </p:nvSpPr>
          <p:spPr>
            <a:xfrm>
              <a:off x="11069649" y="5585581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672" name="tx672"/>
            <p:cNvSpPr/>
            <p:nvPr/>
          </p:nvSpPr>
          <p:spPr>
            <a:xfrm>
              <a:off x="11069649" y="5805037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673" name="tx673"/>
            <p:cNvSpPr/>
            <p:nvPr/>
          </p:nvSpPr>
          <p:spPr>
            <a:xfrm>
              <a:off x="11069649" y="6024493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674" name="tx674"/>
            <p:cNvSpPr/>
            <p:nvPr/>
          </p:nvSpPr>
          <p:spPr>
            <a:xfrm>
              <a:off x="11069649" y="6243949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675" name="tx675"/>
            <p:cNvSpPr/>
            <p:nvPr/>
          </p:nvSpPr>
          <p:spPr>
            <a:xfrm>
              <a:off x="11069649" y="646340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676" name="rc676"/>
            <p:cNvSpPr/>
            <p:nvPr/>
          </p:nvSpPr>
          <p:spPr>
            <a:xfrm>
              <a:off x="12364675" y="5116988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tx677"/>
            <p:cNvSpPr/>
            <p:nvPr/>
          </p:nvSpPr>
          <p:spPr>
            <a:xfrm>
              <a:off x="11976963" y="6708459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678" name="tx678"/>
            <p:cNvSpPr/>
            <p:nvPr/>
          </p:nvSpPr>
          <p:spPr>
            <a:xfrm>
              <a:off x="11976963" y="6316116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679" name="tx679"/>
            <p:cNvSpPr/>
            <p:nvPr/>
          </p:nvSpPr>
          <p:spPr>
            <a:xfrm>
              <a:off x="11976963" y="592451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680" name="tx680"/>
            <p:cNvSpPr/>
            <p:nvPr/>
          </p:nvSpPr>
          <p:spPr>
            <a:xfrm>
              <a:off x="11976963" y="553254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681" name="tx681"/>
            <p:cNvSpPr/>
            <p:nvPr/>
          </p:nvSpPr>
          <p:spPr>
            <a:xfrm>
              <a:off x="11976963" y="5140576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682" name="pl682"/>
            <p:cNvSpPr/>
            <p:nvPr/>
          </p:nvSpPr>
          <p:spPr>
            <a:xfrm>
              <a:off x="12301413" y="676326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l683"/>
            <p:cNvSpPr/>
            <p:nvPr/>
          </p:nvSpPr>
          <p:spPr>
            <a:xfrm>
              <a:off x="12301413" y="637129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l684"/>
            <p:cNvSpPr/>
            <p:nvPr/>
          </p:nvSpPr>
          <p:spPr>
            <a:xfrm>
              <a:off x="12301413" y="597932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l685"/>
            <p:cNvSpPr/>
            <p:nvPr/>
          </p:nvSpPr>
          <p:spPr>
            <a:xfrm>
              <a:off x="12301413" y="558735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l686"/>
            <p:cNvSpPr/>
            <p:nvPr/>
          </p:nvSpPr>
          <p:spPr>
            <a:xfrm>
              <a:off x="12301413" y="519538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l687"/>
            <p:cNvSpPr/>
            <p:nvPr/>
          </p:nvSpPr>
          <p:spPr>
            <a:xfrm>
              <a:off x="12592907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l688"/>
            <p:cNvSpPr/>
            <p:nvPr/>
          </p:nvSpPr>
          <p:spPr>
            <a:xfrm>
              <a:off x="12973292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l689"/>
            <p:cNvSpPr/>
            <p:nvPr/>
          </p:nvSpPr>
          <p:spPr>
            <a:xfrm>
              <a:off x="13353678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l690"/>
            <p:cNvSpPr/>
            <p:nvPr/>
          </p:nvSpPr>
          <p:spPr>
            <a:xfrm>
              <a:off x="13734063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tx691"/>
            <p:cNvSpPr/>
            <p:nvPr/>
          </p:nvSpPr>
          <p:spPr>
            <a:xfrm>
              <a:off x="12347154" y="6900610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692" name="tx692"/>
            <p:cNvSpPr/>
            <p:nvPr/>
          </p:nvSpPr>
          <p:spPr>
            <a:xfrm>
              <a:off x="12761510" y="6929930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693" name="tx693"/>
            <p:cNvSpPr/>
            <p:nvPr/>
          </p:nvSpPr>
          <p:spPr>
            <a:xfrm>
              <a:off x="13048654" y="6900610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694" name="tx694"/>
            <p:cNvSpPr/>
            <p:nvPr/>
          </p:nvSpPr>
          <p:spPr>
            <a:xfrm>
              <a:off x="13552009" y="6929706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695" name="tx695"/>
            <p:cNvSpPr/>
            <p:nvPr/>
          </p:nvSpPr>
          <p:spPr>
            <a:xfrm>
              <a:off x="13015940" y="7106260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696" name="tx696"/>
            <p:cNvSpPr/>
            <p:nvPr/>
          </p:nvSpPr>
          <p:spPr>
            <a:xfrm rot="-5400000">
              <a:off x="11435585" y="5913600"/>
              <a:ext cx="823329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edges_inside</a:t>
              </a:r>
            </a:p>
          </p:txBody>
        </p:sp>
        <p:sp>
          <p:nvSpPr>
            <p:cNvPr id="697" name="tx697"/>
            <p:cNvSpPr/>
            <p:nvPr/>
          </p:nvSpPr>
          <p:spPr>
            <a:xfrm>
              <a:off x="14171061" y="5314545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698" name="rc698"/>
            <p:cNvSpPr/>
            <p:nvPr/>
          </p:nvSpPr>
          <p:spPr>
            <a:xfrm>
              <a:off x="14180061" y="5539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9" name="rc699"/>
            <p:cNvSpPr/>
            <p:nvPr/>
          </p:nvSpPr>
          <p:spPr>
            <a:xfrm>
              <a:off x="14180061" y="5758634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0" name="rc700"/>
            <p:cNvSpPr/>
            <p:nvPr/>
          </p:nvSpPr>
          <p:spPr>
            <a:xfrm>
              <a:off x="14180061" y="5978090"/>
              <a:ext cx="201455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1" name="rc701"/>
            <p:cNvSpPr/>
            <p:nvPr/>
          </p:nvSpPr>
          <p:spPr>
            <a:xfrm>
              <a:off x="14180061" y="6197546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2" name="rc702"/>
            <p:cNvSpPr/>
            <p:nvPr/>
          </p:nvSpPr>
          <p:spPr>
            <a:xfrm>
              <a:off x="14180061" y="6417002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3" name="tx703"/>
            <p:cNvSpPr/>
            <p:nvPr/>
          </p:nvSpPr>
          <p:spPr>
            <a:xfrm>
              <a:off x="14460106" y="5585581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704" name="tx704"/>
            <p:cNvSpPr/>
            <p:nvPr/>
          </p:nvSpPr>
          <p:spPr>
            <a:xfrm>
              <a:off x="14460106" y="5805037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705" name="tx705"/>
            <p:cNvSpPr/>
            <p:nvPr/>
          </p:nvSpPr>
          <p:spPr>
            <a:xfrm>
              <a:off x="14460106" y="6024493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706" name="tx706"/>
            <p:cNvSpPr/>
            <p:nvPr/>
          </p:nvSpPr>
          <p:spPr>
            <a:xfrm>
              <a:off x="14460106" y="6243949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707" name="tx707"/>
            <p:cNvSpPr/>
            <p:nvPr/>
          </p:nvSpPr>
          <p:spPr>
            <a:xfrm>
              <a:off x="14460106" y="646340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708" name="rc708"/>
            <p:cNvSpPr/>
            <p:nvPr/>
          </p:nvSpPr>
          <p:spPr>
            <a:xfrm>
              <a:off x="17010405" y="6147311"/>
              <a:ext cx="45646" cy="61595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9" name="rc709"/>
            <p:cNvSpPr/>
            <p:nvPr/>
          </p:nvSpPr>
          <p:spPr>
            <a:xfrm>
              <a:off x="17192990" y="6560747"/>
              <a:ext cx="45646" cy="20251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0" name="rc710"/>
            <p:cNvSpPr/>
            <p:nvPr/>
          </p:nvSpPr>
          <p:spPr>
            <a:xfrm>
              <a:off x="17147344" y="6609676"/>
              <a:ext cx="45646" cy="15358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1" name="rc711"/>
            <p:cNvSpPr/>
            <p:nvPr/>
          </p:nvSpPr>
          <p:spPr>
            <a:xfrm>
              <a:off x="17056051" y="6560747"/>
              <a:ext cx="45646" cy="20251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2" name="rc712"/>
            <p:cNvSpPr/>
            <p:nvPr/>
          </p:nvSpPr>
          <p:spPr>
            <a:xfrm>
              <a:off x="17101698" y="6560747"/>
              <a:ext cx="45646" cy="20251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3" name="rc713"/>
            <p:cNvSpPr/>
            <p:nvPr/>
          </p:nvSpPr>
          <p:spPr>
            <a:xfrm>
              <a:off x="16249634" y="6163780"/>
              <a:ext cx="45646" cy="59948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4" name="rc714"/>
            <p:cNvSpPr/>
            <p:nvPr/>
          </p:nvSpPr>
          <p:spPr>
            <a:xfrm>
              <a:off x="16432219" y="6111722"/>
              <a:ext cx="45646" cy="65154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5" name="rc715"/>
            <p:cNvSpPr/>
            <p:nvPr/>
          </p:nvSpPr>
          <p:spPr>
            <a:xfrm>
              <a:off x="16386573" y="6255947"/>
              <a:ext cx="45646" cy="50731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6" name="rc716"/>
            <p:cNvSpPr/>
            <p:nvPr/>
          </p:nvSpPr>
          <p:spPr>
            <a:xfrm>
              <a:off x="16295281" y="6324838"/>
              <a:ext cx="45646" cy="43842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7" name="rc717"/>
            <p:cNvSpPr/>
            <p:nvPr/>
          </p:nvSpPr>
          <p:spPr>
            <a:xfrm>
              <a:off x="16340927" y="6111722"/>
              <a:ext cx="45646" cy="65154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8" name="rc718"/>
            <p:cNvSpPr/>
            <p:nvPr/>
          </p:nvSpPr>
          <p:spPr>
            <a:xfrm>
              <a:off x="15869249" y="6022876"/>
              <a:ext cx="45646" cy="74038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9" name="rc719"/>
            <p:cNvSpPr/>
            <p:nvPr/>
          </p:nvSpPr>
          <p:spPr>
            <a:xfrm>
              <a:off x="16051834" y="6409756"/>
              <a:ext cx="45646" cy="35350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0" name="rc720"/>
            <p:cNvSpPr/>
            <p:nvPr/>
          </p:nvSpPr>
          <p:spPr>
            <a:xfrm>
              <a:off x="16006188" y="6435625"/>
              <a:ext cx="45646" cy="32763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1" name="rc721"/>
            <p:cNvSpPr/>
            <p:nvPr/>
          </p:nvSpPr>
          <p:spPr>
            <a:xfrm>
              <a:off x="15914895" y="6439215"/>
              <a:ext cx="45646" cy="324049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2" name="rc722"/>
            <p:cNvSpPr/>
            <p:nvPr/>
          </p:nvSpPr>
          <p:spPr>
            <a:xfrm>
              <a:off x="15960541" y="6409756"/>
              <a:ext cx="45646" cy="35350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3" name="rc723"/>
            <p:cNvSpPr/>
            <p:nvPr/>
          </p:nvSpPr>
          <p:spPr>
            <a:xfrm>
              <a:off x="16630020" y="6258878"/>
              <a:ext cx="45646" cy="50438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4" name="rc724"/>
            <p:cNvSpPr/>
            <p:nvPr/>
          </p:nvSpPr>
          <p:spPr>
            <a:xfrm>
              <a:off x="16812605" y="6400704"/>
              <a:ext cx="45646" cy="36256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5" name="rc725"/>
            <p:cNvSpPr/>
            <p:nvPr/>
          </p:nvSpPr>
          <p:spPr>
            <a:xfrm>
              <a:off x="16766958" y="6426907"/>
              <a:ext cx="45646" cy="33635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6" name="rc726"/>
            <p:cNvSpPr/>
            <p:nvPr/>
          </p:nvSpPr>
          <p:spPr>
            <a:xfrm>
              <a:off x="16675666" y="6400704"/>
              <a:ext cx="45646" cy="36256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7" name="rc727"/>
            <p:cNvSpPr/>
            <p:nvPr/>
          </p:nvSpPr>
          <p:spPr>
            <a:xfrm>
              <a:off x="16721312" y="6400704"/>
              <a:ext cx="45646" cy="36256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8" name="rc728"/>
            <p:cNvSpPr/>
            <p:nvPr/>
          </p:nvSpPr>
          <p:spPr>
            <a:xfrm>
              <a:off x="15755133" y="5116988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tx729"/>
            <p:cNvSpPr/>
            <p:nvPr/>
          </p:nvSpPr>
          <p:spPr>
            <a:xfrm>
              <a:off x="15367420" y="6708459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730" name="tx730"/>
            <p:cNvSpPr/>
            <p:nvPr/>
          </p:nvSpPr>
          <p:spPr>
            <a:xfrm>
              <a:off x="15367420" y="6316116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731" name="tx731"/>
            <p:cNvSpPr/>
            <p:nvPr/>
          </p:nvSpPr>
          <p:spPr>
            <a:xfrm>
              <a:off x="15367420" y="592451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732" name="tx732"/>
            <p:cNvSpPr/>
            <p:nvPr/>
          </p:nvSpPr>
          <p:spPr>
            <a:xfrm>
              <a:off x="15367420" y="553254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733" name="tx733"/>
            <p:cNvSpPr/>
            <p:nvPr/>
          </p:nvSpPr>
          <p:spPr>
            <a:xfrm>
              <a:off x="15367420" y="5140576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734" name="pl734"/>
            <p:cNvSpPr/>
            <p:nvPr/>
          </p:nvSpPr>
          <p:spPr>
            <a:xfrm>
              <a:off x="15691870" y="676326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l735"/>
            <p:cNvSpPr/>
            <p:nvPr/>
          </p:nvSpPr>
          <p:spPr>
            <a:xfrm>
              <a:off x="15691870" y="637129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l736"/>
            <p:cNvSpPr/>
            <p:nvPr/>
          </p:nvSpPr>
          <p:spPr>
            <a:xfrm>
              <a:off x="15691870" y="597932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l737"/>
            <p:cNvSpPr/>
            <p:nvPr/>
          </p:nvSpPr>
          <p:spPr>
            <a:xfrm>
              <a:off x="15691870" y="558735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l738"/>
            <p:cNvSpPr/>
            <p:nvPr/>
          </p:nvSpPr>
          <p:spPr>
            <a:xfrm>
              <a:off x="15691870" y="519538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l739"/>
            <p:cNvSpPr/>
            <p:nvPr/>
          </p:nvSpPr>
          <p:spPr>
            <a:xfrm>
              <a:off x="15983365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l740"/>
            <p:cNvSpPr/>
            <p:nvPr/>
          </p:nvSpPr>
          <p:spPr>
            <a:xfrm>
              <a:off x="16363750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l741"/>
            <p:cNvSpPr/>
            <p:nvPr/>
          </p:nvSpPr>
          <p:spPr>
            <a:xfrm>
              <a:off x="16744135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l742"/>
            <p:cNvSpPr/>
            <p:nvPr/>
          </p:nvSpPr>
          <p:spPr>
            <a:xfrm>
              <a:off x="17124521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tx743"/>
            <p:cNvSpPr/>
            <p:nvPr/>
          </p:nvSpPr>
          <p:spPr>
            <a:xfrm>
              <a:off x="15737612" y="6900610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744" name="tx744"/>
            <p:cNvSpPr/>
            <p:nvPr/>
          </p:nvSpPr>
          <p:spPr>
            <a:xfrm>
              <a:off x="16151968" y="6929930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745" name="tx745"/>
            <p:cNvSpPr/>
            <p:nvPr/>
          </p:nvSpPr>
          <p:spPr>
            <a:xfrm>
              <a:off x="16439112" y="6900610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746" name="tx746"/>
            <p:cNvSpPr/>
            <p:nvPr/>
          </p:nvSpPr>
          <p:spPr>
            <a:xfrm>
              <a:off x="16942467" y="6929706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747" name="tx747"/>
            <p:cNvSpPr/>
            <p:nvPr/>
          </p:nvSpPr>
          <p:spPr>
            <a:xfrm>
              <a:off x="16406398" y="7106260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748" name="tx748"/>
            <p:cNvSpPr/>
            <p:nvPr/>
          </p:nvSpPr>
          <p:spPr>
            <a:xfrm rot="-5400000">
              <a:off x="14309091" y="5913055"/>
              <a:ext cx="1856140" cy="132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fraction_over_median_degree</a:t>
              </a:r>
            </a:p>
          </p:txBody>
        </p:sp>
        <p:sp>
          <p:nvSpPr>
            <p:cNvPr id="749" name="tx749"/>
            <p:cNvSpPr/>
            <p:nvPr/>
          </p:nvSpPr>
          <p:spPr>
            <a:xfrm>
              <a:off x="17561519" y="5314545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750" name="rc750"/>
            <p:cNvSpPr/>
            <p:nvPr/>
          </p:nvSpPr>
          <p:spPr>
            <a:xfrm>
              <a:off x="17570519" y="5539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1" name="rc751"/>
            <p:cNvSpPr/>
            <p:nvPr/>
          </p:nvSpPr>
          <p:spPr>
            <a:xfrm>
              <a:off x="17570519" y="5758634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2" name="rc752"/>
            <p:cNvSpPr/>
            <p:nvPr/>
          </p:nvSpPr>
          <p:spPr>
            <a:xfrm>
              <a:off x="17570519" y="5978090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3" name="rc753"/>
            <p:cNvSpPr/>
            <p:nvPr/>
          </p:nvSpPr>
          <p:spPr>
            <a:xfrm>
              <a:off x="17570519" y="6197546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4" name="rc754"/>
            <p:cNvSpPr/>
            <p:nvPr/>
          </p:nvSpPr>
          <p:spPr>
            <a:xfrm>
              <a:off x="17570519" y="6417002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5" name="tx755"/>
            <p:cNvSpPr/>
            <p:nvPr/>
          </p:nvSpPr>
          <p:spPr>
            <a:xfrm>
              <a:off x="17850564" y="5585581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756" name="tx756"/>
            <p:cNvSpPr/>
            <p:nvPr/>
          </p:nvSpPr>
          <p:spPr>
            <a:xfrm>
              <a:off x="17850564" y="5805037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757" name="tx757"/>
            <p:cNvSpPr/>
            <p:nvPr/>
          </p:nvSpPr>
          <p:spPr>
            <a:xfrm>
              <a:off x="17850564" y="6024493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758" name="tx758"/>
            <p:cNvSpPr/>
            <p:nvPr/>
          </p:nvSpPr>
          <p:spPr>
            <a:xfrm>
              <a:off x="17850564" y="6243949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759" name="tx759"/>
            <p:cNvSpPr/>
            <p:nvPr/>
          </p:nvSpPr>
          <p:spPr>
            <a:xfrm>
              <a:off x="17850564" y="646340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760" name="rc760"/>
            <p:cNvSpPr/>
            <p:nvPr/>
          </p:nvSpPr>
          <p:spPr>
            <a:xfrm>
              <a:off x="20400863" y="6053027"/>
              <a:ext cx="45646" cy="7102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1" name="rc761"/>
            <p:cNvSpPr/>
            <p:nvPr/>
          </p:nvSpPr>
          <p:spPr>
            <a:xfrm>
              <a:off x="20583448" y="5335372"/>
              <a:ext cx="45646" cy="142789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2" name="rc762"/>
            <p:cNvSpPr/>
            <p:nvPr/>
          </p:nvSpPr>
          <p:spPr>
            <a:xfrm>
              <a:off x="20537802" y="5304263"/>
              <a:ext cx="45646" cy="145900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3" name="rc763"/>
            <p:cNvSpPr/>
            <p:nvPr/>
          </p:nvSpPr>
          <p:spPr>
            <a:xfrm>
              <a:off x="20446509" y="5335372"/>
              <a:ext cx="45646" cy="142789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4" name="rc764"/>
            <p:cNvSpPr/>
            <p:nvPr/>
          </p:nvSpPr>
          <p:spPr>
            <a:xfrm>
              <a:off x="20492155" y="5335372"/>
              <a:ext cx="45646" cy="142789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5" name="rc765"/>
            <p:cNvSpPr/>
            <p:nvPr/>
          </p:nvSpPr>
          <p:spPr>
            <a:xfrm>
              <a:off x="19640092" y="5391367"/>
              <a:ext cx="45646" cy="13718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6" name="rc766"/>
            <p:cNvSpPr/>
            <p:nvPr/>
          </p:nvSpPr>
          <p:spPr>
            <a:xfrm>
              <a:off x="19822677" y="5380677"/>
              <a:ext cx="45646" cy="1382587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7" name="rc767"/>
            <p:cNvSpPr/>
            <p:nvPr/>
          </p:nvSpPr>
          <p:spPr>
            <a:xfrm>
              <a:off x="19777031" y="5383528"/>
              <a:ext cx="45646" cy="137973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8" name="rc768"/>
            <p:cNvSpPr/>
            <p:nvPr/>
          </p:nvSpPr>
          <p:spPr>
            <a:xfrm>
              <a:off x="19685738" y="5284466"/>
              <a:ext cx="45646" cy="147879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9" name="rc769"/>
            <p:cNvSpPr/>
            <p:nvPr/>
          </p:nvSpPr>
          <p:spPr>
            <a:xfrm>
              <a:off x="19731385" y="5380677"/>
              <a:ext cx="45646" cy="138258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0" name="rc770"/>
            <p:cNvSpPr/>
            <p:nvPr/>
          </p:nvSpPr>
          <p:spPr>
            <a:xfrm>
              <a:off x="19259707" y="5889862"/>
              <a:ext cx="45646" cy="8734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1" name="rc771"/>
            <p:cNvSpPr/>
            <p:nvPr/>
          </p:nvSpPr>
          <p:spPr>
            <a:xfrm>
              <a:off x="19442292" y="5335234"/>
              <a:ext cx="45646" cy="142803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2" name="rc772"/>
            <p:cNvSpPr/>
            <p:nvPr/>
          </p:nvSpPr>
          <p:spPr>
            <a:xfrm>
              <a:off x="19396645" y="5327011"/>
              <a:ext cx="45646" cy="143625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3" name="rc773"/>
            <p:cNvSpPr/>
            <p:nvPr/>
          </p:nvSpPr>
          <p:spPr>
            <a:xfrm>
              <a:off x="19305353" y="5297448"/>
              <a:ext cx="45646" cy="146581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4" name="rc774"/>
            <p:cNvSpPr/>
            <p:nvPr/>
          </p:nvSpPr>
          <p:spPr>
            <a:xfrm>
              <a:off x="19350999" y="5335234"/>
              <a:ext cx="45646" cy="142803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5" name="rc775"/>
            <p:cNvSpPr/>
            <p:nvPr/>
          </p:nvSpPr>
          <p:spPr>
            <a:xfrm>
              <a:off x="20020478" y="5697304"/>
              <a:ext cx="45646" cy="10659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6" name="rc776"/>
            <p:cNvSpPr/>
            <p:nvPr/>
          </p:nvSpPr>
          <p:spPr>
            <a:xfrm>
              <a:off x="20203063" y="5343615"/>
              <a:ext cx="45646" cy="1419649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7" name="rc777"/>
            <p:cNvSpPr/>
            <p:nvPr/>
          </p:nvSpPr>
          <p:spPr>
            <a:xfrm>
              <a:off x="20157416" y="5340762"/>
              <a:ext cx="45646" cy="142250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8" name="rc778"/>
            <p:cNvSpPr/>
            <p:nvPr/>
          </p:nvSpPr>
          <p:spPr>
            <a:xfrm>
              <a:off x="20066124" y="5343615"/>
              <a:ext cx="45646" cy="1419649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9" name="rc779"/>
            <p:cNvSpPr/>
            <p:nvPr/>
          </p:nvSpPr>
          <p:spPr>
            <a:xfrm>
              <a:off x="20111770" y="5343615"/>
              <a:ext cx="45646" cy="141964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0" name="rc780"/>
            <p:cNvSpPr/>
            <p:nvPr/>
          </p:nvSpPr>
          <p:spPr>
            <a:xfrm>
              <a:off x="19145591" y="5116988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tx781"/>
            <p:cNvSpPr/>
            <p:nvPr/>
          </p:nvSpPr>
          <p:spPr>
            <a:xfrm>
              <a:off x="18757878" y="6708459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782" name="tx782"/>
            <p:cNvSpPr/>
            <p:nvPr/>
          </p:nvSpPr>
          <p:spPr>
            <a:xfrm>
              <a:off x="18757878" y="6316116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783" name="tx783"/>
            <p:cNvSpPr/>
            <p:nvPr/>
          </p:nvSpPr>
          <p:spPr>
            <a:xfrm>
              <a:off x="18757878" y="592451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784" name="tx784"/>
            <p:cNvSpPr/>
            <p:nvPr/>
          </p:nvSpPr>
          <p:spPr>
            <a:xfrm>
              <a:off x="18757878" y="553254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785" name="tx785"/>
            <p:cNvSpPr/>
            <p:nvPr/>
          </p:nvSpPr>
          <p:spPr>
            <a:xfrm>
              <a:off x="18757878" y="5140576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786" name="pl786"/>
            <p:cNvSpPr/>
            <p:nvPr/>
          </p:nvSpPr>
          <p:spPr>
            <a:xfrm>
              <a:off x="19082328" y="676326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l787"/>
            <p:cNvSpPr/>
            <p:nvPr/>
          </p:nvSpPr>
          <p:spPr>
            <a:xfrm>
              <a:off x="19082328" y="637129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l788"/>
            <p:cNvSpPr/>
            <p:nvPr/>
          </p:nvSpPr>
          <p:spPr>
            <a:xfrm>
              <a:off x="19082328" y="597932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l789"/>
            <p:cNvSpPr/>
            <p:nvPr/>
          </p:nvSpPr>
          <p:spPr>
            <a:xfrm>
              <a:off x="19082328" y="558735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l790"/>
            <p:cNvSpPr/>
            <p:nvPr/>
          </p:nvSpPr>
          <p:spPr>
            <a:xfrm>
              <a:off x="19082328" y="519538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l791"/>
            <p:cNvSpPr/>
            <p:nvPr/>
          </p:nvSpPr>
          <p:spPr>
            <a:xfrm>
              <a:off x="19373822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l792"/>
            <p:cNvSpPr/>
            <p:nvPr/>
          </p:nvSpPr>
          <p:spPr>
            <a:xfrm>
              <a:off x="19754208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l793"/>
            <p:cNvSpPr/>
            <p:nvPr/>
          </p:nvSpPr>
          <p:spPr>
            <a:xfrm>
              <a:off x="20134593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l794"/>
            <p:cNvSpPr/>
            <p:nvPr/>
          </p:nvSpPr>
          <p:spPr>
            <a:xfrm>
              <a:off x="20514979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tx795"/>
            <p:cNvSpPr/>
            <p:nvPr/>
          </p:nvSpPr>
          <p:spPr>
            <a:xfrm>
              <a:off x="19128070" y="6900610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796" name="tx796"/>
            <p:cNvSpPr/>
            <p:nvPr/>
          </p:nvSpPr>
          <p:spPr>
            <a:xfrm>
              <a:off x="19542425" y="6929930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797" name="tx797"/>
            <p:cNvSpPr/>
            <p:nvPr/>
          </p:nvSpPr>
          <p:spPr>
            <a:xfrm>
              <a:off x="19829570" y="6900610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798" name="tx798"/>
            <p:cNvSpPr/>
            <p:nvPr/>
          </p:nvSpPr>
          <p:spPr>
            <a:xfrm>
              <a:off x="20332925" y="6929706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799" name="tx799"/>
            <p:cNvSpPr/>
            <p:nvPr/>
          </p:nvSpPr>
          <p:spPr>
            <a:xfrm>
              <a:off x="19796856" y="7106260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800" name="tx800"/>
            <p:cNvSpPr/>
            <p:nvPr/>
          </p:nvSpPr>
          <p:spPr>
            <a:xfrm rot="-5400000">
              <a:off x="18137783" y="5920319"/>
              <a:ext cx="994202" cy="1180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hub_dominance</a:t>
              </a:r>
            </a:p>
          </p:txBody>
        </p:sp>
        <p:sp>
          <p:nvSpPr>
            <p:cNvPr id="801" name="tx801"/>
            <p:cNvSpPr/>
            <p:nvPr/>
          </p:nvSpPr>
          <p:spPr>
            <a:xfrm>
              <a:off x="20951977" y="5314545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802" name="rc802"/>
            <p:cNvSpPr/>
            <p:nvPr/>
          </p:nvSpPr>
          <p:spPr>
            <a:xfrm>
              <a:off x="20960977" y="5539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3" name="rc803"/>
            <p:cNvSpPr/>
            <p:nvPr/>
          </p:nvSpPr>
          <p:spPr>
            <a:xfrm>
              <a:off x="20960977" y="5758634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4" name="rc804"/>
            <p:cNvSpPr/>
            <p:nvPr/>
          </p:nvSpPr>
          <p:spPr>
            <a:xfrm>
              <a:off x="20960977" y="5978090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5" name="rc805"/>
            <p:cNvSpPr/>
            <p:nvPr/>
          </p:nvSpPr>
          <p:spPr>
            <a:xfrm>
              <a:off x="20960977" y="6197546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6" name="rc806"/>
            <p:cNvSpPr/>
            <p:nvPr/>
          </p:nvSpPr>
          <p:spPr>
            <a:xfrm>
              <a:off x="20960977" y="6417002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7" name="tx807"/>
            <p:cNvSpPr/>
            <p:nvPr/>
          </p:nvSpPr>
          <p:spPr>
            <a:xfrm>
              <a:off x="21241022" y="5585581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808" name="tx808"/>
            <p:cNvSpPr/>
            <p:nvPr/>
          </p:nvSpPr>
          <p:spPr>
            <a:xfrm>
              <a:off x="21241022" y="5805037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809" name="tx809"/>
            <p:cNvSpPr/>
            <p:nvPr/>
          </p:nvSpPr>
          <p:spPr>
            <a:xfrm>
              <a:off x="21241022" y="6024493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810" name="tx810"/>
            <p:cNvSpPr/>
            <p:nvPr/>
          </p:nvSpPr>
          <p:spPr>
            <a:xfrm>
              <a:off x="21241022" y="6243949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811" name="tx811"/>
            <p:cNvSpPr/>
            <p:nvPr/>
          </p:nvSpPr>
          <p:spPr>
            <a:xfrm>
              <a:off x="21241022" y="646340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812" name="rc812"/>
            <p:cNvSpPr/>
            <p:nvPr/>
          </p:nvSpPr>
          <p:spPr>
            <a:xfrm>
              <a:off x="23791321" y="6599446"/>
              <a:ext cx="45646" cy="1638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3" name="rc813"/>
            <p:cNvSpPr/>
            <p:nvPr/>
          </p:nvSpPr>
          <p:spPr>
            <a:xfrm>
              <a:off x="23973906" y="6763265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4" name="rc814"/>
            <p:cNvSpPr/>
            <p:nvPr/>
          </p:nvSpPr>
          <p:spPr>
            <a:xfrm>
              <a:off x="23928260" y="6519693"/>
              <a:ext cx="45646" cy="24357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5" name="rc815"/>
            <p:cNvSpPr/>
            <p:nvPr/>
          </p:nvSpPr>
          <p:spPr>
            <a:xfrm>
              <a:off x="23836967" y="6763265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6" name="rc816"/>
            <p:cNvSpPr/>
            <p:nvPr/>
          </p:nvSpPr>
          <p:spPr>
            <a:xfrm>
              <a:off x="23882613" y="6763265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7" name="rc817"/>
            <p:cNvSpPr/>
            <p:nvPr/>
          </p:nvSpPr>
          <p:spPr>
            <a:xfrm>
              <a:off x="23030550" y="6402266"/>
              <a:ext cx="45646" cy="3609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8" name="rc818"/>
            <p:cNvSpPr/>
            <p:nvPr/>
          </p:nvSpPr>
          <p:spPr>
            <a:xfrm>
              <a:off x="23213135" y="6763265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9" name="rc819"/>
            <p:cNvSpPr/>
            <p:nvPr/>
          </p:nvSpPr>
          <p:spPr>
            <a:xfrm>
              <a:off x="23167489" y="6489665"/>
              <a:ext cx="45646" cy="27359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0" name="rc820"/>
            <p:cNvSpPr/>
            <p:nvPr/>
          </p:nvSpPr>
          <p:spPr>
            <a:xfrm>
              <a:off x="23076196" y="6557225"/>
              <a:ext cx="45646" cy="206039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1" name="rc821"/>
            <p:cNvSpPr/>
            <p:nvPr/>
          </p:nvSpPr>
          <p:spPr>
            <a:xfrm>
              <a:off x="23121842" y="6763265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2" name="rc822"/>
            <p:cNvSpPr/>
            <p:nvPr/>
          </p:nvSpPr>
          <p:spPr>
            <a:xfrm>
              <a:off x="22650165" y="6427647"/>
              <a:ext cx="45646" cy="3356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3" name="rc823"/>
            <p:cNvSpPr/>
            <p:nvPr/>
          </p:nvSpPr>
          <p:spPr>
            <a:xfrm>
              <a:off x="22832750" y="6763265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4" name="rc824"/>
            <p:cNvSpPr/>
            <p:nvPr/>
          </p:nvSpPr>
          <p:spPr>
            <a:xfrm>
              <a:off x="22787103" y="6629090"/>
              <a:ext cx="45646" cy="1341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5" name="rc825"/>
            <p:cNvSpPr/>
            <p:nvPr/>
          </p:nvSpPr>
          <p:spPr>
            <a:xfrm>
              <a:off x="22695811" y="6673622"/>
              <a:ext cx="45646" cy="8964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6" name="rc826"/>
            <p:cNvSpPr/>
            <p:nvPr/>
          </p:nvSpPr>
          <p:spPr>
            <a:xfrm>
              <a:off x="22741457" y="6763265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7" name="rc827"/>
            <p:cNvSpPr/>
            <p:nvPr/>
          </p:nvSpPr>
          <p:spPr>
            <a:xfrm>
              <a:off x="23410935" y="6219518"/>
              <a:ext cx="45646" cy="5437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8" name="rc828"/>
            <p:cNvSpPr/>
            <p:nvPr/>
          </p:nvSpPr>
          <p:spPr>
            <a:xfrm>
              <a:off x="23593520" y="6763265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9" name="rc829"/>
            <p:cNvSpPr/>
            <p:nvPr/>
          </p:nvSpPr>
          <p:spPr>
            <a:xfrm>
              <a:off x="23547874" y="6639748"/>
              <a:ext cx="45646" cy="12351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0" name="rc830"/>
            <p:cNvSpPr/>
            <p:nvPr/>
          </p:nvSpPr>
          <p:spPr>
            <a:xfrm>
              <a:off x="23456582" y="6763265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1" name="rc831"/>
            <p:cNvSpPr/>
            <p:nvPr/>
          </p:nvSpPr>
          <p:spPr>
            <a:xfrm>
              <a:off x="23502228" y="6763265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2" name="rc832"/>
            <p:cNvSpPr/>
            <p:nvPr/>
          </p:nvSpPr>
          <p:spPr>
            <a:xfrm>
              <a:off x="22536049" y="5116988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tx833"/>
            <p:cNvSpPr/>
            <p:nvPr/>
          </p:nvSpPr>
          <p:spPr>
            <a:xfrm>
              <a:off x="22148336" y="6708459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834" name="tx834"/>
            <p:cNvSpPr/>
            <p:nvPr/>
          </p:nvSpPr>
          <p:spPr>
            <a:xfrm>
              <a:off x="22148336" y="6316116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835" name="tx835"/>
            <p:cNvSpPr/>
            <p:nvPr/>
          </p:nvSpPr>
          <p:spPr>
            <a:xfrm>
              <a:off x="22148336" y="592451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836" name="tx836"/>
            <p:cNvSpPr/>
            <p:nvPr/>
          </p:nvSpPr>
          <p:spPr>
            <a:xfrm>
              <a:off x="22148336" y="553254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837" name="tx837"/>
            <p:cNvSpPr/>
            <p:nvPr/>
          </p:nvSpPr>
          <p:spPr>
            <a:xfrm>
              <a:off x="22148336" y="5140576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838" name="pl838"/>
            <p:cNvSpPr/>
            <p:nvPr/>
          </p:nvSpPr>
          <p:spPr>
            <a:xfrm>
              <a:off x="22472786" y="676326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l839"/>
            <p:cNvSpPr/>
            <p:nvPr/>
          </p:nvSpPr>
          <p:spPr>
            <a:xfrm>
              <a:off x="22472786" y="637129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l840"/>
            <p:cNvSpPr/>
            <p:nvPr/>
          </p:nvSpPr>
          <p:spPr>
            <a:xfrm>
              <a:off x="22472786" y="597932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l841"/>
            <p:cNvSpPr/>
            <p:nvPr/>
          </p:nvSpPr>
          <p:spPr>
            <a:xfrm>
              <a:off x="22472786" y="558735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l842"/>
            <p:cNvSpPr/>
            <p:nvPr/>
          </p:nvSpPr>
          <p:spPr>
            <a:xfrm>
              <a:off x="22472786" y="5195382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l843"/>
            <p:cNvSpPr/>
            <p:nvPr/>
          </p:nvSpPr>
          <p:spPr>
            <a:xfrm>
              <a:off x="22764280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l844"/>
            <p:cNvSpPr/>
            <p:nvPr/>
          </p:nvSpPr>
          <p:spPr>
            <a:xfrm>
              <a:off x="23144666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l845"/>
            <p:cNvSpPr/>
            <p:nvPr/>
          </p:nvSpPr>
          <p:spPr>
            <a:xfrm>
              <a:off x="23525051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l846"/>
            <p:cNvSpPr/>
            <p:nvPr/>
          </p:nvSpPr>
          <p:spPr>
            <a:xfrm>
              <a:off x="23905436" y="684165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tx847"/>
            <p:cNvSpPr/>
            <p:nvPr/>
          </p:nvSpPr>
          <p:spPr>
            <a:xfrm>
              <a:off x="22518528" y="6900610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848" name="tx848"/>
            <p:cNvSpPr/>
            <p:nvPr/>
          </p:nvSpPr>
          <p:spPr>
            <a:xfrm>
              <a:off x="22932883" y="6929930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849" name="tx849"/>
            <p:cNvSpPr/>
            <p:nvPr/>
          </p:nvSpPr>
          <p:spPr>
            <a:xfrm>
              <a:off x="23220028" y="6900610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850" name="tx850"/>
            <p:cNvSpPr/>
            <p:nvPr/>
          </p:nvSpPr>
          <p:spPr>
            <a:xfrm>
              <a:off x="23723382" y="6929706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851" name="tx851"/>
            <p:cNvSpPr/>
            <p:nvPr/>
          </p:nvSpPr>
          <p:spPr>
            <a:xfrm>
              <a:off x="23187314" y="7106260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852" name="tx852"/>
            <p:cNvSpPr/>
            <p:nvPr/>
          </p:nvSpPr>
          <p:spPr>
            <a:xfrm rot="-5400000">
              <a:off x="21551672" y="5920319"/>
              <a:ext cx="947340" cy="1180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normalized_cut</a:t>
              </a:r>
            </a:p>
          </p:txBody>
        </p:sp>
        <p:sp>
          <p:nvSpPr>
            <p:cNvPr id="853" name="tx853"/>
            <p:cNvSpPr/>
            <p:nvPr/>
          </p:nvSpPr>
          <p:spPr>
            <a:xfrm>
              <a:off x="24342435" y="5314545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854" name="rc854"/>
            <p:cNvSpPr/>
            <p:nvPr/>
          </p:nvSpPr>
          <p:spPr>
            <a:xfrm>
              <a:off x="24351435" y="5539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5" name="rc855"/>
            <p:cNvSpPr/>
            <p:nvPr/>
          </p:nvSpPr>
          <p:spPr>
            <a:xfrm>
              <a:off x="24351435" y="5758634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6" name="rc856"/>
            <p:cNvSpPr/>
            <p:nvPr/>
          </p:nvSpPr>
          <p:spPr>
            <a:xfrm>
              <a:off x="24351435" y="5978090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7" name="rc857"/>
            <p:cNvSpPr/>
            <p:nvPr/>
          </p:nvSpPr>
          <p:spPr>
            <a:xfrm>
              <a:off x="24351435" y="6197546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8" name="rc858"/>
            <p:cNvSpPr/>
            <p:nvPr/>
          </p:nvSpPr>
          <p:spPr>
            <a:xfrm>
              <a:off x="24351435" y="6417002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9" name="tx859"/>
            <p:cNvSpPr/>
            <p:nvPr/>
          </p:nvSpPr>
          <p:spPr>
            <a:xfrm>
              <a:off x="24631480" y="5585581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860" name="tx860"/>
            <p:cNvSpPr/>
            <p:nvPr/>
          </p:nvSpPr>
          <p:spPr>
            <a:xfrm>
              <a:off x="24631480" y="5805037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861" name="tx861"/>
            <p:cNvSpPr/>
            <p:nvPr/>
          </p:nvSpPr>
          <p:spPr>
            <a:xfrm>
              <a:off x="24631480" y="6024493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862" name="tx862"/>
            <p:cNvSpPr/>
            <p:nvPr/>
          </p:nvSpPr>
          <p:spPr>
            <a:xfrm>
              <a:off x="24631480" y="6243949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863" name="tx863"/>
            <p:cNvSpPr/>
            <p:nvPr/>
          </p:nvSpPr>
          <p:spPr>
            <a:xfrm>
              <a:off x="24631480" y="646340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864" name="rc864"/>
            <p:cNvSpPr/>
            <p:nvPr/>
          </p:nvSpPr>
          <p:spPr>
            <a:xfrm>
              <a:off x="7021617" y="902357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5" name="rc865"/>
            <p:cNvSpPr/>
            <p:nvPr/>
          </p:nvSpPr>
          <p:spPr>
            <a:xfrm>
              <a:off x="6975970" y="8575604"/>
              <a:ext cx="45646" cy="44796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6" name="rc866"/>
            <p:cNvSpPr/>
            <p:nvPr/>
          </p:nvSpPr>
          <p:spPr>
            <a:xfrm>
              <a:off x="6884678" y="9023570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7" name="rc867"/>
            <p:cNvSpPr/>
            <p:nvPr/>
          </p:nvSpPr>
          <p:spPr>
            <a:xfrm>
              <a:off x="6930324" y="902357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8" name="rc868"/>
            <p:cNvSpPr/>
            <p:nvPr/>
          </p:nvSpPr>
          <p:spPr>
            <a:xfrm>
              <a:off x="6260846" y="902357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9" name="rc869"/>
            <p:cNvSpPr/>
            <p:nvPr/>
          </p:nvSpPr>
          <p:spPr>
            <a:xfrm>
              <a:off x="6215200" y="8500942"/>
              <a:ext cx="45646" cy="52262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0" name="rc870"/>
            <p:cNvSpPr/>
            <p:nvPr/>
          </p:nvSpPr>
          <p:spPr>
            <a:xfrm>
              <a:off x="6123907" y="8500942"/>
              <a:ext cx="45646" cy="522627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1" name="rc871"/>
            <p:cNvSpPr/>
            <p:nvPr/>
          </p:nvSpPr>
          <p:spPr>
            <a:xfrm>
              <a:off x="6169553" y="902357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2" name="rc872"/>
            <p:cNvSpPr/>
            <p:nvPr/>
          </p:nvSpPr>
          <p:spPr>
            <a:xfrm>
              <a:off x="5880460" y="902357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3" name="rc873"/>
            <p:cNvSpPr/>
            <p:nvPr/>
          </p:nvSpPr>
          <p:spPr>
            <a:xfrm>
              <a:off x="5834814" y="8762256"/>
              <a:ext cx="45646" cy="26131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4" name="rc874"/>
            <p:cNvSpPr/>
            <p:nvPr/>
          </p:nvSpPr>
          <p:spPr>
            <a:xfrm>
              <a:off x="5743522" y="8762256"/>
              <a:ext cx="45646" cy="26131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5" name="rc875"/>
            <p:cNvSpPr/>
            <p:nvPr/>
          </p:nvSpPr>
          <p:spPr>
            <a:xfrm>
              <a:off x="5789168" y="902357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6" name="rc876"/>
            <p:cNvSpPr/>
            <p:nvPr/>
          </p:nvSpPr>
          <p:spPr>
            <a:xfrm>
              <a:off x="6641231" y="902357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7" name="rc877"/>
            <p:cNvSpPr/>
            <p:nvPr/>
          </p:nvSpPr>
          <p:spPr>
            <a:xfrm>
              <a:off x="6595585" y="8541145"/>
              <a:ext cx="45646" cy="48242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8" name="rc878"/>
            <p:cNvSpPr/>
            <p:nvPr/>
          </p:nvSpPr>
          <p:spPr>
            <a:xfrm>
              <a:off x="6504293" y="9023570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9" name="rc879"/>
            <p:cNvSpPr/>
            <p:nvPr/>
          </p:nvSpPr>
          <p:spPr>
            <a:xfrm>
              <a:off x="6549939" y="902357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0" name="rc880"/>
            <p:cNvSpPr/>
            <p:nvPr/>
          </p:nvSpPr>
          <p:spPr>
            <a:xfrm>
              <a:off x="5583760" y="7377293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tx881"/>
            <p:cNvSpPr/>
            <p:nvPr/>
          </p:nvSpPr>
          <p:spPr>
            <a:xfrm>
              <a:off x="5196047" y="896876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882" name="tx882"/>
            <p:cNvSpPr/>
            <p:nvPr/>
          </p:nvSpPr>
          <p:spPr>
            <a:xfrm>
              <a:off x="5196047" y="8576421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883" name="tx883"/>
            <p:cNvSpPr/>
            <p:nvPr/>
          </p:nvSpPr>
          <p:spPr>
            <a:xfrm>
              <a:off x="5196047" y="8184823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884" name="tx884"/>
            <p:cNvSpPr/>
            <p:nvPr/>
          </p:nvSpPr>
          <p:spPr>
            <a:xfrm>
              <a:off x="5196047" y="779285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885" name="tx885"/>
            <p:cNvSpPr/>
            <p:nvPr/>
          </p:nvSpPr>
          <p:spPr>
            <a:xfrm>
              <a:off x="5196047" y="740088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886" name="pl886"/>
            <p:cNvSpPr/>
            <p:nvPr/>
          </p:nvSpPr>
          <p:spPr>
            <a:xfrm>
              <a:off x="5520497" y="902357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l887"/>
            <p:cNvSpPr/>
            <p:nvPr/>
          </p:nvSpPr>
          <p:spPr>
            <a:xfrm>
              <a:off x="5520497" y="863159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l888"/>
            <p:cNvSpPr/>
            <p:nvPr/>
          </p:nvSpPr>
          <p:spPr>
            <a:xfrm>
              <a:off x="5520497" y="823962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l889"/>
            <p:cNvSpPr/>
            <p:nvPr/>
          </p:nvSpPr>
          <p:spPr>
            <a:xfrm>
              <a:off x="5520497" y="784765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l890"/>
            <p:cNvSpPr/>
            <p:nvPr/>
          </p:nvSpPr>
          <p:spPr>
            <a:xfrm>
              <a:off x="5520497" y="745568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l891"/>
            <p:cNvSpPr/>
            <p:nvPr/>
          </p:nvSpPr>
          <p:spPr>
            <a:xfrm>
              <a:off x="5811991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l892"/>
            <p:cNvSpPr/>
            <p:nvPr/>
          </p:nvSpPr>
          <p:spPr>
            <a:xfrm>
              <a:off x="6192376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l893"/>
            <p:cNvSpPr/>
            <p:nvPr/>
          </p:nvSpPr>
          <p:spPr>
            <a:xfrm>
              <a:off x="6572762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l894"/>
            <p:cNvSpPr/>
            <p:nvPr/>
          </p:nvSpPr>
          <p:spPr>
            <a:xfrm>
              <a:off x="6953147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tx895"/>
            <p:cNvSpPr/>
            <p:nvPr/>
          </p:nvSpPr>
          <p:spPr>
            <a:xfrm>
              <a:off x="5566239" y="9160916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896" name="tx896"/>
            <p:cNvSpPr/>
            <p:nvPr/>
          </p:nvSpPr>
          <p:spPr>
            <a:xfrm>
              <a:off x="5980594" y="9190235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897" name="tx897"/>
            <p:cNvSpPr/>
            <p:nvPr/>
          </p:nvSpPr>
          <p:spPr>
            <a:xfrm>
              <a:off x="6267739" y="9160916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898" name="tx898"/>
            <p:cNvSpPr/>
            <p:nvPr/>
          </p:nvSpPr>
          <p:spPr>
            <a:xfrm>
              <a:off x="6771093" y="9190012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899" name="tx899"/>
            <p:cNvSpPr/>
            <p:nvPr/>
          </p:nvSpPr>
          <p:spPr>
            <a:xfrm>
              <a:off x="6235025" y="9366565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900" name="tx900"/>
            <p:cNvSpPr/>
            <p:nvPr/>
          </p:nvSpPr>
          <p:spPr>
            <a:xfrm rot="-5400000">
              <a:off x="4804601" y="8180079"/>
              <a:ext cx="535812" cy="1190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max_odf</a:t>
              </a:r>
            </a:p>
          </p:txBody>
        </p:sp>
        <p:sp>
          <p:nvSpPr>
            <p:cNvPr id="901" name="tx901"/>
            <p:cNvSpPr/>
            <p:nvPr/>
          </p:nvSpPr>
          <p:spPr>
            <a:xfrm>
              <a:off x="7390146" y="7574850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902" name="rc902"/>
            <p:cNvSpPr/>
            <p:nvPr/>
          </p:nvSpPr>
          <p:spPr>
            <a:xfrm>
              <a:off x="7399146" y="7799483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3" name="rc903"/>
            <p:cNvSpPr/>
            <p:nvPr/>
          </p:nvSpPr>
          <p:spPr>
            <a:xfrm>
              <a:off x="7399146" y="8018939"/>
              <a:ext cx="201455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4" name="rc904"/>
            <p:cNvSpPr/>
            <p:nvPr/>
          </p:nvSpPr>
          <p:spPr>
            <a:xfrm>
              <a:off x="7399146" y="8238395"/>
              <a:ext cx="201455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5" name="rc905"/>
            <p:cNvSpPr/>
            <p:nvPr/>
          </p:nvSpPr>
          <p:spPr>
            <a:xfrm>
              <a:off x="7399146" y="8457851"/>
              <a:ext cx="201455" cy="2014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6" name="rc906"/>
            <p:cNvSpPr/>
            <p:nvPr/>
          </p:nvSpPr>
          <p:spPr>
            <a:xfrm>
              <a:off x="7399146" y="8677307"/>
              <a:ext cx="201455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7" name="tx907"/>
            <p:cNvSpPr/>
            <p:nvPr/>
          </p:nvSpPr>
          <p:spPr>
            <a:xfrm>
              <a:off x="7679191" y="7845886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908" name="tx908"/>
            <p:cNvSpPr/>
            <p:nvPr/>
          </p:nvSpPr>
          <p:spPr>
            <a:xfrm>
              <a:off x="7679191" y="8065342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909" name="tx909"/>
            <p:cNvSpPr/>
            <p:nvPr/>
          </p:nvSpPr>
          <p:spPr>
            <a:xfrm>
              <a:off x="7679191" y="8284798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910" name="tx910"/>
            <p:cNvSpPr/>
            <p:nvPr/>
          </p:nvSpPr>
          <p:spPr>
            <a:xfrm>
              <a:off x="7679191" y="8504254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911" name="tx911"/>
            <p:cNvSpPr/>
            <p:nvPr/>
          </p:nvSpPr>
          <p:spPr>
            <a:xfrm>
              <a:off x="7679191" y="872371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912" name="rc912"/>
            <p:cNvSpPr/>
            <p:nvPr/>
          </p:nvSpPr>
          <p:spPr>
            <a:xfrm>
              <a:off x="10229489" y="8754790"/>
              <a:ext cx="45646" cy="268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3" name="rc913"/>
            <p:cNvSpPr/>
            <p:nvPr/>
          </p:nvSpPr>
          <p:spPr>
            <a:xfrm>
              <a:off x="10412074" y="902357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4" name="rc914"/>
            <p:cNvSpPr/>
            <p:nvPr/>
          </p:nvSpPr>
          <p:spPr>
            <a:xfrm>
              <a:off x="10366428" y="8767589"/>
              <a:ext cx="45646" cy="25598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5" name="rc915"/>
            <p:cNvSpPr/>
            <p:nvPr/>
          </p:nvSpPr>
          <p:spPr>
            <a:xfrm>
              <a:off x="10275136" y="9023570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6" name="rc916"/>
            <p:cNvSpPr/>
            <p:nvPr/>
          </p:nvSpPr>
          <p:spPr>
            <a:xfrm>
              <a:off x="10320782" y="902357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7" name="rc917"/>
            <p:cNvSpPr/>
            <p:nvPr/>
          </p:nvSpPr>
          <p:spPr>
            <a:xfrm>
              <a:off x="9468719" y="8101286"/>
              <a:ext cx="45646" cy="9222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8" name="rc918"/>
            <p:cNvSpPr/>
            <p:nvPr/>
          </p:nvSpPr>
          <p:spPr>
            <a:xfrm>
              <a:off x="9651304" y="902357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9" name="rc919"/>
            <p:cNvSpPr/>
            <p:nvPr/>
          </p:nvSpPr>
          <p:spPr>
            <a:xfrm>
              <a:off x="9605657" y="8738500"/>
              <a:ext cx="45646" cy="28506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0" name="rc920"/>
            <p:cNvSpPr/>
            <p:nvPr/>
          </p:nvSpPr>
          <p:spPr>
            <a:xfrm>
              <a:off x="9514365" y="8588047"/>
              <a:ext cx="45646" cy="43552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1" name="rc921"/>
            <p:cNvSpPr/>
            <p:nvPr/>
          </p:nvSpPr>
          <p:spPr>
            <a:xfrm>
              <a:off x="9560011" y="902357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2" name="rc922"/>
            <p:cNvSpPr/>
            <p:nvPr/>
          </p:nvSpPr>
          <p:spPr>
            <a:xfrm>
              <a:off x="9088333" y="7786685"/>
              <a:ext cx="45646" cy="123688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3" name="rc923"/>
            <p:cNvSpPr/>
            <p:nvPr/>
          </p:nvSpPr>
          <p:spPr>
            <a:xfrm>
              <a:off x="9270918" y="902357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4" name="rc924"/>
            <p:cNvSpPr/>
            <p:nvPr/>
          </p:nvSpPr>
          <p:spPr>
            <a:xfrm>
              <a:off x="9225272" y="8882863"/>
              <a:ext cx="45646" cy="14070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5" name="rc925"/>
            <p:cNvSpPr/>
            <p:nvPr/>
          </p:nvSpPr>
          <p:spPr>
            <a:xfrm>
              <a:off x="9133979" y="8827585"/>
              <a:ext cx="45646" cy="19598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6" name="rc926"/>
            <p:cNvSpPr/>
            <p:nvPr/>
          </p:nvSpPr>
          <p:spPr>
            <a:xfrm>
              <a:off x="9179626" y="902357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7" name="rc927"/>
            <p:cNvSpPr/>
            <p:nvPr/>
          </p:nvSpPr>
          <p:spPr>
            <a:xfrm>
              <a:off x="10031689" y="902357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8" name="rc928"/>
            <p:cNvSpPr/>
            <p:nvPr/>
          </p:nvSpPr>
          <p:spPr>
            <a:xfrm>
              <a:off x="9986043" y="8649690"/>
              <a:ext cx="45646" cy="37387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9" name="rc929"/>
            <p:cNvSpPr/>
            <p:nvPr/>
          </p:nvSpPr>
          <p:spPr>
            <a:xfrm>
              <a:off x="9894750" y="9023570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0" name="rc930"/>
            <p:cNvSpPr/>
            <p:nvPr/>
          </p:nvSpPr>
          <p:spPr>
            <a:xfrm>
              <a:off x="9940397" y="902357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1" name="rc931"/>
            <p:cNvSpPr/>
            <p:nvPr/>
          </p:nvSpPr>
          <p:spPr>
            <a:xfrm>
              <a:off x="8974218" y="7377293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tx932"/>
            <p:cNvSpPr/>
            <p:nvPr/>
          </p:nvSpPr>
          <p:spPr>
            <a:xfrm>
              <a:off x="8586505" y="896876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933" name="tx933"/>
            <p:cNvSpPr/>
            <p:nvPr/>
          </p:nvSpPr>
          <p:spPr>
            <a:xfrm>
              <a:off x="8586505" y="8576421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934" name="tx934"/>
            <p:cNvSpPr/>
            <p:nvPr/>
          </p:nvSpPr>
          <p:spPr>
            <a:xfrm>
              <a:off x="8586505" y="8184823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935" name="tx935"/>
            <p:cNvSpPr/>
            <p:nvPr/>
          </p:nvSpPr>
          <p:spPr>
            <a:xfrm>
              <a:off x="8586505" y="779285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936" name="tx936"/>
            <p:cNvSpPr/>
            <p:nvPr/>
          </p:nvSpPr>
          <p:spPr>
            <a:xfrm>
              <a:off x="8586505" y="740088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937" name="pl937"/>
            <p:cNvSpPr/>
            <p:nvPr/>
          </p:nvSpPr>
          <p:spPr>
            <a:xfrm>
              <a:off x="8910955" y="902357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l938"/>
            <p:cNvSpPr/>
            <p:nvPr/>
          </p:nvSpPr>
          <p:spPr>
            <a:xfrm>
              <a:off x="8910955" y="863159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pl939"/>
            <p:cNvSpPr/>
            <p:nvPr/>
          </p:nvSpPr>
          <p:spPr>
            <a:xfrm>
              <a:off x="8910955" y="823962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l940"/>
            <p:cNvSpPr/>
            <p:nvPr/>
          </p:nvSpPr>
          <p:spPr>
            <a:xfrm>
              <a:off x="8910955" y="784765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pl941"/>
            <p:cNvSpPr/>
            <p:nvPr/>
          </p:nvSpPr>
          <p:spPr>
            <a:xfrm>
              <a:off x="8910955" y="745568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l942"/>
            <p:cNvSpPr/>
            <p:nvPr/>
          </p:nvSpPr>
          <p:spPr>
            <a:xfrm>
              <a:off x="9202449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l943"/>
            <p:cNvSpPr/>
            <p:nvPr/>
          </p:nvSpPr>
          <p:spPr>
            <a:xfrm>
              <a:off x="9582834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l944"/>
            <p:cNvSpPr/>
            <p:nvPr/>
          </p:nvSpPr>
          <p:spPr>
            <a:xfrm>
              <a:off x="9963220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l945"/>
            <p:cNvSpPr/>
            <p:nvPr/>
          </p:nvSpPr>
          <p:spPr>
            <a:xfrm>
              <a:off x="10343605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tx946"/>
            <p:cNvSpPr/>
            <p:nvPr/>
          </p:nvSpPr>
          <p:spPr>
            <a:xfrm>
              <a:off x="8956696" y="9160916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947" name="tx947"/>
            <p:cNvSpPr/>
            <p:nvPr/>
          </p:nvSpPr>
          <p:spPr>
            <a:xfrm>
              <a:off x="9371052" y="9190235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948" name="tx948"/>
            <p:cNvSpPr/>
            <p:nvPr/>
          </p:nvSpPr>
          <p:spPr>
            <a:xfrm>
              <a:off x="9658196" y="9160916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949" name="tx949"/>
            <p:cNvSpPr/>
            <p:nvPr/>
          </p:nvSpPr>
          <p:spPr>
            <a:xfrm>
              <a:off x="10161551" y="9190012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950" name="tx950"/>
            <p:cNvSpPr/>
            <p:nvPr/>
          </p:nvSpPr>
          <p:spPr>
            <a:xfrm>
              <a:off x="9625483" y="9366565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951" name="tx951"/>
            <p:cNvSpPr/>
            <p:nvPr/>
          </p:nvSpPr>
          <p:spPr>
            <a:xfrm rot="-5400000">
              <a:off x="8207679" y="8173360"/>
              <a:ext cx="497135" cy="132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avg_odf</a:t>
              </a:r>
            </a:p>
          </p:txBody>
        </p:sp>
        <p:sp>
          <p:nvSpPr>
            <p:cNvPr id="952" name="tx952"/>
            <p:cNvSpPr/>
            <p:nvPr/>
          </p:nvSpPr>
          <p:spPr>
            <a:xfrm>
              <a:off x="10780603" y="7574850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953" name="rc953"/>
            <p:cNvSpPr/>
            <p:nvPr/>
          </p:nvSpPr>
          <p:spPr>
            <a:xfrm>
              <a:off x="10789603" y="7799483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4" name="rc954"/>
            <p:cNvSpPr/>
            <p:nvPr/>
          </p:nvSpPr>
          <p:spPr>
            <a:xfrm>
              <a:off x="10789603" y="8018939"/>
              <a:ext cx="201456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5" name="rc955"/>
            <p:cNvSpPr/>
            <p:nvPr/>
          </p:nvSpPr>
          <p:spPr>
            <a:xfrm>
              <a:off x="10789603" y="8238395"/>
              <a:ext cx="201456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6" name="rc956"/>
            <p:cNvSpPr/>
            <p:nvPr/>
          </p:nvSpPr>
          <p:spPr>
            <a:xfrm>
              <a:off x="10789603" y="8457851"/>
              <a:ext cx="201456" cy="2014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7" name="rc957"/>
            <p:cNvSpPr/>
            <p:nvPr/>
          </p:nvSpPr>
          <p:spPr>
            <a:xfrm>
              <a:off x="10789603" y="8677307"/>
              <a:ext cx="201456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8" name="tx958"/>
            <p:cNvSpPr/>
            <p:nvPr/>
          </p:nvSpPr>
          <p:spPr>
            <a:xfrm>
              <a:off x="11069649" y="7845886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959" name="tx959"/>
            <p:cNvSpPr/>
            <p:nvPr/>
          </p:nvSpPr>
          <p:spPr>
            <a:xfrm>
              <a:off x="11069649" y="8065342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960" name="tx960"/>
            <p:cNvSpPr/>
            <p:nvPr/>
          </p:nvSpPr>
          <p:spPr>
            <a:xfrm>
              <a:off x="11069649" y="8284798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961" name="tx961"/>
            <p:cNvSpPr/>
            <p:nvPr/>
          </p:nvSpPr>
          <p:spPr>
            <a:xfrm>
              <a:off x="11069649" y="8504254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962" name="tx962"/>
            <p:cNvSpPr/>
            <p:nvPr/>
          </p:nvSpPr>
          <p:spPr>
            <a:xfrm>
              <a:off x="11069649" y="872371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963" name="rc963"/>
            <p:cNvSpPr/>
            <p:nvPr/>
          </p:nvSpPr>
          <p:spPr>
            <a:xfrm>
              <a:off x="13619947" y="9023570"/>
              <a:ext cx="45646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4" name="rc964"/>
            <p:cNvSpPr/>
            <p:nvPr/>
          </p:nvSpPr>
          <p:spPr>
            <a:xfrm>
              <a:off x="13802532" y="902357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5" name="rc965"/>
            <p:cNvSpPr/>
            <p:nvPr/>
          </p:nvSpPr>
          <p:spPr>
            <a:xfrm>
              <a:off x="13756886" y="8799587"/>
              <a:ext cx="45646" cy="22398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6" name="rc966"/>
            <p:cNvSpPr/>
            <p:nvPr/>
          </p:nvSpPr>
          <p:spPr>
            <a:xfrm>
              <a:off x="13665594" y="9023570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7" name="rc967"/>
            <p:cNvSpPr/>
            <p:nvPr/>
          </p:nvSpPr>
          <p:spPr>
            <a:xfrm>
              <a:off x="13711240" y="902357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8" name="rc968"/>
            <p:cNvSpPr/>
            <p:nvPr/>
          </p:nvSpPr>
          <p:spPr>
            <a:xfrm>
              <a:off x="12859176" y="9023570"/>
              <a:ext cx="45646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9" name="rc969"/>
            <p:cNvSpPr/>
            <p:nvPr/>
          </p:nvSpPr>
          <p:spPr>
            <a:xfrm>
              <a:off x="13041761" y="902357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0" name="rc970"/>
            <p:cNvSpPr/>
            <p:nvPr/>
          </p:nvSpPr>
          <p:spPr>
            <a:xfrm>
              <a:off x="12996115" y="8762256"/>
              <a:ext cx="45646" cy="26131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1" name="rc971"/>
            <p:cNvSpPr/>
            <p:nvPr/>
          </p:nvSpPr>
          <p:spPr>
            <a:xfrm>
              <a:off x="12904823" y="9023570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2" name="rc972"/>
            <p:cNvSpPr/>
            <p:nvPr/>
          </p:nvSpPr>
          <p:spPr>
            <a:xfrm>
              <a:off x="12950469" y="902357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3" name="rc973"/>
            <p:cNvSpPr/>
            <p:nvPr/>
          </p:nvSpPr>
          <p:spPr>
            <a:xfrm>
              <a:off x="12478791" y="9023570"/>
              <a:ext cx="45646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4" name="rc974"/>
            <p:cNvSpPr/>
            <p:nvPr/>
          </p:nvSpPr>
          <p:spPr>
            <a:xfrm>
              <a:off x="12661376" y="902357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5" name="rc975"/>
            <p:cNvSpPr/>
            <p:nvPr/>
          </p:nvSpPr>
          <p:spPr>
            <a:xfrm>
              <a:off x="12615730" y="8892913"/>
              <a:ext cx="45646" cy="1306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6" name="rc976"/>
            <p:cNvSpPr/>
            <p:nvPr/>
          </p:nvSpPr>
          <p:spPr>
            <a:xfrm>
              <a:off x="12524437" y="9023570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7" name="rc977"/>
            <p:cNvSpPr/>
            <p:nvPr/>
          </p:nvSpPr>
          <p:spPr>
            <a:xfrm>
              <a:off x="12570084" y="902357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8" name="rc978"/>
            <p:cNvSpPr/>
            <p:nvPr/>
          </p:nvSpPr>
          <p:spPr>
            <a:xfrm>
              <a:off x="13239562" y="8891888"/>
              <a:ext cx="45646" cy="1316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9" name="rc979"/>
            <p:cNvSpPr/>
            <p:nvPr/>
          </p:nvSpPr>
          <p:spPr>
            <a:xfrm>
              <a:off x="13422147" y="9023570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0" name="rc980"/>
            <p:cNvSpPr/>
            <p:nvPr/>
          </p:nvSpPr>
          <p:spPr>
            <a:xfrm>
              <a:off x="13376501" y="8902964"/>
              <a:ext cx="45646" cy="12060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1" name="rc981"/>
            <p:cNvSpPr/>
            <p:nvPr/>
          </p:nvSpPr>
          <p:spPr>
            <a:xfrm>
              <a:off x="13285208" y="9023570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2" name="rc982"/>
            <p:cNvSpPr/>
            <p:nvPr/>
          </p:nvSpPr>
          <p:spPr>
            <a:xfrm>
              <a:off x="13330854" y="9023570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3" name="rc983"/>
            <p:cNvSpPr/>
            <p:nvPr/>
          </p:nvSpPr>
          <p:spPr>
            <a:xfrm>
              <a:off x="12364675" y="7377293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tx984"/>
            <p:cNvSpPr/>
            <p:nvPr/>
          </p:nvSpPr>
          <p:spPr>
            <a:xfrm>
              <a:off x="11976963" y="896876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985" name="tx985"/>
            <p:cNvSpPr/>
            <p:nvPr/>
          </p:nvSpPr>
          <p:spPr>
            <a:xfrm>
              <a:off x="11976963" y="8576421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986" name="tx986"/>
            <p:cNvSpPr/>
            <p:nvPr/>
          </p:nvSpPr>
          <p:spPr>
            <a:xfrm>
              <a:off x="11976963" y="8184823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987" name="tx987"/>
            <p:cNvSpPr/>
            <p:nvPr/>
          </p:nvSpPr>
          <p:spPr>
            <a:xfrm>
              <a:off x="11976963" y="779285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988" name="tx988"/>
            <p:cNvSpPr/>
            <p:nvPr/>
          </p:nvSpPr>
          <p:spPr>
            <a:xfrm>
              <a:off x="11976963" y="740088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989" name="pl989"/>
            <p:cNvSpPr/>
            <p:nvPr/>
          </p:nvSpPr>
          <p:spPr>
            <a:xfrm>
              <a:off x="12301413" y="902357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l990"/>
            <p:cNvSpPr/>
            <p:nvPr/>
          </p:nvSpPr>
          <p:spPr>
            <a:xfrm>
              <a:off x="12301413" y="863159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l991"/>
            <p:cNvSpPr/>
            <p:nvPr/>
          </p:nvSpPr>
          <p:spPr>
            <a:xfrm>
              <a:off x="12301413" y="823962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l992"/>
            <p:cNvSpPr/>
            <p:nvPr/>
          </p:nvSpPr>
          <p:spPr>
            <a:xfrm>
              <a:off x="12301413" y="784765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l993"/>
            <p:cNvSpPr/>
            <p:nvPr/>
          </p:nvSpPr>
          <p:spPr>
            <a:xfrm>
              <a:off x="12301413" y="745568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l994"/>
            <p:cNvSpPr/>
            <p:nvPr/>
          </p:nvSpPr>
          <p:spPr>
            <a:xfrm>
              <a:off x="12592907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l995"/>
            <p:cNvSpPr/>
            <p:nvPr/>
          </p:nvSpPr>
          <p:spPr>
            <a:xfrm>
              <a:off x="12973292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l996"/>
            <p:cNvSpPr/>
            <p:nvPr/>
          </p:nvSpPr>
          <p:spPr>
            <a:xfrm>
              <a:off x="13353678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l997"/>
            <p:cNvSpPr/>
            <p:nvPr/>
          </p:nvSpPr>
          <p:spPr>
            <a:xfrm>
              <a:off x="13734063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tx998"/>
            <p:cNvSpPr/>
            <p:nvPr/>
          </p:nvSpPr>
          <p:spPr>
            <a:xfrm>
              <a:off x="12347154" y="9160916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999" name="tx999"/>
            <p:cNvSpPr/>
            <p:nvPr/>
          </p:nvSpPr>
          <p:spPr>
            <a:xfrm>
              <a:off x="12761510" y="9190235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000" name="tx1000"/>
            <p:cNvSpPr/>
            <p:nvPr/>
          </p:nvSpPr>
          <p:spPr>
            <a:xfrm>
              <a:off x="13048654" y="9160916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001" name="tx1001"/>
            <p:cNvSpPr/>
            <p:nvPr/>
          </p:nvSpPr>
          <p:spPr>
            <a:xfrm>
              <a:off x="13552009" y="9190012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002" name="tx1002"/>
            <p:cNvSpPr/>
            <p:nvPr/>
          </p:nvSpPr>
          <p:spPr>
            <a:xfrm>
              <a:off x="13015940" y="9366565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003" name="tx1003"/>
            <p:cNvSpPr/>
            <p:nvPr/>
          </p:nvSpPr>
          <p:spPr>
            <a:xfrm rot="-5400000">
              <a:off x="11569930" y="8180079"/>
              <a:ext cx="566985" cy="1190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flake_odf</a:t>
              </a:r>
            </a:p>
          </p:txBody>
        </p:sp>
        <p:sp>
          <p:nvSpPr>
            <p:cNvPr id="1004" name="tx1004"/>
            <p:cNvSpPr/>
            <p:nvPr/>
          </p:nvSpPr>
          <p:spPr>
            <a:xfrm>
              <a:off x="14171061" y="7574850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005" name="rc1005"/>
            <p:cNvSpPr/>
            <p:nvPr/>
          </p:nvSpPr>
          <p:spPr>
            <a:xfrm>
              <a:off x="14180061" y="7799483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6" name="rc1006"/>
            <p:cNvSpPr/>
            <p:nvPr/>
          </p:nvSpPr>
          <p:spPr>
            <a:xfrm>
              <a:off x="14180061" y="8018939"/>
              <a:ext cx="201455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7" name="rc1007"/>
            <p:cNvSpPr/>
            <p:nvPr/>
          </p:nvSpPr>
          <p:spPr>
            <a:xfrm>
              <a:off x="14180061" y="8238395"/>
              <a:ext cx="201455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8" name="rc1008"/>
            <p:cNvSpPr/>
            <p:nvPr/>
          </p:nvSpPr>
          <p:spPr>
            <a:xfrm>
              <a:off x="14180061" y="8457851"/>
              <a:ext cx="201455" cy="2014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9" name="rc1009"/>
            <p:cNvSpPr/>
            <p:nvPr/>
          </p:nvSpPr>
          <p:spPr>
            <a:xfrm>
              <a:off x="14180061" y="8677307"/>
              <a:ext cx="201455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0" name="tx1010"/>
            <p:cNvSpPr/>
            <p:nvPr/>
          </p:nvSpPr>
          <p:spPr>
            <a:xfrm>
              <a:off x="14460106" y="7845886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011" name="tx1011"/>
            <p:cNvSpPr/>
            <p:nvPr/>
          </p:nvSpPr>
          <p:spPr>
            <a:xfrm>
              <a:off x="14460106" y="8065342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012" name="tx1012"/>
            <p:cNvSpPr/>
            <p:nvPr/>
          </p:nvSpPr>
          <p:spPr>
            <a:xfrm>
              <a:off x="14460106" y="8284798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013" name="tx1013"/>
            <p:cNvSpPr/>
            <p:nvPr/>
          </p:nvSpPr>
          <p:spPr>
            <a:xfrm>
              <a:off x="14460106" y="8504254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014" name="tx1014"/>
            <p:cNvSpPr/>
            <p:nvPr/>
          </p:nvSpPr>
          <p:spPr>
            <a:xfrm>
              <a:off x="14460106" y="872371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015" name="rc1015"/>
            <p:cNvSpPr/>
            <p:nvPr/>
          </p:nvSpPr>
          <p:spPr>
            <a:xfrm>
              <a:off x="15755133" y="7377293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6" name="tx1016"/>
            <p:cNvSpPr/>
            <p:nvPr/>
          </p:nvSpPr>
          <p:spPr>
            <a:xfrm>
              <a:off x="15367420" y="896876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017" name="tx1017"/>
            <p:cNvSpPr/>
            <p:nvPr/>
          </p:nvSpPr>
          <p:spPr>
            <a:xfrm>
              <a:off x="15367420" y="8576421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018" name="tx1018"/>
            <p:cNvSpPr/>
            <p:nvPr/>
          </p:nvSpPr>
          <p:spPr>
            <a:xfrm>
              <a:off x="15367420" y="8184823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019" name="tx1019"/>
            <p:cNvSpPr/>
            <p:nvPr/>
          </p:nvSpPr>
          <p:spPr>
            <a:xfrm>
              <a:off x="15367420" y="779285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020" name="tx1020"/>
            <p:cNvSpPr/>
            <p:nvPr/>
          </p:nvSpPr>
          <p:spPr>
            <a:xfrm>
              <a:off x="15367420" y="740088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021" name="pl1021"/>
            <p:cNvSpPr/>
            <p:nvPr/>
          </p:nvSpPr>
          <p:spPr>
            <a:xfrm>
              <a:off x="15691870" y="902357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l1022"/>
            <p:cNvSpPr/>
            <p:nvPr/>
          </p:nvSpPr>
          <p:spPr>
            <a:xfrm>
              <a:off x="15691870" y="863159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pl1023"/>
            <p:cNvSpPr/>
            <p:nvPr/>
          </p:nvSpPr>
          <p:spPr>
            <a:xfrm>
              <a:off x="15691870" y="823962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pl1024"/>
            <p:cNvSpPr/>
            <p:nvPr/>
          </p:nvSpPr>
          <p:spPr>
            <a:xfrm>
              <a:off x="15691870" y="784765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pl1025"/>
            <p:cNvSpPr/>
            <p:nvPr/>
          </p:nvSpPr>
          <p:spPr>
            <a:xfrm>
              <a:off x="15691870" y="745568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pl1026"/>
            <p:cNvSpPr/>
            <p:nvPr/>
          </p:nvSpPr>
          <p:spPr>
            <a:xfrm>
              <a:off x="15983365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pl1027"/>
            <p:cNvSpPr/>
            <p:nvPr/>
          </p:nvSpPr>
          <p:spPr>
            <a:xfrm>
              <a:off x="16363750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l1028"/>
            <p:cNvSpPr/>
            <p:nvPr/>
          </p:nvSpPr>
          <p:spPr>
            <a:xfrm>
              <a:off x="16744135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l1029"/>
            <p:cNvSpPr/>
            <p:nvPr/>
          </p:nvSpPr>
          <p:spPr>
            <a:xfrm>
              <a:off x="17124521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tx1030"/>
            <p:cNvSpPr/>
            <p:nvPr/>
          </p:nvSpPr>
          <p:spPr>
            <a:xfrm>
              <a:off x="15737612" y="9160916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031" name="tx1031"/>
            <p:cNvSpPr/>
            <p:nvPr/>
          </p:nvSpPr>
          <p:spPr>
            <a:xfrm>
              <a:off x="16151968" y="9190235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032" name="tx1032"/>
            <p:cNvSpPr/>
            <p:nvPr/>
          </p:nvSpPr>
          <p:spPr>
            <a:xfrm>
              <a:off x="16439112" y="9160916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033" name="tx1033"/>
            <p:cNvSpPr/>
            <p:nvPr/>
          </p:nvSpPr>
          <p:spPr>
            <a:xfrm>
              <a:off x="16942467" y="9190012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034" name="tx1034"/>
            <p:cNvSpPr/>
            <p:nvPr/>
          </p:nvSpPr>
          <p:spPr>
            <a:xfrm>
              <a:off x="16406398" y="9366565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035" name="tx1035"/>
            <p:cNvSpPr/>
            <p:nvPr/>
          </p:nvSpPr>
          <p:spPr>
            <a:xfrm rot="-5400000">
              <a:off x="14776111" y="8174383"/>
              <a:ext cx="924148" cy="13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scaled_density</a:t>
              </a:r>
            </a:p>
          </p:txBody>
        </p:sp>
        <p:sp>
          <p:nvSpPr>
            <p:cNvPr id="1036" name="tx1036"/>
            <p:cNvSpPr/>
            <p:nvPr/>
          </p:nvSpPr>
          <p:spPr>
            <a:xfrm>
              <a:off x="17561519" y="7574850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037" name="rc1037"/>
            <p:cNvSpPr/>
            <p:nvPr/>
          </p:nvSpPr>
          <p:spPr>
            <a:xfrm>
              <a:off x="17570519" y="7799483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8" name="rc1038"/>
            <p:cNvSpPr/>
            <p:nvPr/>
          </p:nvSpPr>
          <p:spPr>
            <a:xfrm>
              <a:off x="17570519" y="8018939"/>
              <a:ext cx="201456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9" name="rc1039"/>
            <p:cNvSpPr/>
            <p:nvPr/>
          </p:nvSpPr>
          <p:spPr>
            <a:xfrm>
              <a:off x="17570519" y="8238395"/>
              <a:ext cx="201456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0" name="rc1040"/>
            <p:cNvSpPr/>
            <p:nvPr/>
          </p:nvSpPr>
          <p:spPr>
            <a:xfrm>
              <a:off x="17570519" y="8457851"/>
              <a:ext cx="201456" cy="2014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1" name="rc1041"/>
            <p:cNvSpPr/>
            <p:nvPr/>
          </p:nvSpPr>
          <p:spPr>
            <a:xfrm>
              <a:off x="17570519" y="8677307"/>
              <a:ext cx="201456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2" name="tx1042"/>
            <p:cNvSpPr/>
            <p:nvPr/>
          </p:nvSpPr>
          <p:spPr>
            <a:xfrm>
              <a:off x="17850564" y="7845886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043" name="tx1043"/>
            <p:cNvSpPr/>
            <p:nvPr/>
          </p:nvSpPr>
          <p:spPr>
            <a:xfrm>
              <a:off x="17850564" y="8065342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044" name="tx1044"/>
            <p:cNvSpPr/>
            <p:nvPr/>
          </p:nvSpPr>
          <p:spPr>
            <a:xfrm>
              <a:off x="17850564" y="8284798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045" name="tx1045"/>
            <p:cNvSpPr/>
            <p:nvPr/>
          </p:nvSpPr>
          <p:spPr>
            <a:xfrm>
              <a:off x="17850564" y="8504254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046" name="tx1046"/>
            <p:cNvSpPr/>
            <p:nvPr/>
          </p:nvSpPr>
          <p:spPr>
            <a:xfrm>
              <a:off x="17850564" y="872371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047" name="rc1047"/>
            <p:cNvSpPr/>
            <p:nvPr/>
          </p:nvSpPr>
          <p:spPr>
            <a:xfrm>
              <a:off x="19145591" y="7377293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8" name="tx1048"/>
            <p:cNvSpPr/>
            <p:nvPr/>
          </p:nvSpPr>
          <p:spPr>
            <a:xfrm>
              <a:off x="18757878" y="896876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049" name="tx1049"/>
            <p:cNvSpPr/>
            <p:nvPr/>
          </p:nvSpPr>
          <p:spPr>
            <a:xfrm>
              <a:off x="18757878" y="8576421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050" name="tx1050"/>
            <p:cNvSpPr/>
            <p:nvPr/>
          </p:nvSpPr>
          <p:spPr>
            <a:xfrm>
              <a:off x="18757878" y="8184823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051" name="tx1051"/>
            <p:cNvSpPr/>
            <p:nvPr/>
          </p:nvSpPr>
          <p:spPr>
            <a:xfrm>
              <a:off x="18757878" y="779285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052" name="tx1052"/>
            <p:cNvSpPr/>
            <p:nvPr/>
          </p:nvSpPr>
          <p:spPr>
            <a:xfrm>
              <a:off x="18757878" y="740088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053" name="pl1053"/>
            <p:cNvSpPr/>
            <p:nvPr/>
          </p:nvSpPr>
          <p:spPr>
            <a:xfrm>
              <a:off x="19082328" y="902357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l1054"/>
            <p:cNvSpPr/>
            <p:nvPr/>
          </p:nvSpPr>
          <p:spPr>
            <a:xfrm>
              <a:off x="19082328" y="863159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l1055"/>
            <p:cNvSpPr/>
            <p:nvPr/>
          </p:nvSpPr>
          <p:spPr>
            <a:xfrm>
              <a:off x="19082328" y="823962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l1056"/>
            <p:cNvSpPr/>
            <p:nvPr/>
          </p:nvSpPr>
          <p:spPr>
            <a:xfrm>
              <a:off x="19082328" y="784765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l1057"/>
            <p:cNvSpPr/>
            <p:nvPr/>
          </p:nvSpPr>
          <p:spPr>
            <a:xfrm>
              <a:off x="19082328" y="745568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l1058"/>
            <p:cNvSpPr/>
            <p:nvPr/>
          </p:nvSpPr>
          <p:spPr>
            <a:xfrm>
              <a:off x="19373822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l1059"/>
            <p:cNvSpPr/>
            <p:nvPr/>
          </p:nvSpPr>
          <p:spPr>
            <a:xfrm>
              <a:off x="19754208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l1060"/>
            <p:cNvSpPr/>
            <p:nvPr/>
          </p:nvSpPr>
          <p:spPr>
            <a:xfrm>
              <a:off x="20134593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l1061"/>
            <p:cNvSpPr/>
            <p:nvPr/>
          </p:nvSpPr>
          <p:spPr>
            <a:xfrm>
              <a:off x="20514979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tx1062"/>
            <p:cNvSpPr/>
            <p:nvPr/>
          </p:nvSpPr>
          <p:spPr>
            <a:xfrm>
              <a:off x="19128070" y="9160916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063" name="tx1063"/>
            <p:cNvSpPr/>
            <p:nvPr/>
          </p:nvSpPr>
          <p:spPr>
            <a:xfrm>
              <a:off x="19542425" y="9190235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064" name="tx1064"/>
            <p:cNvSpPr/>
            <p:nvPr/>
          </p:nvSpPr>
          <p:spPr>
            <a:xfrm>
              <a:off x="19829570" y="9160916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065" name="tx1065"/>
            <p:cNvSpPr/>
            <p:nvPr/>
          </p:nvSpPr>
          <p:spPr>
            <a:xfrm>
              <a:off x="20332925" y="9190012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066" name="tx1066"/>
            <p:cNvSpPr/>
            <p:nvPr/>
          </p:nvSpPr>
          <p:spPr>
            <a:xfrm>
              <a:off x="19796856" y="9366565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067" name="tx1067"/>
            <p:cNvSpPr/>
            <p:nvPr/>
          </p:nvSpPr>
          <p:spPr>
            <a:xfrm rot="-5400000">
              <a:off x="18262647" y="8173360"/>
              <a:ext cx="729946" cy="132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significance</a:t>
              </a:r>
            </a:p>
          </p:txBody>
        </p:sp>
        <p:sp>
          <p:nvSpPr>
            <p:cNvPr id="1068" name="tx1068"/>
            <p:cNvSpPr/>
            <p:nvPr/>
          </p:nvSpPr>
          <p:spPr>
            <a:xfrm>
              <a:off x="20951977" y="7574850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069" name="rc1069"/>
            <p:cNvSpPr/>
            <p:nvPr/>
          </p:nvSpPr>
          <p:spPr>
            <a:xfrm>
              <a:off x="20960977" y="7799483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0" name="rc1070"/>
            <p:cNvSpPr/>
            <p:nvPr/>
          </p:nvSpPr>
          <p:spPr>
            <a:xfrm>
              <a:off x="20960977" y="8018939"/>
              <a:ext cx="201456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1" name="rc1071"/>
            <p:cNvSpPr/>
            <p:nvPr/>
          </p:nvSpPr>
          <p:spPr>
            <a:xfrm>
              <a:off x="20960977" y="8238395"/>
              <a:ext cx="201456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2" name="rc1072"/>
            <p:cNvSpPr/>
            <p:nvPr/>
          </p:nvSpPr>
          <p:spPr>
            <a:xfrm>
              <a:off x="20960977" y="8457851"/>
              <a:ext cx="201456" cy="2014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3" name="rc1073"/>
            <p:cNvSpPr/>
            <p:nvPr/>
          </p:nvSpPr>
          <p:spPr>
            <a:xfrm>
              <a:off x="20960977" y="8677307"/>
              <a:ext cx="201456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4" name="tx1074"/>
            <p:cNvSpPr/>
            <p:nvPr/>
          </p:nvSpPr>
          <p:spPr>
            <a:xfrm>
              <a:off x="21241022" y="7845886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075" name="tx1075"/>
            <p:cNvSpPr/>
            <p:nvPr/>
          </p:nvSpPr>
          <p:spPr>
            <a:xfrm>
              <a:off x="21241022" y="8065342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076" name="tx1076"/>
            <p:cNvSpPr/>
            <p:nvPr/>
          </p:nvSpPr>
          <p:spPr>
            <a:xfrm>
              <a:off x="21241022" y="8284798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077" name="tx1077"/>
            <p:cNvSpPr/>
            <p:nvPr/>
          </p:nvSpPr>
          <p:spPr>
            <a:xfrm>
              <a:off x="21241022" y="8504254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078" name="tx1078"/>
            <p:cNvSpPr/>
            <p:nvPr/>
          </p:nvSpPr>
          <p:spPr>
            <a:xfrm>
              <a:off x="21241022" y="872371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079" name="rc1079"/>
            <p:cNvSpPr/>
            <p:nvPr/>
          </p:nvSpPr>
          <p:spPr>
            <a:xfrm>
              <a:off x="22536049" y="7377293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tx1080"/>
            <p:cNvSpPr/>
            <p:nvPr/>
          </p:nvSpPr>
          <p:spPr>
            <a:xfrm>
              <a:off x="22148336" y="896876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081" name="tx1081"/>
            <p:cNvSpPr/>
            <p:nvPr/>
          </p:nvSpPr>
          <p:spPr>
            <a:xfrm>
              <a:off x="22148336" y="8576421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082" name="tx1082"/>
            <p:cNvSpPr/>
            <p:nvPr/>
          </p:nvSpPr>
          <p:spPr>
            <a:xfrm>
              <a:off x="22148336" y="8184823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083" name="tx1083"/>
            <p:cNvSpPr/>
            <p:nvPr/>
          </p:nvSpPr>
          <p:spPr>
            <a:xfrm>
              <a:off x="22148336" y="779285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084" name="tx1084"/>
            <p:cNvSpPr/>
            <p:nvPr/>
          </p:nvSpPr>
          <p:spPr>
            <a:xfrm>
              <a:off x="22148336" y="7400881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085" name="pl1085"/>
            <p:cNvSpPr/>
            <p:nvPr/>
          </p:nvSpPr>
          <p:spPr>
            <a:xfrm>
              <a:off x="22472786" y="902357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6" name="pl1086"/>
            <p:cNvSpPr/>
            <p:nvPr/>
          </p:nvSpPr>
          <p:spPr>
            <a:xfrm>
              <a:off x="22472786" y="863159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l1087"/>
            <p:cNvSpPr/>
            <p:nvPr/>
          </p:nvSpPr>
          <p:spPr>
            <a:xfrm>
              <a:off x="22472786" y="823962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l1088"/>
            <p:cNvSpPr/>
            <p:nvPr/>
          </p:nvSpPr>
          <p:spPr>
            <a:xfrm>
              <a:off x="22472786" y="784765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l1089"/>
            <p:cNvSpPr/>
            <p:nvPr/>
          </p:nvSpPr>
          <p:spPr>
            <a:xfrm>
              <a:off x="22472786" y="7455687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l1090"/>
            <p:cNvSpPr/>
            <p:nvPr/>
          </p:nvSpPr>
          <p:spPr>
            <a:xfrm>
              <a:off x="22764280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pl1091"/>
            <p:cNvSpPr/>
            <p:nvPr/>
          </p:nvSpPr>
          <p:spPr>
            <a:xfrm>
              <a:off x="23144666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pl1092"/>
            <p:cNvSpPr/>
            <p:nvPr/>
          </p:nvSpPr>
          <p:spPr>
            <a:xfrm>
              <a:off x="23525051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pl1093"/>
            <p:cNvSpPr/>
            <p:nvPr/>
          </p:nvSpPr>
          <p:spPr>
            <a:xfrm>
              <a:off x="23905436" y="9101964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tx1094"/>
            <p:cNvSpPr/>
            <p:nvPr/>
          </p:nvSpPr>
          <p:spPr>
            <a:xfrm>
              <a:off x="22518528" y="9160916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095" name="tx1095"/>
            <p:cNvSpPr/>
            <p:nvPr/>
          </p:nvSpPr>
          <p:spPr>
            <a:xfrm>
              <a:off x="22932883" y="9190235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096" name="tx1096"/>
            <p:cNvSpPr/>
            <p:nvPr/>
          </p:nvSpPr>
          <p:spPr>
            <a:xfrm>
              <a:off x="23220028" y="9160916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097" name="tx1097"/>
            <p:cNvSpPr/>
            <p:nvPr/>
          </p:nvSpPr>
          <p:spPr>
            <a:xfrm>
              <a:off x="23723382" y="9190012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098" name="tx1098"/>
            <p:cNvSpPr/>
            <p:nvPr/>
          </p:nvSpPr>
          <p:spPr>
            <a:xfrm>
              <a:off x="23187314" y="9366565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099" name="tx1099"/>
            <p:cNvSpPr/>
            <p:nvPr/>
          </p:nvSpPr>
          <p:spPr>
            <a:xfrm rot="-5400000">
              <a:off x="21908630" y="8188128"/>
              <a:ext cx="248431" cy="1030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size</a:t>
              </a:r>
            </a:p>
          </p:txBody>
        </p:sp>
        <p:sp>
          <p:nvSpPr>
            <p:cNvPr id="1100" name="tx1100"/>
            <p:cNvSpPr/>
            <p:nvPr/>
          </p:nvSpPr>
          <p:spPr>
            <a:xfrm>
              <a:off x="24342435" y="7574850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101" name="rc1101"/>
            <p:cNvSpPr/>
            <p:nvPr/>
          </p:nvSpPr>
          <p:spPr>
            <a:xfrm>
              <a:off x="24351435" y="7799483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2" name="rc1102"/>
            <p:cNvSpPr/>
            <p:nvPr/>
          </p:nvSpPr>
          <p:spPr>
            <a:xfrm>
              <a:off x="24351435" y="8018939"/>
              <a:ext cx="201456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3" name="rc1103"/>
            <p:cNvSpPr/>
            <p:nvPr/>
          </p:nvSpPr>
          <p:spPr>
            <a:xfrm>
              <a:off x="24351435" y="8238395"/>
              <a:ext cx="201456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4" name="rc1104"/>
            <p:cNvSpPr/>
            <p:nvPr/>
          </p:nvSpPr>
          <p:spPr>
            <a:xfrm>
              <a:off x="24351435" y="8457851"/>
              <a:ext cx="201456" cy="2014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5" name="rc1105"/>
            <p:cNvSpPr/>
            <p:nvPr/>
          </p:nvSpPr>
          <p:spPr>
            <a:xfrm>
              <a:off x="24351435" y="8677307"/>
              <a:ext cx="201456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6" name="tx1106"/>
            <p:cNvSpPr/>
            <p:nvPr/>
          </p:nvSpPr>
          <p:spPr>
            <a:xfrm>
              <a:off x="24631480" y="7845886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107" name="tx1107"/>
            <p:cNvSpPr/>
            <p:nvPr/>
          </p:nvSpPr>
          <p:spPr>
            <a:xfrm>
              <a:off x="24631480" y="8065342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108" name="tx1108"/>
            <p:cNvSpPr/>
            <p:nvPr/>
          </p:nvSpPr>
          <p:spPr>
            <a:xfrm>
              <a:off x="24631480" y="8284798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109" name="tx1109"/>
            <p:cNvSpPr/>
            <p:nvPr/>
          </p:nvSpPr>
          <p:spPr>
            <a:xfrm>
              <a:off x="24631480" y="8504254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110" name="tx1110"/>
            <p:cNvSpPr/>
            <p:nvPr/>
          </p:nvSpPr>
          <p:spPr>
            <a:xfrm>
              <a:off x="24631480" y="872371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111" name="rc1111"/>
            <p:cNvSpPr/>
            <p:nvPr/>
          </p:nvSpPr>
          <p:spPr>
            <a:xfrm>
              <a:off x="5583760" y="9637598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tx1112"/>
            <p:cNvSpPr/>
            <p:nvPr/>
          </p:nvSpPr>
          <p:spPr>
            <a:xfrm>
              <a:off x="5196047" y="11229069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113" name="tx1113"/>
            <p:cNvSpPr/>
            <p:nvPr/>
          </p:nvSpPr>
          <p:spPr>
            <a:xfrm>
              <a:off x="5196047" y="10836727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114" name="tx1114"/>
            <p:cNvSpPr/>
            <p:nvPr/>
          </p:nvSpPr>
          <p:spPr>
            <a:xfrm>
              <a:off x="5196047" y="1044512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115" name="tx1115"/>
            <p:cNvSpPr/>
            <p:nvPr/>
          </p:nvSpPr>
          <p:spPr>
            <a:xfrm>
              <a:off x="5196047" y="1005315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116" name="tx1116"/>
            <p:cNvSpPr/>
            <p:nvPr/>
          </p:nvSpPr>
          <p:spPr>
            <a:xfrm>
              <a:off x="5196047" y="966118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117" name="pl1117"/>
            <p:cNvSpPr/>
            <p:nvPr/>
          </p:nvSpPr>
          <p:spPr>
            <a:xfrm>
              <a:off x="5520497" y="1128387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8" name="pl1118"/>
            <p:cNvSpPr/>
            <p:nvPr/>
          </p:nvSpPr>
          <p:spPr>
            <a:xfrm>
              <a:off x="5520497" y="1089190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9" name="pl1119"/>
            <p:cNvSpPr/>
            <p:nvPr/>
          </p:nvSpPr>
          <p:spPr>
            <a:xfrm>
              <a:off x="5520497" y="1049993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0" name="pl1120"/>
            <p:cNvSpPr/>
            <p:nvPr/>
          </p:nvSpPr>
          <p:spPr>
            <a:xfrm>
              <a:off x="5520497" y="1010796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1" name="pl1121"/>
            <p:cNvSpPr/>
            <p:nvPr/>
          </p:nvSpPr>
          <p:spPr>
            <a:xfrm>
              <a:off x="5520497" y="971599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2" name="pl1122"/>
            <p:cNvSpPr/>
            <p:nvPr/>
          </p:nvSpPr>
          <p:spPr>
            <a:xfrm>
              <a:off x="5811991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3" name="pl1123"/>
            <p:cNvSpPr/>
            <p:nvPr/>
          </p:nvSpPr>
          <p:spPr>
            <a:xfrm>
              <a:off x="6192376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4" name="pl1124"/>
            <p:cNvSpPr/>
            <p:nvPr/>
          </p:nvSpPr>
          <p:spPr>
            <a:xfrm>
              <a:off x="6572762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5" name="pl1125"/>
            <p:cNvSpPr/>
            <p:nvPr/>
          </p:nvSpPr>
          <p:spPr>
            <a:xfrm>
              <a:off x="6953147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" name="tx1126"/>
            <p:cNvSpPr/>
            <p:nvPr/>
          </p:nvSpPr>
          <p:spPr>
            <a:xfrm>
              <a:off x="5566239" y="11421221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127" name="tx1127"/>
            <p:cNvSpPr/>
            <p:nvPr/>
          </p:nvSpPr>
          <p:spPr>
            <a:xfrm>
              <a:off x="5980594" y="11450540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128" name="tx1128"/>
            <p:cNvSpPr/>
            <p:nvPr/>
          </p:nvSpPr>
          <p:spPr>
            <a:xfrm>
              <a:off x="6267739" y="11421221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129" name="tx1129"/>
            <p:cNvSpPr/>
            <p:nvPr/>
          </p:nvSpPr>
          <p:spPr>
            <a:xfrm>
              <a:off x="6771093" y="11450317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130" name="tx1130"/>
            <p:cNvSpPr/>
            <p:nvPr/>
          </p:nvSpPr>
          <p:spPr>
            <a:xfrm>
              <a:off x="6235025" y="11626870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131" name="tx1131"/>
            <p:cNvSpPr/>
            <p:nvPr/>
          </p:nvSpPr>
          <p:spPr>
            <a:xfrm rot="-5400000">
              <a:off x="4818960" y="10435268"/>
              <a:ext cx="496862" cy="1293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surprise</a:t>
              </a:r>
            </a:p>
          </p:txBody>
        </p:sp>
        <p:sp>
          <p:nvSpPr>
            <p:cNvPr id="1132" name="tx1132"/>
            <p:cNvSpPr/>
            <p:nvPr/>
          </p:nvSpPr>
          <p:spPr>
            <a:xfrm>
              <a:off x="7390146" y="9835155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133" name="rc1133"/>
            <p:cNvSpPr/>
            <p:nvPr/>
          </p:nvSpPr>
          <p:spPr>
            <a:xfrm>
              <a:off x="7399146" y="10059788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4" name="rc1134"/>
            <p:cNvSpPr/>
            <p:nvPr/>
          </p:nvSpPr>
          <p:spPr>
            <a:xfrm>
              <a:off x="7399146" y="10279244"/>
              <a:ext cx="201455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5" name="rc1135"/>
            <p:cNvSpPr/>
            <p:nvPr/>
          </p:nvSpPr>
          <p:spPr>
            <a:xfrm>
              <a:off x="7399146" y="10498700"/>
              <a:ext cx="201455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6" name="rc1136"/>
            <p:cNvSpPr/>
            <p:nvPr/>
          </p:nvSpPr>
          <p:spPr>
            <a:xfrm>
              <a:off x="7399146" y="10718156"/>
              <a:ext cx="201455" cy="2014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7" name="rc1137"/>
            <p:cNvSpPr/>
            <p:nvPr/>
          </p:nvSpPr>
          <p:spPr>
            <a:xfrm>
              <a:off x="7399146" y="10937612"/>
              <a:ext cx="201455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8" name="tx1138"/>
            <p:cNvSpPr/>
            <p:nvPr/>
          </p:nvSpPr>
          <p:spPr>
            <a:xfrm>
              <a:off x="7679191" y="10106192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139" name="tx1139"/>
            <p:cNvSpPr/>
            <p:nvPr/>
          </p:nvSpPr>
          <p:spPr>
            <a:xfrm>
              <a:off x="7679191" y="10325648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140" name="tx1140"/>
            <p:cNvSpPr/>
            <p:nvPr/>
          </p:nvSpPr>
          <p:spPr>
            <a:xfrm>
              <a:off x="7679191" y="10545104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141" name="tx1141"/>
            <p:cNvSpPr/>
            <p:nvPr/>
          </p:nvSpPr>
          <p:spPr>
            <a:xfrm>
              <a:off x="7679191" y="1076456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142" name="tx1142"/>
            <p:cNvSpPr/>
            <p:nvPr/>
          </p:nvSpPr>
          <p:spPr>
            <a:xfrm>
              <a:off x="7679191" y="10984016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143" name="rc1143"/>
            <p:cNvSpPr/>
            <p:nvPr/>
          </p:nvSpPr>
          <p:spPr>
            <a:xfrm>
              <a:off x="10229489" y="10571093"/>
              <a:ext cx="45646" cy="7127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4" name="rc1144"/>
            <p:cNvSpPr/>
            <p:nvPr/>
          </p:nvSpPr>
          <p:spPr>
            <a:xfrm>
              <a:off x="10412074" y="9994349"/>
              <a:ext cx="45646" cy="128952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5" name="rc1145"/>
            <p:cNvSpPr/>
            <p:nvPr/>
          </p:nvSpPr>
          <p:spPr>
            <a:xfrm>
              <a:off x="10366428" y="10008648"/>
              <a:ext cx="45646" cy="127522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6" name="rc1146"/>
            <p:cNvSpPr/>
            <p:nvPr/>
          </p:nvSpPr>
          <p:spPr>
            <a:xfrm>
              <a:off x="10275136" y="9994349"/>
              <a:ext cx="45646" cy="128952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7" name="rc1147"/>
            <p:cNvSpPr/>
            <p:nvPr/>
          </p:nvSpPr>
          <p:spPr>
            <a:xfrm>
              <a:off x="10320782" y="9994349"/>
              <a:ext cx="45646" cy="128952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8" name="rc1148"/>
            <p:cNvSpPr/>
            <p:nvPr/>
          </p:nvSpPr>
          <p:spPr>
            <a:xfrm>
              <a:off x="9468719" y="10677189"/>
              <a:ext cx="45646" cy="60668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9" name="rc1149"/>
            <p:cNvSpPr/>
            <p:nvPr/>
          </p:nvSpPr>
          <p:spPr>
            <a:xfrm>
              <a:off x="9651304" y="10065343"/>
              <a:ext cx="45646" cy="121853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0" name="rc1150"/>
            <p:cNvSpPr/>
            <p:nvPr/>
          </p:nvSpPr>
          <p:spPr>
            <a:xfrm>
              <a:off x="9605657" y="10064182"/>
              <a:ext cx="45646" cy="121969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1" name="rc1151"/>
            <p:cNvSpPr/>
            <p:nvPr/>
          </p:nvSpPr>
          <p:spPr>
            <a:xfrm>
              <a:off x="9514365" y="10107739"/>
              <a:ext cx="45646" cy="117613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2" name="rc1152"/>
            <p:cNvSpPr/>
            <p:nvPr/>
          </p:nvSpPr>
          <p:spPr>
            <a:xfrm>
              <a:off x="9560011" y="10065343"/>
              <a:ext cx="45646" cy="121853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3" name="rc1153"/>
            <p:cNvSpPr/>
            <p:nvPr/>
          </p:nvSpPr>
          <p:spPr>
            <a:xfrm>
              <a:off x="9088333" y="10505860"/>
              <a:ext cx="45646" cy="7780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4" name="rc1154"/>
            <p:cNvSpPr/>
            <p:nvPr/>
          </p:nvSpPr>
          <p:spPr>
            <a:xfrm>
              <a:off x="9270918" y="9914154"/>
              <a:ext cx="45646" cy="136972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5" name="rc1155"/>
            <p:cNvSpPr/>
            <p:nvPr/>
          </p:nvSpPr>
          <p:spPr>
            <a:xfrm>
              <a:off x="9225272" y="9918308"/>
              <a:ext cx="45646" cy="136556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6" name="rc1156"/>
            <p:cNvSpPr/>
            <p:nvPr/>
          </p:nvSpPr>
          <p:spPr>
            <a:xfrm>
              <a:off x="9133979" y="9937386"/>
              <a:ext cx="45646" cy="1346489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7" name="rc1157"/>
            <p:cNvSpPr/>
            <p:nvPr/>
          </p:nvSpPr>
          <p:spPr>
            <a:xfrm>
              <a:off x="9179626" y="9914154"/>
              <a:ext cx="45646" cy="136972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8" name="rc1158"/>
            <p:cNvSpPr/>
            <p:nvPr/>
          </p:nvSpPr>
          <p:spPr>
            <a:xfrm>
              <a:off x="9849104" y="10474596"/>
              <a:ext cx="45646" cy="8092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9" name="rc1159"/>
            <p:cNvSpPr/>
            <p:nvPr/>
          </p:nvSpPr>
          <p:spPr>
            <a:xfrm>
              <a:off x="10031689" y="9971850"/>
              <a:ext cx="45646" cy="131202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0" name="rc1160"/>
            <p:cNvSpPr/>
            <p:nvPr/>
          </p:nvSpPr>
          <p:spPr>
            <a:xfrm>
              <a:off x="9986043" y="9978121"/>
              <a:ext cx="45646" cy="1305754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1" name="rc1161"/>
            <p:cNvSpPr/>
            <p:nvPr/>
          </p:nvSpPr>
          <p:spPr>
            <a:xfrm>
              <a:off x="9894750" y="9971850"/>
              <a:ext cx="45646" cy="131202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2" name="rc1162"/>
            <p:cNvSpPr/>
            <p:nvPr/>
          </p:nvSpPr>
          <p:spPr>
            <a:xfrm>
              <a:off x="9940397" y="9971850"/>
              <a:ext cx="45646" cy="131202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3" name="rc1163"/>
            <p:cNvSpPr/>
            <p:nvPr/>
          </p:nvSpPr>
          <p:spPr>
            <a:xfrm>
              <a:off x="8974218" y="9637598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4" name="tx1164"/>
            <p:cNvSpPr/>
            <p:nvPr/>
          </p:nvSpPr>
          <p:spPr>
            <a:xfrm>
              <a:off x="8586505" y="11229069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165" name="tx1165"/>
            <p:cNvSpPr/>
            <p:nvPr/>
          </p:nvSpPr>
          <p:spPr>
            <a:xfrm>
              <a:off x="8586505" y="10836727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166" name="tx1166"/>
            <p:cNvSpPr/>
            <p:nvPr/>
          </p:nvSpPr>
          <p:spPr>
            <a:xfrm>
              <a:off x="8586505" y="1044512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167" name="tx1167"/>
            <p:cNvSpPr/>
            <p:nvPr/>
          </p:nvSpPr>
          <p:spPr>
            <a:xfrm>
              <a:off x="8586505" y="1005315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168" name="tx1168"/>
            <p:cNvSpPr/>
            <p:nvPr/>
          </p:nvSpPr>
          <p:spPr>
            <a:xfrm>
              <a:off x="8586505" y="966118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169" name="pl1169"/>
            <p:cNvSpPr/>
            <p:nvPr/>
          </p:nvSpPr>
          <p:spPr>
            <a:xfrm>
              <a:off x="8910955" y="1128387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0" name="pl1170"/>
            <p:cNvSpPr/>
            <p:nvPr/>
          </p:nvSpPr>
          <p:spPr>
            <a:xfrm>
              <a:off x="8910955" y="1089190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1" name="pl1171"/>
            <p:cNvSpPr/>
            <p:nvPr/>
          </p:nvSpPr>
          <p:spPr>
            <a:xfrm>
              <a:off x="8910955" y="1049993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2" name="pl1172"/>
            <p:cNvSpPr/>
            <p:nvPr/>
          </p:nvSpPr>
          <p:spPr>
            <a:xfrm>
              <a:off x="8910955" y="1010796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3" name="pl1173"/>
            <p:cNvSpPr/>
            <p:nvPr/>
          </p:nvSpPr>
          <p:spPr>
            <a:xfrm>
              <a:off x="8910955" y="971599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4" name="pl1174"/>
            <p:cNvSpPr/>
            <p:nvPr/>
          </p:nvSpPr>
          <p:spPr>
            <a:xfrm>
              <a:off x="9202449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5" name="pl1175"/>
            <p:cNvSpPr/>
            <p:nvPr/>
          </p:nvSpPr>
          <p:spPr>
            <a:xfrm>
              <a:off x="9582834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6" name="pl1176"/>
            <p:cNvSpPr/>
            <p:nvPr/>
          </p:nvSpPr>
          <p:spPr>
            <a:xfrm>
              <a:off x="9963220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" name="pl1177"/>
            <p:cNvSpPr/>
            <p:nvPr/>
          </p:nvSpPr>
          <p:spPr>
            <a:xfrm>
              <a:off x="10343605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8" name="tx1178"/>
            <p:cNvSpPr/>
            <p:nvPr/>
          </p:nvSpPr>
          <p:spPr>
            <a:xfrm>
              <a:off x="8956696" y="11421221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179" name="tx1179"/>
            <p:cNvSpPr/>
            <p:nvPr/>
          </p:nvSpPr>
          <p:spPr>
            <a:xfrm>
              <a:off x="9371052" y="11450540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180" name="tx1180"/>
            <p:cNvSpPr/>
            <p:nvPr/>
          </p:nvSpPr>
          <p:spPr>
            <a:xfrm>
              <a:off x="9658196" y="11421221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181" name="tx1181"/>
            <p:cNvSpPr/>
            <p:nvPr/>
          </p:nvSpPr>
          <p:spPr>
            <a:xfrm>
              <a:off x="10161551" y="11450317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182" name="tx1182"/>
            <p:cNvSpPr/>
            <p:nvPr/>
          </p:nvSpPr>
          <p:spPr>
            <a:xfrm>
              <a:off x="9625483" y="11626870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183" name="tx1183"/>
            <p:cNvSpPr/>
            <p:nvPr/>
          </p:nvSpPr>
          <p:spPr>
            <a:xfrm rot="-5400000">
              <a:off x="7731246" y="10434688"/>
              <a:ext cx="1452047" cy="13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erdos_renyi_modularity</a:t>
              </a:r>
            </a:p>
          </p:txBody>
        </p:sp>
        <p:sp>
          <p:nvSpPr>
            <p:cNvPr id="1184" name="tx1184"/>
            <p:cNvSpPr/>
            <p:nvPr/>
          </p:nvSpPr>
          <p:spPr>
            <a:xfrm>
              <a:off x="10780603" y="9835155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185" name="rc1185"/>
            <p:cNvSpPr/>
            <p:nvPr/>
          </p:nvSpPr>
          <p:spPr>
            <a:xfrm>
              <a:off x="10789603" y="10059788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6" name="rc1186"/>
            <p:cNvSpPr/>
            <p:nvPr/>
          </p:nvSpPr>
          <p:spPr>
            <a:xfrm>
              <a:off x="10789603" y="10279244"/>
              <a:ext cx="201456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7" name="rc1187"/>
            <p:cNvSpPr/>
            <p:nvPr/>
          </p:nvSpPr>
          <p:spPr>
            <a:xfrm>
              <a:off x="10789603" y="10498700"/>
              <a:ext cx="201456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8" name="rc1188"/>
            <p:cNvSpPr/>
            <p:nvPr/>
          </p:nvSpPr>
          <p:spPr>
            <a:xfrm>
              <a:off x="10789603" y="10718156"/>
              <a:ext cx="201456" cy="2014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9" name="rc1189"/>
            <p:cNvSpPr/>
            <p:nvPr/>
          </p:nvSpPr>
          <p:spPr>
            <a:xfrm>
              <a:off x="10789603" y="10937612"/>
              <a:ext cx="201456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0" name="tx1190"/>
            <p:cNvSpPr/>
            <p:nvPr/>
          </p:nvSpPr>
          <p:spPr>
            <a:xfrm>
              <a:off x="11069649" y="10106192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191" name="tx1191"/>
            <p:cNvSpPr/>
            <p:nvPr/>
          </p:nvSpPr>
          <p:spPr>
            <a:xfrm>
              <a:off x="11069649" y="10325648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192" name="tx1192"/>
            <p:cNvSpPr/>
            <p:nvPr/>
          </p:nvSpPr>
          <p:spPr>
            <a:xfrm>
              <a:off x="11069649" y="10545104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193" name="tx1193"/>
            <p:cNvSpPr/>
            <p:nvPr/>
          </p:nvSpPr>
          <p:spPr>
            <a:xfrm>
              <a:off x="11069649" y="1076456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194" name="tx1194"/>
            <p:cNvSpPr/>
            <p:nvPr/>
          </p:nvSpPr>
          <p:spPr>
            <a:xfrm>
              <a:off x="11069649" y="10984016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195" name="rc1195"/>
            <p:cNvSpPr/>
            <p:nvPr/>
          </p:nvSpPr>
          <p:spPr>
            <a:xfrm>
              <a:off x="13619947" y="11069143"/>
              <a:ext cx="45646" cy="2147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6" name="rc1196"/>
            <p:cNvSpPr/>
            <p:nvPr/>
          </p:nvSpPr>
          <p:spPr>
            <a:xfrm>
              <a:off x="13802532" y="11057156"/>
              <a:ext cx="45646" cy="226719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7" name="rc1197"/>
            <p:cNvSpPr/>
            <p:nvPr/>
          </p:nvSpPr>
          <p:spPr>
            <a:xfrm>
              <a:off x="13756886" y="11064972"/>
              <a:ext cx="45646" cy="21890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8" name="rc1198"/>
            <p:cNvSpPr/>
            <p:nvPr/>
          </p:nvSpPr>
          <p:spPr>
            <a:xfrm>
              <a:off x="13665594" y="11057156"/>
              <a:ext cx="45646" cy="226719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9" name="rc1199"/>
            <p:cNvSpPr/>
            <p:nvPr/>
          </p:nvSpPr>
          <p:spPr>
            <a:xfrm>
              <a:off x="13711240" y="11057156"/>
              <a:ext cx="45646" cy="22671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0" name="rc1200"/>
            <p:cNvSpPr/>
            <p:nvPr/>
          </p:nvSpPr>
          <p:spPr>
            <a:xfrm>
              <a:off x="12859176" y="11086520"/>
              <a:ext cx="45646" cy="1973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1" name="rc1201"/>
            <p:cNvSpPr/>
            <p:nvPr/>
          </p:nvSpPr>
          <p:spPr>
            <a:xfrm>
              <a:off x="13041761" y="11057265"/>
              <a:ext cx="45646" cy="22661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2" name="rc1202"/>
            <p:cNvSpPr/>
            <p:nvPr/>
          </p:nvSpPr>
          <p:spPr>
            <a:xfrm>
              <a:off x="12996115" y="11061534"/>
              <a:ext cx="45646" cy="22234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3" name="rc1203"/>
            <p:cNvSpPr/>
            <p:nvPr/>
          </p:nvSpPr>
          <p:spPr>
            <a:xfrm>
              <a:off x="12904823" y="11065823"/>
              <a:ext cx="45646" cy="21805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4" name="rc1204"/>
            <p:cNvSpPr/>
            <p:nvPr/>
          </p:nvSpPr>
          <p:spPr>
            <a:xfrm>
              <a:off x="12950469" y="11057265"/>
              <a:ext cx="45646" cy="22661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5" name="rc1205"/>
            <p:cNvSpPr/>
            <p:nvPr/>
          </p:nvSpPr>
          <p:spPr>
            <a:xfrm>
              <a:off x="12478791" y="11088496"/>
              <a:ext cx="45646" cy="1953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6" name="rc1206"/>
            <p:cNvSpPr/>
            <p:nvPr/>
          </p:nvSpPr>
          <p:spPr>
            <a:xfrm>
              <a:off x="12661376" y="11057102"/>
              <a:ext cx="45646" cy="22677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7" name="rc1207"/>
            <p:cNvSpPr/>
            <p:nvPr/>
          </p:nvSpPr>
          <p:spPr>
            <a:xfrm>
              <a:off x="12615730" y="11059262"/>
              <a:ext cx="45646" cy="22461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8" name="rc1208"/>
            <p:cNvSpPr/>
            <p:nvPr/>
          </p:nvSpPr>
          <p:spPr>
            <a:xfrm>
              <a:off x="12524437" y="11061422"/>
              <a:ext cx="45646" cy="22245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9" name="rc1209"/>
            <p:cNvSpPr/>
            <p:nvPr/>
          </p:nvSpPr>
          <p:spPr>
            <a:xfrm>
              <a:off x="12570084" y="11057102"/>
              <a:ext cx="45646" cy="22677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0" name="rc1210"/>
            <p:cNvSpPr/>
            <p:nvPr/>
          </p:nvSpPr>
          <p:spPr>
            <a:xfrm>
              <a:off x="13239562" y="11112145"/>
              <a:ext cx="45646" cy="17173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1" name="rc1211"/>
            <p:cNvSpPr/>
            <p:nvPr/>
          </p:nvSpPr>
          <p:spPr>
            <a:xfrm>
              <a:off x="13422147" y="11057132"/>
              <a:ext cx="45646" cy="22674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2" name="rc1212"/>
            <p:cNvSpPr/>
            <p:nvPr/>
          </p:nvSpPr>
          <p:spPr>
            <a:xfrm>
              <a:off x="13376501" y="11059284"/>
              <a:ext cx="45646" cy="22459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3" name="rc1213"/>
            <p:cNvSpPr/>
            <p:nvPr/>
          </p:nvSpPr>
          <p:spPr>
            <a:xfrm>
              <a:off x="13285208" y="11057132"/>
              <a:ext cx="45646" cy="22674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4" name="rc1214"/>
            <p:cNvSpPr/>
            <p:nvPr/>
          </p:nvSpPr>
          <p:spPr>
            <a:xfrm>
              <a:off x="13330854" y="11057132"/>
              <a:ext cx="45646" cy="22674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5" name="rc1215"/>
            <p:cNvSpPr/>
            <p:nvPr/>
          </p:nvSpPr>
          <p:spPr>
            <a:xfrm>
              <a:off x="12364675" y="9637598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6" name="tx1216"/>
            <p:cNvSpPr/>
            <p:nvPr/>
          </p:nvSpPr>
          <p:spPr>
            <a:xfrm>
              <a:off x="11976963" y="11229069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217" name="tx1217"/>
            <p:cNvSpPr/>
            <p:nvPr/>
          </p:nvSpPr>
          <p:spPr>
            <a:xfrm>
              <a:off x="11976963" y="10836727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218" name="tx1218"/>
            <p:cNvSpPr/>
            <p:nvPr/>
          </p:nvSpPr>
          <p:spPr>
            <a:xfrm>
              <a:off x="11976963" y="1044512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219" name="tx1219"/>
            <p:cNvSpPr/>
            <p:nvPr/>
          </p:nvSpPr>
          <p:spPr>
            <a:xfrm>
              <a:off x="11976963" y="1005315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220" name="tx1220"/>
            <p:cNvSpPr/>
            <p:nvPr/>
          </p:nvSpPr>
          <p:spPr>
            <a:xfrm>
              <a:off x="11976963" y="966118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221" name="pl1221"/>
            <p:cNvSpPr/>
            <p:nvPr/>
          </p:nvSpPr>
          <p:spPr>
            <a:xfrm>
              <a:off x="12301413" y="1128387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2" name="pl1222"/>
            <p:cNvSpPr/>
            <p:nvPr/>
          </p:nvSpPr>
          <p:spPr>
            <a:xfrm>
              <a:off x="12301413" y="1089190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3" name="pl1223"/>
            <p:cNvSpPr/>
            <p:nvPr/>
          </p:nvSpPr>
          <p:spPr>
            <a:xfrm>
              <a:off x="12301413" y="1049993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4" name="pl1224"/>
            <p:cNvSpPr/>
            <p:nvPr/>
          </p:nvSpPr>
          <p:spPr>
            <a:xfrm>
              <a:off x="12301413" y="1010796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5" name="pl1225"/>
            <p:cNvSpPr/>
            <p:nvPr/>
          </p:nvSpPr>
          <p:spPr>
            <a:xfrm>
              <a:off x="12301413" y="971599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6" name="pl1226"/>
            <p:cNvSpPr/>
            <p:nvPr/>
          </p:nvSpPr>
          <p:spPr>
            <a:xfrm>
              <a:off x="12592907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7" name="pl1227"/>
            <p:cNvSpPr/>
            <p:nvPr/>
          </p:nvSpPr>
          <p:spPr>
            <a:xfrm>
              <a:off x="12973292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8" name="pl1228"/>
            <p:cNvSpPr/>
            <p:nvPr/>
          </p:nvSpPr>
          <p:spPr>
            <a:xfrm>
              <a:off x="13353678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9" name="pl1229"/>
            <p:cNvSpPr/>
            <p:nvPr/>
          </p:nvSpPr>
          <p:spPr>
            <a:xfrm>
              <a:off x="13734063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0" name="tx1230"/>
            <p:cNvSpPr/>
            <p:nvPr/>
          </p:nvSpPr>
          <p:spPr>
            <a:xfrm>
              <a:off x="12347154" y="11421221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231" name="tx1231"/>
            <p:cNvSpPr/>
            <p:nvPr/>
          </p:nvSpPr>
          <p:spPr>
            <a:xfrm>
              <a:off x="12761510" y="11450540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232" name="tx1232"/>
            <p:cNvSpPr/>
            <p:nvPr/>
          </p:nvSpPr>
          <p:spPr>
            <a:xfrm>
              <a:off x="13048654" y="11421221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233" name="tx1233"/>
            <p:cNvSpPr/>
            <p:nvPr/>
          </p:nvSpPr>
          <p:spPr>
            <a:xfrm>
              <a:off x="13552009" y="11450317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234" name="tx1234"/>
            <p:cNvSpPr/>
            <p:nvPr/>
          </p:nvSpPr>
          <p:spPr>
            <a:xfrm>
              <a:off x="13015940" y="11626870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235" name="tx1235"/>
            <p:cNvSpPr/>
            <p:nvPr/>
          </p:nvSpPr>
          <p:spPr>
            <a:xfrm rot="-5400000">
              <a:off x="11381867" y="10434688"/>
              <a:ext cx="931719" cy="13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link_modularity</a:t>
              </a:r>
            </a:p>
          </p:txBody>
        </p:sp>
        <p:sp>
          <p:nvSpPr>
            <p:cNvPr id="1236" name="tx1236"/>
            <p:cNvSpPr/>
            <p:nvPr/>
          </p:nvSpPr>
          <p:spPr>
            <a:xfrm>
              <a:off x="14171061" y="9835155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237" name="rc1237"/>
            <p:cNvSpPr/>
            <p:nvPr/>
          </p:nvSpPr>
          <p:spPr>
            <a:xfrm>
              <a:off x="14180061" y="10059788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8" name="rc1238"/>
            <p:cNvSpPr/>
            <p:nvPr/>
          </p:nvSpPr>
          <p:spPr>
            <a:xfrm>
              <a:off x="14180061" y="10279244"/>
              <a:ext cx="201455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9" name="rc1239"/>
            <p:cNvSpPr/>
            <p:nvPr/>
          </p:nvSpPr>
          <p:spPr>
            <a:xfrm>
              <a:off x="14180061" y="10498700"/>
              <a:ext cx="201455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0" name="rc1240"/>
            <p:cNvSpPr/>
            <p:nvPr/>
          </p:nvSpPr>
          <p:spPr>
            <a:xfrm>
              <a:off x="14180061" y="10718156"/>
              <a:ext cx="201455" cy="2014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1" name="rc1241"/>
            <p:cNvSpPr/>
            <p:nvPr/>
          </p:nvSpPr>
          <p:spPr>
            <a:xfrm>
              <a:off x="14180061" y="10937612"/>
              <a:ext cx="201455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2" name="tx1242"/>
            <p:cNvSpPr/>
            <p:nvPr/>
          </p:nvSpPr>
          <p:spPr>
            <a:xfrm>
              <a:off x="14460106" y="10106192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243" name="tx1243"/>
            <p:cNvSpPr/>
            <p:nvPr/>
          </p:nvSpPr>
          <p:spPr>
            <a:xfrm>
              <a:off x="14460106" y="10325648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244" name="tx1244"/>
            <p:cNvSpPr/>
            <p:nvPr/>
          </p:nvSpPr>
          <p:spPr>
            <a:xfrm>
              <a:off x="14460106" y="10545104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245" name="tx1245"/>
            <p:cNvSpPr/>
            <p:nvPr/>
          </p:nvSpPr>
          <p:spPr>
            <a:xfrm>
              <a:off x="14460106" y="1076456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246" name="tx1246"/>
            <p:cNvSpPr/>
            <p:nvPr/>
          </p:nvSpPr>
          <p:spPr>
            <a:xfrm>
              <a:off x="14460106" y="10984016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247" name="rc1247"/>
            <p:cNvSpPr/>
            <p:nvPr/>
          </p:nvSpPr>
          <p:spPr>
            <a:xfrm>
              <a:off x="15755133" y="9637598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8" name="tx1248"/>
            <p:cNvSpPr/>
            <p:nvPr/>
          </p:nvSpPr>
          <p:spPr>
            <a:xfrm>
              <a:off x="15367420" y="11229069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249" name="tx1249"/>
            <p:cNvSpPr/>
            <p:nvPr/>
          </p:nvSpPr>
          <p:spPr>
            <a:xfrm>
              <a:off x="15367420" y="10836727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250" name="tx1250"/>
            <p:cNvSpPr/>
            <p:nvPr/>
          </p:nvSpPr>
          <p:spPr>
            <a:xfrm>
              <a:off x="15367420" y="1044512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251" name="tx1251"/>
            <p:cNvSpPr/>
            <p:nvPr/>
          </p:nvSpPr>
          <p:spPr>
            <a:xfrm>
              <a:off x="15367420" y="1005315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252" name="tx1252"/>
            <p:cNvSpPr/>
            <p:nvPr/>
          </p:nvSpPr>
          <p:spPr>
            <a:xfrm>
              <a:off x="15367420" y="966118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253" name="pl1253"/>
            <p:cNvSpPr/>
            <p:nvPr/>
          </p:nvSpPr>
          <p:spPr>
            <a:xfrm>
              <a:off x="15691870" y="1128387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4" name="pl1254"/>
            <p:cNvSpPr/>
            <p:nvPr/>
          </p:nvSpPr>
          <p:spPr>
            <a:xfrm>
              <a:off x="15691870" y="1089190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5" name="pl1255"/>
            <p:cNvSpPr/>
            <p:nvPr/>
          </p:nvSpPr>
          <p:spPr>
            <a:xfrm>
              <a:off x="15691870" y="1049993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6" name="pl1256"/>
            <p:cNvSpPr/>
            <p:nvPr/>
          </p:nvSpPr>
          <p:spPr>
            <a:xfrm>
              <a:off x="15691870" y="1010796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7" name="pl1257"/>
            <p:cNvSpPr/>
            <p:nvPr/>
          </p:nvSpPr>
          <p:spPr>
            <a:xfrm>
              <a:off x="15691870" y="971599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8" name="pl1258"/>
            <p:cNvSpPr/>
            <p:nvPr/>
          </p:nvSpPr>
          <p:spPr>
            <a:xfrm>
              <a:off x="15983365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9" name="pl1259"/>
            <p:cNvSpPr/>
            <p:nvPr/>
          </p:nvSpPr>
          <p:spPr>
            <a:xfrm>
              <a:off x="16363750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0" name="pl1260"/>
            <p:cNvSpPr/>
            <p:nvPr/>
          </p:nvSpPr>
          <p:spPr>
            <a:xfrm>
              <a:off x="16744135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1" name="pl1261"/>
            <p:cNvSpPr/>
            <p:nvPr/>
          </p:nvSpPr>
          <p:spPr>
            <a:xfrm>
              <a:off x="17124521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2" name="tx1262"/>
            <p:cNvSpPr/>
            <p:nvPr/>
          </p:nvSpPr>
          <p:spPr>
            <a:xfrm>
              <a:off x="15737612" y="11421221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263" name="tx1263"/>
            <p:cNvSpPr/>
            <p:nvPr/>
          </p:nvSpPr>
          <p:spPr>
            <a:xfrm>
              <a:off x="16151968" y="11450540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264" name="tx1264"/>
            <p:cNvSpPr/>
            <p:nvPr/>
          </p:nvSpPr>
          <p:spPr>
            <a:xfrm>
              <a:off x="16439112" y="11421221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265" name="tx1265"/>
            <p:cNvSpPr/>
            <p:nvPr/>
          </p:nvSpPr>
          <p:spPr>
            <a:xfrm>
              <a:off x="16942467" y="11450317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266" name="tx1266"/>
            <p:cNvSpPr/>
            <p:nvPr/>
          </p:nvSpPr>
          <p:spPr>
            <a:xfrm>
              <a:off x="16406398" y="11626870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267" name="tx1267"/>
            <p:cNvSpPr/>
            <p:nvPr/>
          </p:nvSpPr>
          <p:spPr>
            <a:xfrm rot="-5400000">
              <a:off x="14655818" y="10434688"/>
              <a:ext cx="1164735" cy="13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modularity_density</a:t>
              </a:r>
            </a:p>
          </p:txBody>
        </p:sp>
        <p:sp>
          <p:nvSpPr>
            <p:cNvPr id="1268" name="tx1268"/>
            <p:cNvSpPr/>
            <p:nvPr/>
          </p:nvSpPr>
          <p:spPr>
            <a:xfrm>
              <a:off x="17561519" y="9835155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269" name="rc1269"/>
            <p:cNvSpPr/>
            <p:nvPr/>
          </p:nvSpPr>
          <p:spPr>
            <a:xfrm>
              <a:off x="17570519" y="10059788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0" name="rc1270"/>
            <p:cNvSpPr/>
            <p:nvPr/>
          </p:nvSpPr>
          <p:spPr>
            <a:xfrm>
              <a:off x="17570519" y="10279244"/>
              <a:ext cx="201456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1" name="rc1271"/>
            <p:cNvSpPr/>
            <p:nvPr/>
          </p:nvSpPr>
          <p:spPr>
            <a:xfrm>
              <a:off x="17570519" y="10498700"/>
              <a:ext cx="201456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2" name="rc1272"/>
            <p:cNvSpPr/>
            <p:nvPr/>
          </p:nvSpPr>
          <p:spPr>
            <a:xfrm>
              <a:off x="17570519" y="10718156"/>
              <a:ext cx="201456" cy="2014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3" name="rc1273"/>
            <p:cNvSpPr/>
            <p:nvPr/>
          </p:nvSpPr>
          <p:spPr>
            <a:xfrm>
              <a:off x="17570519" y="10937612"/>
              <a:ext cx="201456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4" name="tx1274"/>
            <p:cNvSpPr/>
            <p:nvPr/>
          </p:nvSpPr>
          <p:spPr>
            <a:xfrm>
              <a:off x="17850564" y="10106192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275" name="tx1275"/>
            <p:cNvSpPr/>
            <p:nvPr/>
          </p:nvSpPr>
          <p:spPr>
            <a:xfrm>
              <a:off x="17850564" y="10325648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276" name="tx1276"/>
            <p:cNvSpPr/>
            <p:nvPr/>
          </p:nvSpPr>
          <p:spPr>
            <a:xfrm>
              <a:off x="17850564" y="10545104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277" name="tx1277"/>
            <p:cNvSpPr/>
            <p:nvPr/>
          </p:nvSpPr>
          <p:spPr>
            <a:xfrm>
              <a:off x="17850564" y="1076456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278" name="tx1278"/>
            <p:cNvSpPr/>
            <p:nvPr/>
          </p:nvSpPr>
          <p:spPr>
            <a:xfrm>
              <a:off x="17850564" y="10984016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279" name="rc1279"/>
            <p:cNvSpPr/>
            <p:nvPr/>
          </p:nvSpPr>
          <p:spPr>
            <a:xfrm>
              <a:off x="20400863" y="10884123"/>
              <a:ext cx="45646" cy="39975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0" name="rc1280"/>
            <p:cNvSpPr/>
            <p:nvPr/>
          </p:nvSpPr>
          <p:spPr>
            <a:xfrm>
              <a:off x="20583448" y="9969840"/>
              <a:ext cx="45646" cy="131403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1" name="rc1281"/>
            <p:cNvSpPr/>
            <p:nvPr/>
          </p:nvSpPr>
          <p:spPr>
            <a:xfrm>
              <a:off x="20537802" y="10144608"/>
              <a:ext cx="45646" cy="113926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2" name="rc1282"/>
            <p:cNvSpPr/>
            <p:nvPr/>
          </p:nvSpPr>
          <p:spPr>
            <a:xfrm>
              <a:off x="20446509" y="9969840"/>
              <a:ext cx="45646" cy="131403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3" name="rc1283"/>
            <p:cNvSpPr/>
            <p:nvPr/>
          </p:nvSpPr>
          <p:spPr>
            <a:xfrm>
              <a:off x="20492155" y="9969840"/>
              <a:ext cx="45646" cy="131403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4" name="rc1284"/>
            <p:cNvSpPr/>
            <p:nvPr/>
          </p:nvSpPr>
          <p:spPr>
            <a:xfrm>
              <a:off x="19640092" y="10968667"/>
              <a:ext cx="45646" cy="3152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5" name="rc1285"/>
            <p:cNvSpPr/>
            <p:nvPr/>
          </p:nvSpPr>
          <p:spPr>
            <a:xfrm>
              <a:off x="19822677" y="10476495"/>
              <a:ext cx="45646" cy="80738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6" name="rc1286"/>
            <p:cNvSpPr/>
            <p:nvPr/>
          </p:nvSpPr>
          <p:spPr>
            <a:xfrm>
              <a:off x="19777031" y="10598792"/>
              <a:ext cx="45646" cy="68508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7" name="rc1287"/>
            <p:cNvSpPr/>
            <p:nvPr/>
          </p:nvSpPr>
          <p:spPr>
            <a:xfrm>
              <a:off x="19685738" y="10622672"/>
              <a:ext cx="45646" cy="66120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8" name="rc1288"/>
            <p:cNvSpPr/>
            <p:nvPr/>
          </p:nvSpPr>
          <p:spPr>
            <a:xfrm>
              <a:off x="19731385" y="10476495"/>
              <a:ext cx="45646" cy="80738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9" name="rc1289"/>
            <p:cNvSpPr/>
            <p:nvPr/>
          </p:nvSpPr>
          <p:spPr>
            <a:xfrm>
              <a:off x="19259707" y="10994026"/>
              <a:ext cx="45646" cy="2898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0" name="rc1290"/>
            <p:cNvSpPr/>
            <p:nvPr/>
          </p:nvSpPr>
          <p:spPr>
            <a:xfrm>
              <a:off x="19442292" y="10139965"/>
              <a:ext cx="45646" cy="114391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1" name="rc1291"/>
            <p:cNvSpPr/>
            <p:nvPr/>
          </p:nvSpPr>
          <p:spPr>
            <a:xfrm>
              <a:off x="19396645" y="10229985"/>
              <a:ext cx="45646" cy="105388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2" name="rc1292"/>
            <p:cNvSpPr/>
            <p:nvPr/>
          </p:nvSpPr>
          <p:spPr>
            <a:xfrm>
              <a:off x="19305353" y="10227851"/>
              <a:ext cx="45646" cy="105602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3" name="rc1293"/>
            <p:cNvSpPr/>
            <p:nvPr/>
          </p:nvSpPr>
          <p:spPr>
            <a:xfrm>
              <a:off x="19350999" y="10139965"/>
              <a:ext cx="45646" cy="114391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4" name="rc1294"/>
            <p:cNvSpPr/>
            <p:nvPr/>
          </p:nvSpPr>
          <p:spPr>
            <a:xfrm>
              <a:off x="20020478" y="10976080"/>
              <a:ext cx="45646" cy="3077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5" name="rc1295"/>
            <p:cNvSpPr/>
            <p:nvPr/>
          </p:nvSpPr>
          <p:spPr>
            <a:xfrm>
              <a:off x="20203063" y="10148696"/>
              <a:ext cx="45646" cy="113517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6" name="rc1296"/>
            <p:cNvSpPr/>
            <p:nvPr/>
          </p:nvSpPr>
          <p:spPr>
            <a:xfrm>
              <a:off x="20157416" y="10235223"/>
              <a:ext cx="45646" cy="104865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7" name="rc1297"/>
            <p:cNvSpPr/>
            <p:nvPr/>
          </p:nvSpPr>
          <p:spPr>
            <a:xfrm>
              <a:off x="20066124" y="10148696"/>
              <a:ext cx="45646" cy="113517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8" name="rc1298"/>
            <p:cNvSpPr/>
            <p:nvPr/>
          </p:nvSpPr>
          <p:spPr>
            <a:xfrm>
              <a:off x="20111770" y="10148696"/>
              <a:ext cx="45646" cy="113517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9" name="rc1299"/>
            <p:cNvSpPr/>
            <p:nvPr/>
          </p:nvSpPr>
          <p:spPr>
            <a:xfrm>
              <a:off x="19145591" y="9637598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0" name="tx1300"/>
            <p:cNvSpPr/>
            <p:nvPr/>
          </p:nvSpPr>
          <p:spPr>
            <a:xfrm>
              <a:off x="18757878" y="11229069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301" name="tx1301"/>
            <p:cNvSpPr/>
            <p:nvPr/>
          </p:nvSpPr>
          <p:spPr>
            <a:xfrm>
              <a:off x="18757878" y="10836727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302" name="tx1302"/>
            <p:cNvSpPr/>
            <p:nvPr/>
          </p:nvSpPr>
          <p:spPr>
            <a:xfrm>
              <a:off x="18757878" y="1044512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303" name="tx1303"/>
            <p:cNvSpPr/>
            <p:nvPr/>
          </p:nvSpPr>
          <p:spPr>
            <a:xfrm>
              <a:off x="18757878" y="1005315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304" name="tx1304"/>
            <p:cNvSpPr/>
            <p:nvPr/>
          </p:nvSpPr>
          <p:spPr>
            <a:xfrm>
              <a:off x="18757878" y="966118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305" name="pl1305"/>
            <p:cNvSpPr/>
            <p:nvPr/>
          </p:nvSpPr>
          <p:spPr>
            <a:xfrm>
              <a:off x="19082328" y="1128387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6" name="pl1306"/>
            <p:cNvSpPr/>
            <p:nvPr/>
          </p:nvSpPr>
          <p:spPr>
            <a:xfrm>
              <a:off x="19082328" y="1089190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7" name="pl1307"/>
            <p:cNvSpPr/>
            <p:nvPr/>
          </p:nvSpPr>
          <p:spPr>
            <a:xfrm>
              <a:off x="19082328" y="1049993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8" name="pl1308"/>
            <p:cNvSpPr/>
            <p:nvPr/>
          </p:nvSpPr>
          <p:spPr>
            <a:xfrm>
              <a:off x="19082328" y="1010796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9" name="pl1309"/>
            <p:cNvSpPr/>
            <p:nvPr/>
          </p:nvSpPr>
          <p:spPr>
            <a:xfrm>
              <a:off x="19082328" y="971599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0" name="pl1310"/>
            <p:cNvSpPr/>
            <p:nvPr/>
          </p:nvSpPr>
          <p:spPr>
            <a:xfrm>
              <a:off x="19373822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1" name="pl1311"/>
            <p:cNvSpPr/>
            <p:nvPr/>
          </p:nvSpPr>
          <p:spPr>
            <a:xfrm>
              <a:off x="19754208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2" name="pl1312"/>
            <p:cNvSpPr/>
            <p:nvPr/>
          </p:nvSpPr>
          <p:spPr>
            <a:xfrm>
              <a:off x="20134593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3" name="pl1313"/>
            <p:cNvSpPr/>
            <p:nvPr/>
          </p:nvSpPr>
          <p:spPr>
            <a:xfrm>
              <a:off x="20514979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4" name="tx1314"/>
            <p:cNvSpPr/>
            <p:nvPr/>
          </p:nvSpPr>
          <p:spPr>
            <a:xfrm>
              <a:off x="19128070" y="11421221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315" name="tx1315"/>
            <p:cNvSpPr/>
            <p:nvPr/>
          </p:nvSpPr>
          <p:spPr>
            <a:xfrm>
              <a:off x="19542425" y="11450540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316" name="tx1316"/>
            <p:cNvSpPr/>
            <p:nvPr/>
          </p:nvSpPr>
          <p:spPr>
            <a:xfrm>
              <a:off x="19829570" y="11421221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317" name="tx1317"/>
            <p:cNvSpPr/>
            <p:nvPr/>
          </p:nvSpPr>
          <p:spPr>
            <a:xfrm>
              <a:off x="20332925" y="11450317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318" name="tx1318"/>
            <p:cNvSpPr/>
            <p:nvPr/>
          </p:nvSpPr>
          <p:spPr>
            <a:xfrm>
              <a:off x="19796856" y="11626870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319" name="tx1319"/>
            <p:cNvSpPr/>
            <p:nvPr/>
          </p:nvSpPr>
          <p:spPr>
            <a:xfrm rot="-5400000">
              <a:off x="18038499" y="10434688"/>
              <a:ext cx="1180287" cy="13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modularity_overlap</a:t>
              </a:r>
            </a:p>
          </p:txBody>
        </p:sp>
        <p:sp>
          <p:nvSpPr>
            <p:cNvPr id="1320" name="tx1320"/>
            <p:cNvSpPr/>
            <p:nvPr/>
          </p:nvSpPr>
          <p:spPr>
            <a:xfrm>
              <a:off x="20951977" y="9835155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321" name="rc1321"/>
            <p:cNvSpPr/>
            <p:nvPr/>
          </p:nvSpPr>
          <p:spPr>
            <a:xfrm>
              <a:off x="20960977" y="10059788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2" name="rc1322"/>
            <p:cNvSpPr/>
            <p:nvPr/>
          </p:nvSpPr>
          <p:spPr>
            <a:xfrm>
              <a:off x="20960977" y="10279244"/>
              <a:ext cx="201456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3" name="rc1323"/>
            <p:cNvSpPr/>
            <p:nvPr/>
          </p:nvSpPr>
          <p:spPr>
            <a:xfrm>
              <a:off x="20960977" y="10498700"/>
              <a:ext cx="201456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4" name="rc1324"/>
            <p:cNvSpPr/>
            <p:nvPr/>
          </p:nvSpPr>
          <p:spPr>
            <a:xfrm>
              <a:off x="20960977" y="10718156"/>
              <a:ext cx="201456" cy="2014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5" name="rc1325"/>
            <p:cNvSpPr/>
            <p:nvPr/>
          </p:nvSpPr>
          <p:spPr>
            <a:xfrm>
              <a:off x="20960977" y="10937612"/>
              <a:ext cx="201456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6" name="tx1326"/>
            <p:cNvSpPr/>
            <p:nvPr/>
          </p:nvSpPr>
          <p:spPr>
            <a:xfrm>
              <a:off x="21241022" y="10106192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327" name="tx1327"/>
            <p:cNvSpPr/>
            <p:nvPr/>
          </p:nvSpPr>
          <p:spPr>
            <a:xfrm>
              <a:off x="21241022" y="10325648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328" name="tx1328"/>
            <p:cNvSpPr/>
            <p:nvPr/>
          </p:nvSpPr>
          <p:spPr>
            <a:xfrm>
              <a:off x="21241022" y="10545104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329" name="tx1329"/>
            <p:cNvSpPr/>
            <p:nvPr/>
          </p:nvSpPr>
          <p:spPr>
            <a:xfrm>
              <a:off x="21241022" y="1076456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330" name="tx1330"/>
            <p:cNvSpPr/>
            <p:nvPr/>
          </p:nvSpPr>
          <p:spPr>
            <a:xfrm>
              <a:off x="21241022" y="10984016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331" name="rc1331"/>
            <p:cNvSpPr/>
            <p:nvPr/>
          </p:nvSpPr>
          <p:spPr>
            <a:xfrm>
              <a:off x="23791321" y="10617199"/>
              <a:ext cx="45646" cy="6666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2" name="rc1332"/>
            <p:cNvSpPr/>
            <p:nvPr/>
          </p:nvSpPr>
          <p:spPr>
            <a:xfrm>
              <a:off x="23973906" y="10139190"/>
              <a:ext cx="45646" cy="114468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3" name="rc1333"/>
            <p:cNvSpPr/>
            <p:nvPr/>
          </p:nvSpPr>
          <p:spPr>
            <a:xfrm>
              <a:off x="23928260" y="10171816"/>
              <a:ext cx="45646" cy="111205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4" name="rc1334"/>
            <p:cNvSpPr/>
            <p:nvPr/>
          </p:nvSpPr>
          <p:spPr>
            <a:xfrm>
              <a:off x="23836967" y="10139190"/>
              <a:ext cx="45646" cy="114468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5" name="rc1335"/>
            <p:cNvSpPr/>
            <p:nvPr/>
          </p:nvSpPr>
          <p:spPr>
            <a:xfrm>
              <a:off x="23882613" y="10139190"/>
              <a:ext cx="45646" cy="114468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6" name="rc1336"/>
            <p:cNvSpPr/>
            <p:nvPr/>
          </p:nvSpPr>
          <p:spPr>
            <a:xfrm>
              <a:off x="23030550" y="10700944"/>
              <a:ext cx="45646" cy="58293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7" name="rc1337"/>
            <p:cNvSpPr/>
            <p:nvPr/>
          </p:nvSpPr>
          <p:spPr>
            <a:xfrm>
              <a:off x="23213135" y="10216666"/>
              <a:ext cx="45646" cy="1067209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8" name="rc1338"/>
            <p:cNvSpPr/>
            <p:nvPr/>
          </p:nvSpPr>
          <p:spPr>
            <a:xfrm>
              <a:off x="23167489" y="10233131"/>
              <a:ext cx="45646" cy="105074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9" name="rc1339"/>
            <p:cNvSpPr/>
            <p:nvPr/>
          </p:nvSpPr>
          <p:spPr>
            <a:xfrm>
              <a:off x="23076196" y="10266900"/>
              <a:ext cx="45646" cy="101697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0" name="rc1340"/>
            <p:cNvSpPr/>
            <p:nvPr/>
          </p:nvSpPr>
          <p:spPr>
            <a:xfrm>
              <a:off x="23121842" y="10216666"/>
              <a:ext cx="45646" cy="106720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1" name="rc1341"/>
            <p:cNvSpPr/>
            <p:nvPr/>
          </p:nvSpPr>
          <p:spPr>
            <a:xfrm>
              <a:off x="22650165" y="10534571"/>
              <a:ext cx="45646" cy="74930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2" name="rc1342"/>
            <p:cNvSpPr/>
            <p:nvPr/>
          </p:nvSpPr>
          <p:spPr>
            <a:xfrm>
              <a:off x="22832750" y="10036111"/>
              <a:ext cx="45646" cy="124776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3" name="rc1343"/>
            <p:cNvSpPr/>
            <p:nvPr/>
          </p:nvSpPr>
          <p:spPr>
            <a:xfrm>
              <a:off x="22787103" y="10046421"/>
              <a:ext cx="45646" cy="1237454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4" name="rc1344"/>
            <p:cNvSpPr/>
            <p:nvPr/>
          </p:nvSpPr>
          <p:spPr>
            <a:xfrm>
              <a:off x="22695811" y="10062562"/>
              <a:ext cx="45646" cy="122131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5" name="rc1345"/>
            <p:cNvSpPr/>
            <p:nvPr/>
          </p:nvSpPr>
          <p:spPr>
            <a:xfrm>
              <a:off x="22741457" y="10036111"/>
              <a:ext cx="45646" cy="124776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6" name="rc1346"/>
            <p:cNvSpPr/>
            <p:nvPr/>
          </p:nvSpPr>
          <p:spPr>
            <a:xfrm>
              <a:off x="23410935" y="10518980"/>
              <a:ext cx="45646" cy="76489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7" name="rc1347"/>
            <p:cNvSpPr/>
            <p:nvPr/>
          </p:nvSpPr>
          <p:spPr>
            <a:xfrm>
              <a:off x="23593520" y="10166467"/>
              <a:ext cx="45646" cy="111740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8" name="rc1348"/>
            <p:cNvSpPr/>
            <p:nvPr/>
          </p:nvSpPr>
          <p:spPr>
            <a:xfrm>
              <a:off x="23547874" y="10175158"/>
              <a:ext cx="45646" cy="110871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9" name="rc1349"/>
            <p:cNvSpPr/>
            <p:nvPr/>
          </p:nvSpPr>
          <p:spPr>
            <a:xfrm>
              <a:off x="23456582" y="10166467"/>
              <a:ext cx="45646" cy="111740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0" name="rc1350"/>
            <p:cNvSpPr/>
            <p:nvPr/>
          </p:nvSpPr>
          <p:spPr>
            <a:xfrm>
              <a:off x="23502228" y="10166467"/>
              <a:ext cx="45646" cy="111740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1" name="rc1351"/>
            <p:cNvSpPr/>
            <p:nvPr/>
          </p:nvSpPr>
          <p:spPr>
            <a:xfrm>
              <a:off x="22536049" y="9637598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2" name="tx1352"/>
            <p:cNvSpPr/>
            <p:nvPr/>
          </p:nvSpPr>
          <p:spPr>
            <a:xfrm>
              <a:off x="22148336" y="11229069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353" name="tx1353"/>
            <p:cNvSpPr/>
            <p:nvPr/>
          </p:nvSpPr>
          <p:spPr>
            <a:xfrm>
              <a:off x="22148336" y="10836727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354" name="tx1354"/>
            <p:cNvSpPr/>
            <p:nvPr/>
          </p:nvSpPr>
          <p:spPr>
            <a:xfrm>
              <a:off x="22148336" y="1044512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355" name="tx1355"/>
            <p:cNvSpPr/>
            <p:nvPr/>
          </p:nvSpPr>
          <p:spPr>
            <a:xfrm>
              <a:off x="22148336" y="1005315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356" name="tx1356"/>
            <p:cNvSpPr/>
            <p:nvPr/>
          </p:nvSpPr>
          <p:spPr>
            <a:xfrm>
              <a:off x="22148336" y="966118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357" name="pl1357"/>
            <p:cNvSpPr/>
            <p:nvPr/>
          </p:nvSpPr>
          <p:spPr>
            <a:xfrm>
              <a:off x="22472786" y="1128387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8" name="pl1358"/>
            <p:cNvSpPr/>
            <p:nvPr/>
          </p:nvSpPr>
          <p:spPr>
            <a:xfrm>
              <a:off x="22472786" y="1089190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9" name="pl1359"/>
            <p:cNvSpPr/>
            <p:nvPr/>
          </p:nvSpPr>
          <p:spPr>
            <a:xfrm>
              <a:off x="22472786" y="1049993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0" name="pl1360"/>
            <p:cNvSpPr/>
            <p:nvPr/>
          </p:nvSpPr>
          <p:spPr>
            <a:xfrm>
              <a:off x="22472786" y="1010796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1" name="pl1361"/>
            <p:cNvSpPr/>
            <p:nvPr/>
          </p:nvSpPr>
          <p:spPr>
            <a:xfrm>
              <a:off x="22472786" y="971599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2" name="pl1362"/>
            <p:cNvSpPr/>
            <p:nvPr/>
          </p:nvSpPr>
          <p:spPr>
            <a:xfrm>
              <a:off x="22764280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3" name="pl1363"/>
            <p:cNvSpPr/>
            <p:nvPr/>
          </p:nvSpPr>
          <p:spPr>
            <a:xfrm>
              <a:off x="23144666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4" name="pl1364"/>
            <p:cNvSpPr/>
            <p:nvPr/>
          </p:nvSpPr>
          <p:spPr>
            <a:xfrm>
              <a:off x="23525051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5" name="pl1365"/>
            <p:cNvSpPr/>
            <p:nvPr/>
          </p:nvSpPr>
          <p:spPr>
            <a:xfrm>
              <a:off x="23905436" y="11362269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6" name="tx1366"/>
            <p:cNvSpPr/>
            <p:nvPr/>
          </p:nvSpPr>
          <p:spPr>
            <a:xfrm>
              <a:off x="22518528" y="11421221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367" name="tx1367"/>
            <p:cNvSpPr/>
            <p:nvPr/>
          </p:nvSpPr>
          <p:spPr>
            <a:xfrm>
              <a:off x="22932883" y="11450540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368" name="tx1368"/>
            <p:cNvSpPr/>
            <p:nvPr/>
          </p:nvSpPr>
          <p:spPr>
            <a:xfrm>
              <a:off x="23220028" y="11421221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369" name="tx1369"/>
            <p:cNvSpPr/>
            <p:nvPr/>
          </p:nvSpPr>
          <p:spPr>
            <a:xfrm>
              <a:off x="23723382" y="11450317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370" name="tx1370"/>
            <p:cNvSpPr/>
            <p:nvPr/>
          </p:nvSpPr>
          <p:spPr>
            <a:xfrm>
              <a:off x="23187314" y="11626870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371" name="tx1371"/>
            <p:cNvSpPr/>
            <p:nvPr/>
          </p:nvSpPr>
          <p:spPr>
            <a:xfrm rot="-5400000">
              <a:off x="21164461" y="10434211"/>
              <a:ext cx="1708323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newman_girvan_modularity</a:t>
              </a:r>
            </a:p>
          </p:txBody>
        </p:sp>
        <p:sp>
          <p:nvSpPr>
            <p:cNvPr id="1372" name="tx1372"/>
            <p:cNvSpPr/>
            <p:nvPr/>
          </p:nvSpPr>
          <p:spPr>
            <a:xfrm>
              <a:off x="24342435" y="9835155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373" name="rc1373"/>
            <p:cNvSpPr/>
            <p:nvPr/>
          </p:nvSpPr>
          <p:spPr>
            <a:xfrm>
              <a:off x="24351435" y="10059788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4" name="rc1374"/>
            <p:cNvSpPr/>
            <p:nvPr/>
          </p:nvSpPr>
          <p:spPr>
            <a:xfrm>
              <a:off x="24351435" y="10279244"/>
              <a:ext cx="201456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5" name="rc1375"/>
            <p:cNvSpPr/>
            <p:nvPr/>
          </p:nvSpPr>
          <p:spPr>
            <a:xfrm>
              <a:off x="24351435" y="10498700"/>
              <a:ext cx="201456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6" name="rc1376"/>
            <p:cNvSpPr/>
            <p:nvPr/>
          </p:nvSpPr>
          <p:spPr>
            <a:xfrm>
              <a:off x="24351435" y="10718156"/>
              <a:ext cx="201456" cy="2014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7" name="rc1377"/>
            <p:cNvSpPr/>
            <p:nvPr/>
          </p:nvSpPr>
          <p:spPr>
            <a:xfrm>
              <a:off x="24351435" y="10937612"/>
              <a:ext cx="201456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8" name="tx1378"/>
            <p:cNvSpPr/>
            <p:nvPr/>
          </p:nvSpPr>
          <p:spPr>
            <a:xfrm>
              <a:off x="24631480" y="10106192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379" name="tx1379"/>
            <p:cNvSpPr/>
            <p:nvPr/>
          </p:nvSpPr>
          <p:spPr>
            <a:xfrm>
              <a:off x="24631480" y="10325648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380" name="tx1380"/>
            <p:cNvSpPr/>
            <p:nvPr/>
          </p:nvSpPr>
          <p:spPr>
            <a:xfrm>
              <a:off x="24631480" y="10545104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381" name="tx1381"/>
            <p:cNvSpPr/>
            <p:nvPr/>
          </p:nvSpPr>
          <p:spPr>
            <a:xfrm>
              <a:off x="24631480" y="1076456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382" name="tx1382"/>
            <p:cNvSpPr/>
            <p:nvPr/>
          </p:nvSpPr>
          <p:spPr>
            <a:xfrm>
              <a:off x="24631480" y="10984016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383" name="rc1383"/>
            <p:cNvSpPr/>
            <p:nvPr/>
          </p:nvSpPr>
          <p:spPr>
            <a:xfrm>
              <a:off x="6839032" y="12209517"/>
              <a:ext cx="45646" cy="13346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4" name="rc1384"/>
            <p:cNvSpPr/>
            <p:nvPr/>
          </p:nvSpPr>
          <p:spPr>
            <a:xfrm>
              <a:off x="6078261" y="12378319"/>
              <a:ext cx="45646" cy="11658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5" name="rc1385"/>
            <p:cNvSpPr/>
            <p:nvPr/>
          </p:nvSpPr>
          <p:spPr>
            <a:xfrm>
              <a:off x="5697875" y="12003330"/>
              <a:ext cx="45646" cy="15408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6" name="rc1386"/>
            <p:cNvSpPr/>
            <p:nvPr/>
          </p:nvSpPr>
          <p:spPr>
            <a:xfrm>
              <a:off x="5583760" y="11897904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7" name="tx1387"/>
            <p:cNvSpPr/>
            <p:nvPr/>
          </p:nvSpPr>
          <p:spPr>
            <a:xfrm>
              <a:off x="5196047" y="1348937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388" name="tx1388"/>
            <p:cNvSpPr/>
            <p:nvPr/>
          </p:nvSpPr>
          <p:spPr>
            <a:xfrm>
              <a:off x="5196047" y="13097032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389" name="tx1389"/>
            <p:cNvSpPr/>
            <p:nvPr/>
          </p:nvSpPr>
          <p:spPr>
            <a:xfrm>
              <a:off x="5196047" y="12705433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390" name="tx1390"/>
            <p:cNvSpPr/>
            <p:nvPr/>
          </p:nvSpPr>
          <p:spPr>
            <a:xfrm>
              <a:off x="5196047" y="123134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391" name="tx1391"/>
            <p:cNvSpPr/>
            <p:nvPr/>
          </p:nvSpPr>
          <p:spPr>
            <a:xfrm>
              <a:off x="5196047" y="1192149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392" name="pl1392"/>
            <p:cNvSpPr/>
            <p:nvPr/>
          </p:nvSpPr>
          <p:spPr>
            <a:xfrm>
              <a:off x="5520497" y="1354418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3" name="pl1393"/>
            <p:cNvSpPr/>
            <p:nvPr/>
          </p:nvSpPr>
          <p:spPr>
            <a:xfrm>
              <a:off x="5520497" y="1315221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4" name="pl1394"/>
            <p:cNvSpPr/>
            <p:nvPr/>
          </p:nvSpPr>
          <p:spPr>
            <a:xfrm>
              <a:off x="5520497" y="1276023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5" name="pl1395"/>
            <p:cNvSpPr/>
            <p:nvPr/>
          </p:nvSpPr>
          <p:spPr>
            <a:xfrm>
              <a:off x="5520497" y="1236826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6" name="pl1396"/>
            <p:cNvSpPr/>
            <p:nvPr/>
          </p:nvSpPr>
          <p:spPr>
            <a:xfrm>
              <a:off x="5520497" y="1197629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7" name="pl1397"/>
            <p:cNvSpPr/>
            <p:nvPr/>
          </p:nvSpPr>
          <p:spPr>
            <a:xfrm>
              <a:off x="5811991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8" name="pl1398"/>
            <p:cNvSpPr/>
            <p:nvPr/>
          </p:nvSpPr>
          <p:spPr>
            <a:xfrm>
              <a:off x="6192376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9" name="pl1399"/>
            <p:cNvSpPr/>
            <p:nvPr/>
          </p:nvSpPr>
          <p:spPr>
            <a:xfrm>
              <a:off x="6572762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0" name="pl1400"/>
            <p:cNvSpPr/>
            <p:nvPr/>
          </p:nvSpPr>
          <p:spPr>
            <a:xfrm>
              <a:off x="6953147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1" name="tx1401"/>
            <p:cNvSpPr/>
            <p:nvPr/>
          </p:nvSpPr>
          <p:spPr>
            <a:xfrm>
              <a:off x="5566239" y="13681526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402" name="tx1402"/>
            <p:cNvSpPr/>
            <p:nvPr/>
          </p:nvSpPr>
          <p:spPr>
            <a:xfrm>
              <a:off x="5980594" y="13710845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403" name="tx1403"/>
            <p:cNvSpPr/>
            <p:nvPr/>
          </p:nvSpPr>
          <p:spPr>
            <a:xfrm>
              <a:off x="6267739" y="13681526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404" name="tx1404"/>
            <p:cNvSpPr/>
            <p:nvPr/>
          </p:nvSpPr>
          <p:spPr>
            <a:xfrm>
              <a:off x="6771093" y="13710622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405" name="tx1405"/>
            <p:cNvSpPr/>
            <p:nvPr/>
          </p:nvSpPr>
          <p:spPr>
            <a:xfrm>
              <a:off x="6235025" y="13887175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406" name="tx1406"/>
            <p:cNvSpPr/>
            <p:nvPr/>
          </p:nvSpPr>
          <p:spPr>
            <a:xfrm rot="-5400000">
              <a:off x="4670836" y="12694993"/>
              <a:ext cx="791951" cy="13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z_modularity</a:t>
              </a:r>
            </a:p>
          </p:txBody>
        </p:sp>
        <p:sp>
          <p:nvSpPr>
            <p:cNvPr id="1407" name="tx1407"/>
            <p:cNvSpPr/>
            <p:nvPr/>
          </p:nvSpPr>
          <p:spPr>
            <a:xfrm>
              <a:off x="7390146" y="12095461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408" name="rc1408"/>
            <p:cNvSpPr/>
            <p:nvPr/>
          </p:nvSpPr>
          <p:spPr>
            <a:xfrm>
              <a:off x="7399146" y="12320094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9" name="rc1409"/>
            <p:cNvSpPr/>
            <p:nvPr/>
          </p:nvSpPr>
          <p:spPr>
            <a:xfrm>
              <a:off x="7399146" y="12539550"/>
              <a:ext cx="201455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0" name="rc1410"/>
            <p:cNvSpPr/>
            <p:nvPr/>
          </p:nvSpPr>
          <p:spPr>
            <a:xfrm>
              <a:off x="7399146" y="12759006"/>
              <a:ext cx="201455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1" name="rc1411"/>
            <p:cNvSpPr/>
            <p:nvPr/>
          </p:nvSpPr>
          <p:spPr>
            <a:xfrm>
              <a:off x="7399146" y="12978462"/>
              <a:ext cx="201455" cy="2014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2" name="rc1412"/>
            <p:cNvSpPr/>
            <p:nvPr/>
          </p:nvSpPr>
          <p:spPr>
            <a:xfrm>
              <a:off x="7399146" y="13197918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3" name="tx1413"/>
            <p:cNvSpPr/>
            <p:nvPr/>
          </p:nvSpPr>
          <p:spPr>
            <a:xfrm>
              <a:off x="7679191" y="12366497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414" name="tx1414"/>
            <p:cNvSpPr/>
            <p:nvPr/>
          </p:nvSpPr>
          <p:spPr>
            <a:xfrm>
              <a:off x="7679191" y="12585953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415" name="tx1415"/>
            <p:cNvSpPr/>
            <p:nvPr/>
          </p:nvSpPr>
          <p:spPr>
            <a:xfrm>
              <a:off x="7679191" y="12805409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416" name="tx1416"/>
            <p:cNvSpPr/>
            <p:nvPr/>
          </p:nvSpPr>
          <p:spPr>
            <a:xfrm>
              <a:off x="7679191" y="1302486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417" name="tx1417"/>
            <p:cNvSpPr/>
            <p:nvPr/>
          </p:nvSpPr>
          <p:spPr>
            <a:xfrm>
              <a:off x="7679191" y="13244321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418" name="rc1418"/>
            <p:cNvSpPr/>
            <p:nvPr/>
          </p:nvSpPr>
          <p:spPr>
            <a:xfrm>
              <a:off x="10229489" y="12585203"/>
              <a:ext cx="45646" cy="958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9" name="rc1419"/>
            <p:cNvSpPr/>
            <p:nvPr/>
          </p:nvSpPr>
          <p:spPr>
            <a:xfrm>
              <a:off x="10412074" y="12524969"/>
              <a:ext cx="45646" cy="101921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0" name="rc1420"/>
            <p:cNvSpPr/>
            <p:nvPr/>
          </p:nvSpPr>
          <p:spPr>
            <a:xfrm>
              <a:off x="10366428" y="12605798"/>
              <a:ext cx="45646" cy="93838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1" name="rc1421"/>
            <p:cNvSpPr/>
            <p:nvPr/>
          </p:nvSpPr>
          <p:spPr>
            <a:xfrm>
              <a:off x="10275136" y="12524969"/>
              <a:ext cx="45646" cy="101921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2" name="rc1422"/>
            <p:cNvSpPr/>
            <p:nvPr/>
          </p:nvSpPr>
          <p:spPr>
            <a:xfrm>
              <a:off x="10320782" y="12524969"/>
              <a:ext cx="45646" cy="101921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3" name="rc1423"/>
            <p:cNvSpPr/>
            <p:nvPr/>
          </p:nvSpPr>
          <p:spPr>
            <a:xfrm>
              <a:off x="9468719" y="12237404"/>
              <a:ext cx="45646" cy="13067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4" name="rc1424"/>
            <p:cNvSpPr/>
            <p:nvPr/>
          </p:nvSpPr>
          <p:spPr>
            <a:xfrm>
              <a:off x="9651304" y="12747361"/>
              <a:ext cx="45646" cy="796819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5" name="rc1425"/>
            <p:cNvSpPr/>
            <p:nvPr/>
          </p:nvSpPr>
          <p:spPr>
            <a:xfrm>
              <a:off x="9605657" y="12796845"/>
              <a:ext cx="45646" cy="74733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6" name="rc1426"/>
            <p:cNvSpPr/>
            <p:nvPr/>
          </p:nvSpPr>
          <p:spPr>
            <a:xfrm>
              <a:off x="9514365" y="12801504"/>
              <a:ext cx="45646" cy="74267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7" name="rc1427"/>
            <p:cNvSpPr/>
            <p:nvPr/>
          </p:nvSpPr>
          <p:spPr>
            <a:xfrm>
              <a:off x="9560011" y="12747361"/>
              <a:ext cx="45646" cy="79681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8" name="rc1428"/>
            <p:cNvSpPr/>
            <p:nvPr/>
          </p:nvSpPr>
          <p:spPr>
            <a:xfrm>
              <a:off x="9088333" y="12366391"/>
              <a:ext cx="45646" cy="117778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9" name="rc1429"/>
            <p:cNvSpPr/>
            <p:nvPr/>
          </p:nvSpPr>
          <p:spPr>
            <a:xfrm>
              <a:off x="9270918" y="12898733"/>
              <a:ext cx="45646" cy="645447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0" name="rc1430"/>
            <p:cNvSpPr/>
            <p:nvPr/>
          </p:nvSpPr>
          <p:spPr>
            <a:xfrm>
              <a:off x="9225272" y="12920391"/>
              <a:ext cx="45646" cy="62378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1" name="rc1431"/>
            <p:cNvSpPr/>
            <p:nvPr/>
          </p:nvSpPr>
          <p:spPr>
            <a:xfrm>
              <a:off x="9133979" y="12921870"/>
              <a:ext cx="45646" cy="62231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2" name="rc1432"/>
            <p:cNvSpPr/>
            <p:nvPr/>
          </p:nvSpPr>
          <p:spPr>
            <a:xfrm>
              <a:off x="9179626" y="12898733"/>
              <a:ext cx="45646" cy="64544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3" name="rc1433"/>
            <p:cNvSpPr/>
            <p:nvPr/>
          </p:nvSpPr>
          <p:spPr>
            <a:xfrm>
              <a:off x="9849104" y="12857837"/>
              <a:ext cx="45646" cy="6863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4" name="rc1434"/>
            <p:cNvSpPr/>
            <p:nvPr/>
          </p:nvSpPr>
          <p:spPr>
            <a:xfrm>
              <a:off x="10031689" y="12976215"/>
              <a:ext cx="45646" cy="56796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5" name="rc1435"/>
            <p:cNvSpPr/>
            <p:nvPr/>
          </p:nvSpPr>
          <p:spPr>
            <a:xfrm>
              <a:off x="9986043" y="12990212"/>
              <a:ext cx="45646" cy="55396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6" name="rc1436"/>
            <p:cNvSpPr/>
            <p:nvPr/>
          </p:nvSpPr>
          <p:spPr>
            <a:xfrm>
              <a:off x="9894750" y="12976215"/>
              <a:ext cx="45646" cy="56796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7" name="rc1437"/>
            <p:cNvSpPr/>
            <p:nvPr/>
          </p:nvSpPr>
          <p:spPr>
            <a:xfrm>
              <a:off x="9940397" y="12976215"/>
              <a:ext cx="45646" cy="56796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8" name="rc1438"/>
            <p:cNvSpPr/>
            <p:nvPr/>
          </p:nvSpPr>
          <p:spPr>
            <a:xfrm>
              <a:off x="8974218" y="11897904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9" name="tx1439"/>
            <p:cNvSpPr/>
            <p:nvPr/>
          </p:nvSpPr>
          <p:spPr>
            <a:xfrm>
              <a:off x="8586505" y="1348937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440" name="tx1440"/>
            <p:cNvSpPr/>
            <p:nvPr/>
          </p:nvSpPr>
          <p:spPr>
            <a:xfrm>
              <a:off x="8586505" y="13097032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441" name="tx1441"/>
            <p:cNvSpPr/>
            <p:nvPr/>
          </p:nvSpPr>
          <p:spPr>
            <a:xfrm>
              <a:off x="8586505" y="12705433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442" name="tx1442"/>
            <p:cNvSpPr/>
            <p:nvPr/>
          </p:nvSpPr>
          <p:spPr>
            <a:xfrm>
              <a:off x="8586505" y="123134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443" name="tx1443"/>
            <p:cNvSpPr/>
            <p:nvPr/>
          </p:nvSpPr>
          <p:spPr>
            <a:xfrm>
              <a:off x="8586505" y="1192149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444" name="pl1444"/>
            <p:cNvSpPr/>
            <p:nvPr/>
          </p:nvSpPr>
          <p:spPr>
            <a:xfrm>
              <a:off x="8910955" y="1354418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5" name="pl1445"/>
            <p:cNvSpPr/>
            <p:nvPr/>
          </p:nvSpPr>
          <p:spPr>
            <a:xfrm>
              <a:off x="8910955" y="1315221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6" name="pl1446"/>
            <p:cNvSpPr/>
            <p:nvPr/>
          </p:nvSpPr>
          <p:spPr>
            <a:xfrm>
              <a:off x="8910955" y="1276023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7" name="pl1447"/>
            <p:cNvSpPr/>
            <p:nvPr/>
          </p:nvSpPr>
          <p:spPr>
            <a:xfrm>
              <a:off x="8910955" y="1236826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8" name="pl1448"/>
            <p:cNvSpPr/>
            <p:nvPr/>
          </p:nvSpPr>
          <p:spPr>
            <a:xfrm>
              <a:off x="8910955" y="1197629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9" name="pl1449"/>
            <p:cNvSpPr/>
            <p:nvPr/>
          </p:nvSpPr>
          <p:spPr>
            <a:xfrm>
              <a:off x="9202449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0" name="pl1450"/>
            <p:cNvSpPr/>
            <p:nvPr/>
          </p:nvSpPr>
          <p:spPr>
            <a:xfrm>
              <a:off x="9582834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1" name="pl1451"/>
            <p:cNvSpPr/>
            <p:nvPr/>
          </p:nvSpPr>
          <p:spPr>
            <a:xfrm>
              <a:off x="9963220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2" name="pl1452"/>
            <p:cNvSpPr/>
            <p:nvPr/>
          </p:nvSpPr>
          <p:spPr>
            <a:xfrm>
              <a:off x="10343605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3" name="tx1453"/>
            <p:cNvSpPr/>
            <p:nvPr/>
          </p:nvSpPr>
          <p:spPr>
            <a:xfrm>
              <a:off x="8956696" y="13681526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454" name="tx1454"/>
            <p:cNvSpPr/>
            <p:nvPr/>
          </p:nvSpPr>
          <p:spPr>
            <a:xfrm>
              <a:off x="9371052" y="13710845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455" name="tx1455"/>
            <p:cNvSpPr/>
            <p:nvPr/>
          </p:nvSpPr>
          <p:spPr>
            <a:xfrm>
              <a:off x="9658196" y="13681526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456" name="tx1456"/>
            <p:cNvSpPr/>
            <p:nvPr/>
          </p:nvSpPr>
          <p:spPr>
            <a:xfrm>
              <a:off x="10161551" y="13710622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457" name="tx1457"/>
            <p:cNvSpPr/>
            <p:nvPr/>
          </p:nvSpPr>
          <p:spPr>
            <a:xfrm>
              <a:off x="9625483" y="13887175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458" name="tx1458"/>
            <p:cNvSpPr/>
            <p:nvPr/>
          </p:nvSpPr>
          <p:spPr>
            <a:xfrm rot="-5400000">
              <a:off x="7559997" y="12694687"/>
              <a:ext cx="1793930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adjusted_mutual_information</a:t>
              </a:r>
            </a:p>
          </p:txBody>
        </p:sp>
        <p:sp>
          <p:nvSpPr>
            <p:cNvPr id="1459" name="tx1459"/>
            <p:cNvSpPr/>
            <p:nvPr/>
          </p:nvSpPr>
          <p:spPr>
            <a:xfrm>
              <a:off x="10780603" y="12095461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460" name="rc1460"/>
            <p:cNvSpPr/>
            <p:nvPr/>
          </p:nvSpPr>
          <p:spPr>
            <a:xfrm>
              <a:off x="10789603" y="12320094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1" name="rc1461"/>
            <p:cNvSpPr/>
            <p:nvPr/>
          </p:nvSpPr>
          <p:spPr>
            <a:xfrm>
              <a:off x="10789603" y="12539550"/>
              <a:ext cx="201456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2" name="rc1462"/>
            <p:cNvSpPr/>
            <p:nvPr/>
          </p:nvSpPr>
          <p:spPr>
            <a:xfrm>
              <a:off x="10789603" y="12759006"/>
              <a:ext cx="201456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3" name="rc1463"/>
            <p:cNvSpPr/>
            <p:nvPr/>
          </p:nvSpPr>
          <p:spPr>
            <a:xfrm>
              <a:off x="10789603" y="12978462"/>
              <a:ext cx="201456" cy="2014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4" name="rc1464"/>
            <p:cNvSpPr/>
            <p:nvPr/>
          </p:nvSpPr>
          <p:spPr>
            <a:xfrm>
              <a:off x="10789603" y="1319791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5" name="tx1465"/>
            <p:cNvSpPr/>
            <p:nvPr/>
          </p:nvSpPr>
          <p:spPr>
            <a:xfrm>
              <a:off x="11069649" y="12366497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466" name="tx1466"/>
            <p:cNvSpPr/>
            <p:nvPr/>
          </p:nvSpPr>
          <p:spPr>
            <a:xfrm>
              <a:off x="11069649" y="12585953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467" name="tx1467"/>
            <p:cNvSpPr/>
            <p:nvPr/>
          </p:nvSpPr>
          <p:spPr>
            <a:xfrm>
              <a:off x="11069649" y="12805409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468" name="tx1468"/>
            <p:cNvSpPr/>
            <p:nvPr/>
          </p:nvSpPr>
          <p:spPr>
            <a:xfrm>
              <a:off x="11069649" y="1302486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469" name="tx1469"/>
            <p:cNvSpPr/>
            <p:nvPr/>
          </p:nvSpPr>
          <p:spPr>
            <a:xfrm>
              <a:off x="11069649" y="13244321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470" name="rc1470"/>
            <p:cNvSpPr/>
            <p:nvPr/>
          </p:nvSpPr>
          <p:spPr>
            <a:xfrm>
              <a:off x="13619947" y="12759898"/>
              <a:ext cx="45646" cy="7842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1" name="rc1471"/>
            <p:cNvSpPr/>
            <p:nvPr/>
          </p:nvSpPr>
          <p:spPr>
            <a:xfrm>
              <a:off x="13802532" y="12601224"/>
              <a:ext cx="45646" cy="9429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2" name="rc1472"/>
            <p:cNvSpPr/>
            <p:nvPr/>
          </p:nvSpPr>
          <p:spPr>
            <a:xfrm>
              <a:off x="13756886" y="12688514"/>
              <a:ext cx="45646" cy="85566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3" name="rc1473"/>
            <p:cNvSpPr/>
            <p:nvPr/>
          </p:nvSpPr>
          <p:spPr>
            <a:xfrm>
              <a:off x="13665594" y="12601224"/>
              <a:ext cx="45646" cy="9429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4" name="rc1474"/>
            <p:cNvSpPr/>
            <p:nvPr/>
          </p:nvSpPr>
          <p:spPr>
            <a:xfrm>
              <a:off x="13711240" y="12601224"/>
              <a:ext cx="45646" cy="9429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5" name="rc1475"/>
            <p:cNvSpPr/>
            <p:nvPr/>
          </p:nvSpPr>
          <p:spPr>
            <a:xfrm>
              <a:off x="12859176" y="12482467"/>
              <a:ext cx="45646" cy="10617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6" name="rc1476"/>
            <p:cNvSpPr/>
            <p:nvPr/>
          </p:nvSpPr>
          <p:spPr>
            <a:xfrm>
              <a:off x="13041761" y="12754883"/>
              <a:ext cx="45646" cy="789297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7" name="rc1477"/>
            <p:cNvSpPr/>
            <p:nvPr/>
          </p:nvSpPr>
          <p:spPr>
            <a:xfrm>
              <a:off x="12996115" y="12791441"/>
              <a:ext cx="45646" cy="75273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8" name="rc1478"/>
            <p:cNvSpPr/>
            <p:nvPr/>
          </p:nvSpPr>
          <p:spPr>
            <a:xfrm>
              <a:off x="12904823" y="12802455"/>
              <a:ext cx="45646" cy="74172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9" name="rc1479"/>
            <p:cNvSpPr/>
            <p:nvPr/>
          </p:nvSpPr>
          <p:spPr>
            <a:xfrm>
              <a:off x="12950469" y="12754883"/>
              <a:ext cx="45646" cy="78929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0" name="rc1480"/>
            <p:cNvSpPr/>
            <p:nvPr/>
          </p:nvSpPr>
          <p:spPr>
            <a:xfrm>
              <a:off x="12478791" y="12395606"/>
              <a:ext cx="45646" cy="11485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1" name="rc1481"/>
            <p:cNvSpPr/>
            <p:nvPr/>
          </p:nvSpPr>
          <p:spPr>
            <a:xfrm>
              <a:off x="12661376" y="12742746"/>
              <a:ext cx="45646" cy="80143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2" name="rc1482"/>
            <p:cNvSpPr/>
            <p:nvPr/>
          </p:nvSpPr>
          <p:spPr>
            <a:xfrm>
              <a:off x="12615730" y="12764585"/>
              <a:ext cx="45646" cy="779594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3" name="rc1483"/>
            <p:cNvSpPr/>
            <p:nvPr/>
          </p:nvSpPr>
          <p:spPr>
            <a:xfrm>
              <a:off x="12524437" y="12769562"/>
              <a:ext cx="45646" cy="77461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4" name="rc1484"/>
            <p:cNvSpPr/>
            <p:nvPr/>
          </p:nvSpPr>
          <p:spPr>
            <a:xfrm>
              <a:off x="12570084" y="12742746"/>
              <a:ext cx="45646" cy="80143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5" name="rc1485"/>
            <p:cNvSpPr/>
            <p:nvPr/>
          </p:nvSpPr>
          <p:spPr>
            <a:xfrm>
              <a:off x="13239562" y="12592267"/>
              <a:ext cx="45646" cy="9519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6" name="rc1486"/>
            <p:cNvSpPr/>
            <p:nvPr/>
          </p:nvSpPr>
          <p:spPr>
            <a:xfrm>
              <a:off x="13422147" y="12715407"/>
              <a:ext cx="45646" cy="82877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7" name="rc1487"/>
            <p:cNvSpPr/>
            <p:nvPr/>
          </p:nvSpPr>
          <p:spPr>
            <a:xfrm>
              <a:off x="13376501" y="12735606"/>
              <a:ext cx="45646" cy="808574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8" name="rc1488"/>
            <p:cNvSpPr/>
            <p:nvPr/>
          </p:nvSpPr>
          <p:spPr>
            <a:xfrm>
              <a:off x="13285208" y="12715407"/>
              <a:ext cx="45646" cy="82877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9" name="rc1489"/>
            <p:cNvSpPr/>
            <p:nvPr/>
          </p:nvSpPr>
          <p:spPr>
            <a:xfrm>
              <a:off x="13330854" y="12715407"/>
              <a:ext cx="45646" cy="82877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0" name="rc1490"/>
            <p:cNvSpPr/>
            <p:nvPr/>
          </p:nvSpPr>
          <p:spPr>
            <a:xfrm>
              <a:off x="12364675" y="11897904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1" name="tx1491"/>
            <p:cNvSpPr/>
            <p:nvPr/>
          </p:nvSpPr>
          <p:spPr>
            <a:xfrm>
              <a:off x="11976963" y="1348937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492" name="tx1492"/>
            <p:cNvSpPr/>
            <p:nvPr/>
          </p:nvSpPr>
          <p:spPr>
            <a:xfrm>
              <a:off x="11976963" y="13097032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493" name="tx1493"/>
            <p:cNvSpPr/>
            <p:nvPr/>
          </p:nvSpPr>
          <p:spPr>
            <a:xfrm>
              <a:off x="11976963" y="12705433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494" name="tx1494"/>
            <p:cNvSpPr/>
            <p:nvPr/>
          </p:nvSpPr>
          <p:spPr>
            <a:xfrm>
              <a:off x="11976963" y="123134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495" name="tx1495"/>
            <p:cNvSpPr/>
            <p:nvPr/>
          </p:nvSpPr>
          <p:spPr>
            <a:xfrm>
              <a:off x="11976963" y="1192149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496" name="pl1496"/>
            <p:cNvSpPr/>
            <p:nvPr/>
          </p:nvSpPr>
          <p:spPr>
            <a:xfrm>
              <a:off x="12301413" y="1354418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7" name="pl1497"/>
            <p:cNvSpPr/>
            <p:nvPr/>
          </p:nvSpPr>
          <p:spPr>
            <a:xfrm>
              <a:off x="12301413" y="1315221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8" name="pl1498"/>
            <p:cNvSpPr/>
            <p:nvPr/>
          </p:nvSpPr>
          <p:spPr>
            <a:xfrm>
              <a:off x="12301413" y="1276023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9" name="pl1499"/>
            <p:cNvSpPr/>
            <p:nvPr/>
          </p:nvSpPr>
          <p:spPr>
            <a:xfrm>
              <a:off x="12301413" y="1236826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0" name="pl1500"/>
            <p:cNvSpPr/>
            <p:nvPr/>
          </p:nvSpPr>
          <p:spPr>
            <a:xfrm>
              <a:off x="12301413" y="1197629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1" name="pl1501"/>
            <p:cNvSpPr/>
            <p:nvPr/>
          </p:nvSpPr>
          <p:spPr>
            <a:xfrm>
              <a:off x="12592907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2" name="pl1502"/>
            <p:cNvSpPr/>
            <p:nvPr/>
          </p:nvSpPr>
          <p:spPr>
            <a:xfrm>
              <a:off x="12973292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3" name="pl1503"/>
            <p:cNvSpPr/>
            <p:nvPr/>
          </p:nvSpPr>
          <p:spPr>
            <a:xfrm>
              <a:off x="13353678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4" name="pl1504"/>
            <p:cNvSpPr/>
            <p:nvPr/>
          </p:nvSpPr>
          <p:spPr>
            <a:xfrm>
              <a:off x="13734063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5" name="tx1505"/>
            <p:cNvSpPr/>
            <p:nvPr/>
          </p:nvSpPr>
          <p:spPr>
            <a:xfrm>
              <a:off x="12347154" y="13681526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506" name="tx1506"/>
            <p:cNvSpPr/>
            <p:nvPr/>
          </p:nvSpPr>
          <p:spPr>
            <a:xfrm>
              <a:off x="12761510" y="13710845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507" name="tx1507"/>
            <p:cNvSpPr/>
            <p:nvPr/>
          </p:nvSpPr>
          <p:spPr>
            <a:xfrm>
              <a:off x="13048654" y="13681526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508" name="tx1508"/>
            <p:cNvSpPr/>
            <p:nvPr/>
          </p:nvSpPr>
          <p:spPr>
            <a:xfrm>
              <a:off x="13552009" y="13710622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509" name="tx1509"/>
            <p:cNvSpPr/>
            <p:nvPr/>
          </p:nvSpPr>
          <p:spPr>
            <a:xfrm>
              <a:off x="13015940" y="13887175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510" name="tx1510"/>
            <p:cNvSpPr/>
            <p:nvPr/>
          </p:nvSpPr>
          <p:spPr>
            <a:xfrm rot="-5400000">
              <a:off x="11765906" y="12710137"/>
              <a:ext cx="193929" cy="1002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rmi</a:t>
              </a:r>
            </a:p>
          </p:txBody>
        </p:sp>
        <p:sp>
          <p:nvSpPr>
            <p:cNvPr id="1511" name="tx1511"/>
            <p:cNvSpPr/>
            <p:nvPr/>
          </p:nvSpPr>
          <p:spPr>
            <a:xfrm>
              <a:off x="14171061" y="12095461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512" name="rc1512"/>
            <p:cNvSpPr/>
            <p:nvPr/>
          </p:nvSpPr>
          <p:spPr>
            <a:xfrm>
              <a:off x="14180061" y="12320094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3" name="rc1513"/>
            <p:cNvSpPr/>
            <p:nvPr/>
          </p:nvSpPr>
          <p:spPr>
            <a:xfrm>
              <a:off x="14180061" y="12539550"/>
              <a:ext cx="201455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4" name="rc1514"/>
            <p:cNvSpPr/>
            <p:nvPr/>
          </p:nvSpPr>
          <p:spPr>
            <a:xfrm>
              <a:off x="14180061" y="12759006"/>
              <a:ext cx="201455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5" name="rc1515"/>
            <p:cNvSpPr/>
            <p:nvPr/>
          </p:nvSpPr>
          <p:spPr>
            <a:xfrm>
              <a:off x="14180061" y="12978462"/>
              <a:ext cx="201455" cy="2014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6" name="rc1516"/>
            <p:cNvSpPr/>
            <p:nvPr/>
          </p:nvSpPr>
          <p:spPr>
            <a:xfrm>
              <a:off x="14180061" y="13197918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7" name="tx1517"/>
            <p:cNvSpPr/>
            <p:nvPr/>
          </p:nvSpPr>
          <p:spPr>
            <a:xfrm>
              <a:off x="14460106" y="12366497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518" name="tx1518"/>
            <p:cNvSpPr/>
            <p:nvPr/>
          </p:nvSpPr>
          <p:spPr>
            <a:xfrm>
              <a:off x="14460106" y="12585953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519" name="tx1519"/>
            <p:cNvSpPr/>
            <p:nvPr/>
          </p:nvSpPr>
          <p:spPr>
            <a:xfrm>
              <a:off x="14460106" y="12805409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520" name="tx1520"/>
            <p:cNvSpPr/>
            <p:nvPr/>
          </p:nvSpPr>
          <p:spPr>
            <a:xfrm>
              <a:off x="14460106" y="1302486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521" name="tx1521"/>
            <p:cNvSpPr/>
            <p:nvPr/>
          </p:nvSpPr>
          <p:spPr>
            <a:xfrm>
              <a:off x="14460106" y="13244321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522" name="rc1522"/>
            <p:cNvSpPr/>
            <p:nvPr/>
          </p:nvSpPr>
          <p:spPr>
            <a:xfrm>
              <a:off x="17010405" y="12550782"/>
              <a:ext cx="45646" cy="9933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3" name="rc1523"/>
            <p:cNvSpPr/>
            <p:nvPr/>
          </p:nvSpPr>
          <p:spPr>
            <a:xfrm>
              <a:off x="17192990" y="12417695"/>
              <a:ext cx="45646" cy="112648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4" name="rc1524"/>
            <p:cNvSpPr/>
            <p:nvPr/>
          </p:nvSpPr>
          <p:spPr>
            <a:xfrm>
              <a:off x="17147344" y="12467947"/>
              <a:ext cx="45646" cy="107623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5" name="rc1525"/>
            <p:cNvSpPr/>
            <p:nvPr/>
          </p:nvSpPr>
          <p:spPr>
            <a:xfrm>
              <a:off x="17056051" y="12417695"/>
              <a:ext cx="45646" cy="112648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6" name="rc1526"/>
            <p:cNvSpPr/>
            <p:nvPr/>
          </p:nvSpPr>
          <p:spPr>
            <a:xfrm>
              <a:off x="17101698" y="12417695"/>
              <a:ext cx="45646" cy="112648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7" name="rc1527"/>
            <p:cNvSpPr/>
            <p:nvPr/>
          </p:nvSpPr>
          <p:spPr>
            <a:xfrm>
              <a:off x="16249634" y="12231597"/>
              <a:ext cx="45646" cy="13125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8" name="rc1528"/>
            <p:cNvSpPr/>
            <p:nvPr/>
          </p:nvSpPr>
          <p:spPr>
            <a:xfrm>
              <a:off x="16432219" y="12698677"/>
              <a:ext cx="45646" cy="84550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9" name="rc1529"/>
            <p:cNvSpPr/>
            <p:nvPr/>
          </p:nvSpPr>
          <p:spPr>
            <a:xfrm>
              <a:off x="16386573" y="12732387"/>
              <a:ext cx="45646" cy="81179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0" name="rc1530"/>
            <p:cNvSpPr/>
            <p:nvPr/>
          </p:nvSpPr>
          <p:spPr>
            <a:xfrm>
              <a:off x="16295281" y="12735254"/>
              <a:ext cx="45646" cy="80892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1" name="rc1531"/>
            <p:cNvSpPr/>
            <p:nvPr/>
          </p:nvSpPr>
          <p:spPr>
            <a:xfrm>
              <a:off x="16340927" y="12698677"/>
              <a:ext cx="45646" cy="84550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2" name="rc1532"/>
            <p:cNvSpPr/>
            <p:nvPr/>
          </p:nvSpPr>
          <p:spPr>
            <a:xfrm>
              <a:off x="15869249" y="12358425"/>
              <a:ext cx="45646" cy="11857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3" name="rc1533"/>
            <p:cNvSpPr/>
            <p:nvPr/>
          </p:nvSpPr>
          <p:spPr>
            <a:xfrm>
              <a:off x="16051834" y="12832676"/>
              <a:ext cx="45646" cy="71150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4" name="rc1534"/>
            <p:cNvSpPr/>
            <p:nvPr/>
          </p:nvSpPr>
          <p:spPr>
            <a:xfrm>
              <a:off x="16006188" y="12847287"/>
              <a:ext cx="45646" cy="69689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5" name="rc1535"/>
            <p:cNvSpPr/>
            <p:nvPr/>
          </p:nvSpPr>
          <p:spPr>
            <a:xfrm>
              <a:off x="15914895" y="12848147"/>
              <a:ext cx="45646" cy="69603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6" name="rc1536"/>
            <p:cNvSpPr/>
            <p:nvPr/>
          </p:nvSpPr>
          <p:spPr>
            <a:xfrm>
              <a:off x="15960541" y="12832676"/>
              <a:ext cx="45646" cy="71150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7" name="rc1537"/>
            <p:cNvSpPr/>
            <p:nvPr/>
          </p:nvSpPr>
          <p:spPr>
            <a:xfrm>
              <a:off x="16630020" y="12827739"/>
              <a:ext cx="45646" cy="7164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8" name="rc1538"/>
            <p:cNvSpPr/>
            <p:nvPr/>
          </p:nvSpPr>
          <p:spPr>
            <a:xfrm>
              <a:off x="16812605" y="12897290"/>
              <a:ext cx="45646" cy="64689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9" name="rc1539"/>
            <p:cNvSpPr/>
            <p:nvPr/>
          </p:nvSpPr>
          <p:spPr>
            <a:xfrm>
              <a:off x="16766958" y="12905084"/>
              <a:ext cx="45646" cy="63909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0" name="rc1540"/>
            <p:cNvSpPr/>
            <p:nvPr/>
          </p:nvSpPr>
          <p:spPr>
            <a:xfrm>
              <a:off x="16675666" y="12897290"/>
              <a:ext cx="45646" cy="64689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1" name="rc1541"/>
            <p:cNvSpPr/>
            <p:nvPr/>
          </p:nvSpPr>
          <p:spPr>
            <a:xfrm>
              <a:off x="16721312" y="12897290"/>
              <a:ext cx="45646" cy="64689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2" name="rc1542"/>
            <p:cNvSpPr/>
            <p:nvPr/>
          </p:nvSpPr>
          <p:spPr>
            <a:xfrm>
              <a:off x="15755133" y="11897904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3" name="tx1543"/>
            <p:cNvSpPr/>
            <p:nvPr/>
          </p:nvSpPr>
          <p:spPr>
            <a:xfrm>
              <a:off x="15367420" y="1348937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544" name="tx1544"/>
            <p:cNvSpPr/>
            <p:nvPr/>
          </p:nvSpPr>
          <p:spPr>
            <a:xfrm>
              <a:off x="15367420" y="13097032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545" name="tx1545"/>
            <p:cNvSpPr/>
            <p:nvPr/>
          </p:nvSpPr>
          <p:spPr>
            <a:xfrm>
              <a:off x="15367420" y="12705433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546" name="tx1546"/>
            <p:cNvSpPr/>
            <p:nvPr/>
          </p:nvSpPr>
          <p:spPr>
            <a:xfrm>
              <a:off x="15367420" y="123134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547" name="tx1547"/>
            <p:cNvSpPr/>
            <p:nvPr/>
          </p:nvSpPr>
          <p:spPr>
            <a:xfrm>
              <a:off x="15367420" y="1192149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548" name="pl1548"/>
            <p:cNvSpPr/>
            <p:nvPr/>
          </p:nvSpPr>
          <p:spPr>
            <a:xfrm>
              <a:off x="15691870" y="1354418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9" name="pl1549"/>
            <p:cNvSpPr/>
            <p:nvPr/>
          </p:nvSpPr>
          <p:spPr>
            <a:xfrm>
              <a:off x="15691870" y="1315221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0" name="pl1550"/>
            <p:cNvSpPr/>
            <p:nvPr/>
          </p:nvSpPr>
          <p:spPr>
            <a:xfrm>
              <a:off x="15691870" y="1276023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1" name="pl1551"/>
            <p:cNvSpPr/>
            <p:nvPr/>
          </p:nvSpPr>
          <p:spPr>
            <a:xfrm>
              <a:off x="15691870" y="1236826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2" name="pl1552"/>
            <p:cNvSpPr/>
            <p:nvPr/>
          </p:nvSpPr>
          <p:spPr>
            <a:xfrm>
              <a:off x="15691870" y="1197629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3" name="pl1553"/>
            <p:cNvSpPr/>
            <p:nvPr/>
          </p:nvSpPr>
          <p:spPr>
            <a:xfrm>
              <a:off x="15983365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4" name="pl1554"/>
            <p:cNvSpPr/>
            <p:nvPr/>
          </p:nvSpPr>
          <p:spPr>
            <a:xfrm>
              <a:off x="16363750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5" name="pl1555"/>
            <p:cNvSpPr/>
            <p:nvPr/>
          </p:nvSpPr>
          <p:spPr>
            <a:xfrm>
              <a:off x="16744135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6" name="pl1556"/>
            <p:cNvSpPr/>
            <p:nvPr/>
          </p:nvSpPr>
          <p:spPr>
            <a:xfrm>
              <a:off x="17124521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7" name="tx1557"/>
            <p:cNvSpPr/>
            <p:nvPr/>
          </p:nvSpPr>
          <p:spPr>
            <a:xfrm>
              <a:off x="15737612" y="13681526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558" name="tx1558"/>
            <p:cNvSpPr/>
            <p:nvPr/>
          </p:nvSpPr>
          <p:spPr>
            <a:xfrm>
              <a:off x="16151968" y="13710845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559" name="tx1559"/>
            <p:cNvSpPr/>
            <p:nvPr/>
          </p:nvSpPr>
          <p:spPr>
            <a:xfrm>
              <a:off x="16439112" y="13681526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560" name="tx1560"/>
            <p:cNvSpPr/>
            <p:nvPr/>
          </p:nvSpPr>
          <p:spPr>
            <a:xfrm>
              <a:off x="16942467" y="13710622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561" name="tx1561"/>
            <p:cNvSpPr/>
            <p:nvPr/>
          </p:nvSpPr>
          <p:spPr>
            <a:xfrm>
              <a:off x="16406398" y="13887175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562" name="tx1562"/>
            <p:cNvSpPr/>
            <p:nvPr/>
          </p:nvSpPr>
          <p:spPr>
            <a:xfrm rot="-5400000">
              <a:off x="14269357" y="12700689"/>
              <a:ext cx="1949046" cy="1190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normalized_mutual_information</a:t>
              </a:r>
            </a:p>
          </p:txBody>
        </p:sp>
        <p:sp>
          <p:nvSpPr>
            <p:cNvPr id="1563" name="tx1563"/>
            <p:cNvSpPr/>
            <p:nvPr/>
          </p:nvSpPr>
          <p:spPr>
            <a:xfrm>
              <a:off x="17561519" y="12095461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564" name="rc1564"/>
            <p:cNvSpPr/>
            <p:nvPr/>
          </p:nvSpPr>
          <p:spPr>
            <a:xfrm>
              <a:off x="17570519" y="12320094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5" name="rc1565"/>
            <p:cNvSpPr/>
            <p:nvPr/>
          </p:nvSpPr>
          <p:spPr>
            <a:xfrm>
              <a:off x="17570519" y="12539550"/>
              <a:ext cx="201456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6" name="rc1566"/>
            <p:cNvSpPr/>
            <p:nvPr/>
          </p:nvSpPr>
          <p:spPr>
            <a:xfrm>
              <a:off x="17570519" y="12759006"/>
              <a:ext cx="201456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7" name="rc1567"/>
            <p:cNvSpPr/>
            <p:nvPr/>
          </p:nvSpPr>
          <p:spPr>
            <a:xfrm>
              <a:off x="17570519" y="12978462"/>
              <a:ext cx="201456" cy="2014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8" name="rc1568"/>
            <p:cNvSpPr/>
            <p:nvPr/>
          </p:nvSpPr>
          <p:spPr>
            <a:xfrm>
              <a:off x="17570519" y="1319791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9" name="tx1569"/>
            <p:cNvSpPr/>
            <p:nvPr/>
          </p:nvSpPr>
          <p:spPr>
            <a:xfrm>
              <a:off x="17850564" y="12366497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570" name="tx1570"/>
            <p:cNvSpPr/>
            <p:nvPr/>
          </p:nvSpPr>
          <p:spPr>
            <a:xfrm>
              <a:off x="17850564" y="12585953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571" name="tx1571"/>
            <p:cNvSpPr/>
            <p:nvPr/>
          </p:nvSpPr>
          <p:spPr>
            <a:xfrm>
              <a:off x="17850564" y="12805409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572" name="tx1572"/>
            <p:cNvSpPr/>
            <p:nvPr/>
          </p:nvSpPr>
          <p:spPr>
            <a:xfrm>
              <a:off x="17850564" y="1302486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573" name="tx1573"/>
            <p:cNvSpPr/>
            <p:nvPr/>
          </p:nvSpPr>
          <p:spPr>
            <a:xfrm>
              <a:off x="17850564" y="13244321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574" name="rc1574"/>
            <p:cNvSpPr/>
            <p:nvPr/>
          </p:nvSpPr>
          <p:spPr>
            <a:xfrm>
              <a:off x="20400863" y="12695917"/>
              <a:ext cx="45646" cy="8482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5" name="rc1575"/>
            <p:cNvSpPr/>
            <p:nvPr/>
          </p:nvSpPr>
          <p:spPr>
            <a:xfrm>
              <a:off x="20583448" y="12655192"/>
              <a:ext cx="45646" cy="88898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6" name="rc1576"/>
            <p:cNvSpPr/>
            <p:nvPr/>
          </p:nvSpPr>
          <p:spPr>
            <a:xfrm>
              <a:off x="20537802" y="12731922"/>
              <a:ext cx="45646" cy="81225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7" name="rc1577"/>
            <p:cNvSpPr/>
            <p:nvPr/>
          </p:nvSpPr>
          <p:spPr>
            <a:xfrm>
              <a:off x="20446509" y="12655192"/>
              <a:ext cx="45646" cy="88898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8" name="rc1578"/>
            <p:cNvSpPr/>
            <p:nvPr/>
          </p:nvSpPr>
          <p:spPr>
            <a:xfrm>
              <a:off x="20492155" y="12655192"/>
              <a:ext cx="45646" cy="88898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9" name="rc1579"/>
            <p:cNvSpPr/>
            <p:nvPr/>
          </p:nvSpPr>
          <p:spPr>
            <a:xfrm>
              <a:off x="19640092" y="12231595"/>
              <a:ext cx="45646" cy="131258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0" name="rc1580"/>
            <p:cNvSpPr/>
            <p:nvPr/>
          </p:nvSpPr>
          <p:spPr>
            <a:xfrm>
              <a:off x="19822677" y="13052743"/>
              <a:ext cx="45646" cy="491437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1" name="rc1581"/>
            <p:cNvSpPr/>
            <p:nvPr/>
          </p:nvSpPr>
          <p:spPr>
            <a:xfrm>
              <a:off x="19777031" y="13097905"/>
              <a:ext cx="45646" cy="4462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2" name="rc1582"/>
            <p:cNvSpPr/>
            <p:nvPr/>
          </p:nvSpPr>
          <p:spPr>
            <a:xfrm>
              <a:off x="19685738" y="13072585"/>
              <a:ext cx="45646" cy="47159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3" name="rc1583"/>
            <p:cNvSpPr/>
            <p:nvPr/>
          </p:nvSpPr>
          <p:spPr>
            <a:xfrm>
              <a:off x="19731385" y="13052743"/>
              <a:ext cx="45646" cy="49143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4" name="rc1584"/>
            <p:cNvSpPr/>
            <p:nvPr/>
          </p:nvSpPr>
          <p:spPr>
            <a:xfrm>
              <a:off x="19259707" y="12557599"/>
              <a:ext cx="45646" cy="9865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5" name="rc1585"/>
            <p:cNvSpPr/>
            <p:nvPr/>
          </p:nvSpPr>
          <p:spPr>
            <a:xfrm>
              <a:off x="19442292" y="13197887"/>
              <a:ext cx="45646" cy="34629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6" name="rc1586"/>
            <p:cNvSpPr/>
            <p:nvPr/>
          </p:nvSpPr>
          <p:spPr>
            <a:xfrm>
              <a:off x="19396645" y="13212320"/>
              <a:ext cx="45646" cy="33186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7" name="rc1587"/>
            <p:cNvSpPr/>
            <p:nvPr/>
          </p:nvSpPr>
          <p:spPr>
            <a:xfrm>
              <a:off x="19305353" y="13197747"/>
              <a:ext cx="45646" cy="34643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8" name="rc1588"/>
            <p:cNvSpPr/>
            <p:nvPr/>
          </p:nvSpPr>
          <p:spPr>
            <a:xfrm>
              <a:off x="19350999" y="13197887"/>
              <a:ext cx="45646" cy="34629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9" name="rc1589"/>
            <p:cNvSpPr/>
            <p:nvPr/>
          </p:nvSpPr>
          <p:spPr>
            <a:xfrm>
              <a:off x="20020478" y="13185471"/>
              <a:ext cx="45646" cy="3587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0" name="rc1590"/>
            <p:cNvSpPr/>
            <p:nvPr/>
          </p:nvSpPr>
          <p:spPr>
            <a:xfrm>
              <a:off x="20203063" y="13280079"/>
              <a:ext cx="45646" cy="26410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1" name="rc1591"/>
            <p:cNvSpPr/>
            <p:nvPr/>
          </p:nvSpPr>
          <p:spPr>
            <a:xfrm>
              <a:off x="20157416" y="13295923"/>
              <a:ext cx="45646" cy="24825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2" name="rc1592"/>
            <p:cNvSpPr/>
            <p:nvPr/>
          </p:nvSpPr>
          <p:spPr>
            <a:xfrm>
              <a:off x="20066124" y="13280079"/>
              <a:ext cx="45646" cy="26410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3" name="rc1593"/>
            <p:cNvSpPr/>
            <p:nvPr/>
          </p:nvSpPr>
          <p:spPr>
            <a:xfrm>
              <a:off x="20111770" y="13280079"/>
              <a:ext cx="45646" cy="26410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4" name="rc1594"/>
            <p:cNvSpPr/>
            <p:nvPr/>
          </p:nvSpPr>
          <p:spPr>
            <a:xfrm>
              <a:off x="19145591" y="11897904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5" name="tx1595"/>
            <p:cNvSpPr/>
            <p:nvPr/>
          </p:nvSpPr>
          <p:spPr>
            <a:xfrm>
              <a:off x="18757878" y="1348937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596" name="tx1596"/>
            <p:cNvSpPr/>
            <p:nvPr/>
          </p:nvSpPr>
          <p:spPr>
            <a:xfrm>
              <a:off x="18757878" y="13097032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597" name="tx1597"/>
            <p:cNvSpPr/>
            <p:nvPr/>
          </p:nvSpPr>
          <p:spPr>
            <a:xfrm>
              <a:off x="18757878" y="12705433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598" name="tx1598"/>
            <p:cNvSpPr/>
            <p:nvPr/>
          </p:nvSpPr>
          <p:spPr>
            <a:xfrm>
              <a:off x="18757878" y="123134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599" name="tx1599"/>
            <p:cNvSpPr/>
            <p:nvPr/>
          </p:nvSpPr>
          <p:spPr>
            <a:xfrm>
              <a:off x="18757878" y="1192149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600" name="pl1600"/>
            <p:cNvSpPr/>
            <p:nvPr/>
          </p:nvSpPr>
          <p:spPr>
            <a:xfrm>
              <a:off x="19082328" y="1354418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1" name="pl1601"/>
            <p:cNvSpPr/>
            <p:nvPr/>
          </p:nvSpPr>
          <p:spPr>
            <a:xfrm>
              <a:off x="19082328" y="1315221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2" name="pl1602"/>
            <p:cNvSpPr/>
            <p:nvPr/>
          </p:nvSpPr>
          <p:spPr>
            <a:xfrm>
              <a:off x="19082328" y="1276023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3" name="pl1603"/>
            <p:cNvSpPr/>
            <p:nvPr/>
          </p:nvSpPr>
          <p:spPr>
            <a:xfrm>
              <a:off x="19082328" y="1236826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4" name="pl1604"/>
            <p:cNvSpPr/>
            <p:nvPr/>
          </p:nvSpPr>
          <p:spPr>
            <a:xfrm>
              <a:off x="19082328" y="1197629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5" name="pl1605"/>
            <p:cNvSpPr/>
            <p:nvPr/>
          </p:nvSpPr>
          <p:spPr>
            <a:xfrm>
              <a:off x="19373822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6" name="pl1606"/>
            <p:cNvSpPr/>
            <p:nvPr/>
          </p:nvSpPr>
          <p:spPr>
            <a:xfrm>
              <a:off x="19754208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7" name="pl1607"/>
            <p:cNvSpPr/>
            <p:nvPr/>
          </p:nvSpPr>
          <p:spPr>
            <a:xfrm>
              <a:off x="20134593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8" name="pl1608"/>
            <p:cNvSpPr/>
            <p:nvPr/>
          </p:nvSpPr>
          <p:spPr>
            <a:xfrm>
              <a:off x="20514979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9" name="tx1609"/>
            <p:cNvSpPr/>
            <p:nvPr/>
          </p:nvSpPr>
          <p:spPr>
            <a:xfrm>
              <a:off x="19128070" y="13681526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610" name="tx1610"/>
            <p:cNvSpPr/>
            <p:nvPr/>
          </p:nvSpPr>
          <p:spPr>
            <a:xfrm>
              <a:off x="19542425" y="13710845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611" name="tx1611"/>
            <p:cNvSpPr/>
            <p:nvPr/>
          </p:nvSpPr>
          <p:spPr>
            <a:xfrm>
              <a:off x="19829570" y="13681526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612" name="tx1612"/>
            <p:cNvSpPr/>
            <p:nvPr/>
          </p:nvSpPr>
          <p:spPr>
            <a:xfrm>
              <a:off x="20332925" y="13710622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613" name="tx1613"/>
            <p:cNvSpPr/>
            <p:nvPr/>
          </p:nvSpPr>
          <p:spPr>
            <a:xfrm>
              <a:off x="19796856" y="13887175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614" name="tx1614"/>
            <p:cNvSpPr/>
            <p:nvPr/>
          </p:nvSpPr>
          <p:spPr>
            <a:xfrm rot="-5400000">
              <a:off x="17086145" y="12693970"/>
              <a:ext cx="3082949" cy="132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overlapping_normalized_mutual_information_LFK</a:t>
              </a:r>
            </a:p>
          </p:txBody>
        </p:sp>
        <p:sp>
          <p:nvSpPr>
            <p:cNvPr id="1615" name="tx1615"/>
            <p:cNvSpPr/>
            <p:nvPr/>
          </p:nvSpPr>
          <p:spPr>
            <a:xfrm>
              <a:off x="20951977" y="12095461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616" name="rc1616"/>
            <p:cNvSpPr/>
            <p:nvPr/>
          </p:nvSpPr>
          <p:spPr>
            <a:xfrm>
              <a:off x="20960977" y="12320094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7" name="rc1617"/>
            <p:cNvSpPr/>
            <p:nvPr/>
          </p:nvSpPr>
          <p:spPr>
            <a:xfrm>
              <a:off x="20960977" y="12539550"/>
              <a:ext cx="201456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8" name="rc1618"/>
            <p:cNvSpPr/>
            <p:nvPr/>
          </p:nvSpPr>
          <p:spPr>
            <a:xfrm>
              <a:off x="20960977" y="12759006"/>
              <a:ext cx="201456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9" name="rc1619"/>
            <p:cNvSpPr/>
            <p:nvPr/>
          </p:nvSpPr>
          <p:spPr>
            <a:xfrm>
              <a:off x="20960977" y="12978462"/>
              <a:ext cx="201456" cy="2014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0" name="rc1620"/>
            <p:cNvSpPr/>
            <p:nvPr/>
          </p:nvSpPr>
          <p:spPr>
            <a:xfrm>
              <a:off x="20960977" y="1319791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1" name="tx1621"/>
            <p:cNvSpPr/>
            <p:nvPr/>
          </p:nvSpPr>
          <p:spPr>
            <a:xfrm>
              <a:off x="21241022" y="12366497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622" name="tx1622"/>
            <p:cNvSpPr/>
            <p:nvPr/>
          </p:nvSpPr>
          <p:spPr>
            <a:xfrm>
              <a:off x="21241022" y="12585953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623" name="tx1623"/>
            <p:cNvSpPr/>
            <p:nvPr/>
          </p:nvSpPr>
          <p:spPr>
            <a:xfrm>
              <a:off x="21241022" y="12805409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624" name="tx1624"/>
            <p:cNvSpPr/>
            <p:nvPr/>
          </p:nvSpPr>
          <p:spPr>
            <a:xfrm>
              <a:off x="21241022" y="1302486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625" name="tx1625"/>
            <p:cNvSpPr/>
            <p:nvPr/>
          </p:nvSpPr>
          <p:spPr>
            <a:xfrm>
              <a:off x="21241022" y="13244321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626" name="rc1626"/>
            <p:cNvSpPr/>
            <p:nvPr/>
          </p:nvSpPr>
          <p:spPr>
            <a:xfrm>
              <a:off x="23791321" y="12785624"/>
              <a:ext cx="45646" cy="7585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7" name="rc1627"/>
            <p:cNvSpPr/>
            <p:nvPr/>
          </p:nvSpPr>
          <p:spPr>
            <a:xfrm>
              <a:off x="23973906" y="12780877"/>
              <a:ext cx="45646" cy="76330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8" name="rc1628"/>
            <p:cNvSpPr/>
            <p:nvPr/>
          </p:nvSpPr>
          <p:spPr>
            <a:xfrm>
              <a:off x="23928260" y="12867051"/>
              <a:ext cx="45646" cy="67712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9" name="rc1629"/>
            <p:cNvSpPr/>
            <p:nvPr/>
          </p:nvSpPr>
          <p:spPr>
            <a:xfrm>
              <a:off x="23836967" y="12780877"/>
              <a:ext cx="45646" cy="76330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0" name="rc1630"/>
            <p:cNvSpPr/>
            <p:nvPr/>
          </p:nvSpPr>
          <p:spPr>
            <a:xfrm>
              <a:off x="23882613" y="12780877"/>
              <a:ext cx="45646" cy="76330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1" name="rc1631"/>
            <p:cNvSpPr/>
            <p:nvPr/>
          </p:nvSpPr>
          <p:spPr>
            <a:xfrm>
              <a:off x="23030550" y="12233236"/>
              <a:ext cx="45646" cy="13109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2" name="rc1632"/>
            <p:cNvSpPr/>
            <p:nvPr/>
          </p:nvSpPr>
          <p:spPr>
            <a:xfrm>
              <a:off x="23213135" y="13146137"/>
              <a:ext cx="45646" cy="39804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3" name="rc1633"/>
            <p:cNvSpPr/>
            <p:nvPr/>
          </p:nvSpPr>
          <p:spPr>
            <a:xfrm>
              <a:off x="23167489" y="13181715"/>
              <a:ext cx="45646" cy="36246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4" name="rc1634"/>
            <p:cNvSpPr/>
            <p:nvPr/>
          </p:nvSpPr>
          <p:spPr>
            <a:xfrm>
              <a:off x="23076196" y="13165421"/>
              <a:ext cx="45646" cy="378759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5" name="rc1635"/>
            <p:cNvSpPr/>
            <p:nvPr/>
          </p:nvSpPr>
          <p:spPr>
            <a:xfrm>
              <a:off x="23121842" y="13146137"/>
              <a:ext cx="45646" cy="39804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6" name="rc1636"/>
            <p:cNvSpPr/>
            <p:nvPr/>
          </p:nvSpPr>
          <p:spPr>
            <a:xfrm>
              <a:off x="22650165" y="12714577"/>
              <a:ext cx="45646" cy="82960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7" name="rc1637"/>
            <p:cNvSpPr/>
            <p:nvPr/>
          </p:nvSpPr>
          <p:spPr>
            <a:xfrm>
              <a:off x="22832750" y="13289249"/>
              <a:ext cx="45646" cy="25493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8" name="rc1638"/>
            <p:cNvSpPr/>
            <p:nvPr/>
          </p:nvSpPr>
          <p:spPr>
            <a:xfrm>
              <a:off x="22787103" y="13297001"/>
              <a:ext cx="45646" cy="24717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9" name="rc1639"/>
            <p:cNvSpPr/>
            <p:nvPr/>
          </p:nvSpPr>
          <p:spPr>
            <a:xfrm>
              <a:off x="22695811" y="13295806"/>
              <a:ext cx="45646" cy="24837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0" name="rc1640"/>
            <p:cNvSpPr/>
            <p:nvPr/>
          </p:nvSpPr>
          <p:spPr>
            <a:xfrm>
              <a:off x="22741457" y="13289249"/>
              <a:ext cx="45646" cy="25493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1" name="rc1641"/>
            <p:cNvSpPr/>
            <p:nvPr/>
          </p:nvSpPr>
          <p:spPr>
            <a:xfrm>
              <a:off x="23410935" y="13189809"/>
              <a:ext cx="45646" cy="3543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2" name="rc1642"/>
            <p:cNvSpPr/>
            <p:nvPr/>
          </p:nvSpPr>
          <p:spPr>
            <a:xfrm>
              <a:off x="23593520" y="13291612"/>
              <a:ext cx="45646" cy="25256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3" name="rc1643"/>
            <p:cNvSpPr/>
            <p:nvPr/>
          </p:nvSpPr>
          <p:spPr>
            <a:xfrm>
              <a:off x="23547874" y="13302633"/>
              <a:ext cx="45646" cy="24154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4" name="rc1644"/>
            <p:cNvSpPr/>
            <p:nvPr/>
          </p:nvSpPr>
          <p:spPr>
            <a:xfrm>
              <a:off x="23456582" y="13291612"/>
              <a:ext cx="45646" cy="25256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5" name="rc1645"/>
            <p:cNvSpPr/>
            <p:nvPr/>
          </p:nvSpPr>
          <p:spPr>
            <a:xfrm>
              <a:off x="23502228" y="13291612"/>
              <a:ext cx="45646" cy="25256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6" name="rc1646"/>
            <p:cNvSpPr/>
            <p:nvPr/>
          </p:nvSpPr>
          <p:spPr>
            <a:xfrm>
              <a:off x="22536049" y="11897904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7" name="tx1647"/>
            <p:cNvSpPr/>
            <p:nvPr/>
          </p:nvSpPr>
          <p:spPr>
            <a:xfrm>
              <a:off x="22148336" y="1348937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648" name="tx1648"/>
            <p:cNvSpPr/>
            <p:nvPr/>
          </p:nvSpPr>
          <p:spPr>
            <a:xfrm>
              <a:off x="22148336" y="13097032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649" name="tx1649"/>
            <p:cNvSpPr/>
            <p:nvPr/>
          </p:nvSpPr>
          <p:spPr>
            <a:xfrm>
              <a:off x="22148336" y="12705433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650" name="tx1650"/>
            <p:cNvSpPr/>
            <p:nvPr/>
          </p:nvSpPr>
          <p:spPr>
            <a:xfrm>
              <a:off x="22148336" y="1231346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651" name="tx1651"/>
            <p:cNvSpPr/>
            <p:nvPr/>
          </p:nvSpPr>
          <p:spPr>
            <a:xfrm>
              <a:off x="22148336" y="1192149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652" name="pl1652"/>
            <p:cNvSpPr/>
            <p:nvPr/>
          </p:nvSpPr>
          <p:spPr>
            <a:xfrm>
              <a:off x="22472786" y="1354418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3" name="pl1653"/>
            <p:cNvSpPr/>
            <p:nvPr/>
          </p:nvSpPr>
          <p:spPr>
            <a:xfrm>
              <a:off x="22472786" y="1315221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4" name="pl1654"/>
            <p:cNvSpPr/>
            <p:nvPr/>
          </p:nvSpPr>
          <p:spPr>
            <a:xfrm>
              <a:off x="22472786" y="1276023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5" name="pl1655"/>
            <p:cNvSpPr/>
            <p:nvPr/>
          </p:nvSpPr>
          <p:spPr>
            <a:xfrm>
              <a:off x="22472786" y="1236826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6" name="pl1656"/>
            <p:cNvSpPr/>
            <p:nvPr/>
          </p:nvSpPr>
          <p:spPr>
            <a:xfrm>
              <a:off x="22472786" y="1197629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7" name="pl1657"/>
            <p:cNvSpPr/>
            <p:nvPr/>
          </p:nvSpPr>
          <p:spPr>
            <a:xfrm>
              <a:off x="22764280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8" name="pl1658"/>
            <p:cNvSpPr/>
            <p:nvPr/>
          </p:nvSpPr>
          <p:spPr>
            <a:xfrm>
              <a:off x="23144666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9" name="pl1659"/>
            <p:cNvSpPr/>
            <p:nvPr/>
          </p:nvSpPr>
          <p:spPr>
            <a:xfrm>
              <a:off x="23525051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0" name="pl1660"/>
            <p:cNvSpPr/>
            <p:nvPr/>
          </p:nvSpPr>
          <p:spPr>
            <a:xfrm>
              <a:off x="23905436" y="1362257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1" name="tx1661"/>
            <p:cNvSpPr/>
            <p:nvPr/>
          </p:nvSpPr>
          <p:spPr>
            <a:xfrm>
              <a:off x="22518528" y="13681526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662" name="tx1662"/>
            <p:cNvSpPr/>
            <p:nvPr/>
          </p:nvSpPr>
          <p:spPr>
            <a:xfrm>
              <a:off x="22932883" y="13710845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663" name="tx1663"/>
            <p:cNvSpPr/>
            <p:nvPr/>
          </p:nvSpPr>
          <p:spPr>
            <a:xfrm>
              <a:off x="23220028" y="13681526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664" name="tx1664"/>
            <p:cNvSpPr/>
            <p:nvPr/>
          </p:nvSpPr>
          <p:spPr>
            <a:xfrm>
              <a:off x="23723382" y="13710622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665" name="tx1665"/>
            <p:cNvSpPr/>
            <p:nvPr/>
          </p:nvSpPr>
          <p:spPr>
            <a:xfrm>
              <a:off x="23187314" y="13887175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666" name="tx1666"/>
            <p:cNvSpPr/>
            <p:nvPr/>
          </p:nvSpPr>
          <p:spPr>
            <a:xfrm rot="-5400000">
              <a:off x="20441098" y="12693322"/>
              <a:ext cx="3152663" cy="1338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overlapping_normalized_mutual_information_MGH</a:t>
              </a:r>
            </a:p>
          </p:txBody>
        </p:sp>
        <p:sp>
          <p:nvSpPr>
            <p:cNvPr id="1667" name="tx1667"/>
            <p:cNvSpPr/>
            <p:nvPr/>
          </p:nvSpPr>
          <p:spPr>
            <a:xfrm>
              <a:off x="24342435" y="12095461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668" name="rc1668"/>
            <p:cNvSpPr/>
            <p:nvPr/>
          </p:nvSpPr>
          <p:spPr>
            <a:xfrm>
              <a:off x="24351435" y="12320094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9" name="rc1669"/>
            <p:cNvSpPr/>
            <p:nvPr/>
          </p:nvSpPr>
          <p:spPr>
            <a:xfrm>
              <a:off x="24351435" y="12539550"/>
              <a:ext cx="201456" cy="20145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0" name="rc1670"/>
            <p:cNvSpPr/>
            <p:nvPr/>
          </p:nvSpPr>
          <p:spPr>
            <a:xfrm>
              <a:off x="24351435" y="12759006"/>
              <a:ext cx="201456" cy="2014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1" name="rc1671"/>
            <p:cNvSpPr/>
            <p:nvPr/>
          </p:nvSpPr>
          <p:spPr>
            <a:xfrm>
              <a:off x="24351435" y="12978462"/>
              <a:ext cx="201456" cy="2014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2" name="rc1672"/>
            <p:cNvSpPr/>
            <p:nvPr/>
          </p:nvSpPr>
          <p:spPr>
            <a:xfrm>
              <a:off x="24351435" y="1319791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3" name="tx1673"/>
            <p:cNvSpPr/>
            <p:nvPr/>
          </p:nvSpPr>
          <p:spPr>
            <a:xfrm>
              <a:off x="24631480" y="12366497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674" name="tx1674"/>
            <p:cNvSpPr/>
            <p:nvPr/>
          </p:nvSpPr>
          <p:spPr>
            <a:xfrm>
              <a:off x="24631480" y="12585953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675" name="tx1675"/>
            <p:cNvSpPr/>
            <p:nvPr/>
          </p:nvSpPr>
          <p:spPr>
            <a:xfrm>
              <a:off x="24631480" y="12805409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676" name="tx1676"/>
            <p:cNvSpPr/>
            <p:nvPr/>
          </p:nvSpPr>
          <p:spPr>
            <a:xfrm>
              <a:off x="24631480" y="1302486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677" name="tx1677"/>
            <p:cNvSpPr/>
            <p:nvPr/>
          </p:nvSpPr>
          <p:spPr>
            <a:xfrm>
              <a:off x="24631480" y="13244321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678" name="rc1678"/>
            <p:cNvSpPr/>
            <p:nvPr/>
          </p:nvSpPr>
          <p:spPr>
            <a:xfrm>
              <a:off x="6839032" y="14571766"/>
              <a:ext cx="45646" cy="12327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9" name="rc1679"/>
            <p:cNvSpPr/>
            <p:nvPr/>
          </p:nvSpPr>
          <p:spPr>
            <a:xfrm>
              <a:off x="7021617" y="14520640"/>
              <a:ext cx="45646" cy="128384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0" name="rc1680"/>
            <p:cNvSpPr/>
            <p:nvPr/>
          </p:nvSpPr>
          <p:spPr>
            <a:xfrm>
              <a:off x="6975970" y="14560405"/>
              <a:ext cx="45646" cy="124408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1" name="rc1681"/>
            <p:cNvSpPr/>
            <p:nvPr/>
          </p:nvSpPr>
          <p:spPr>
            <a:xfrm>
              <a:off x="6884678" y="14520640"/>
              <a:ext cx="45646" cy="128384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2" name="rc1682"/>
            <p:cNvSpPr/>
            <p:nvPr/>
          </p:nvSpPr>
          <p:spPr>
            <a:xfrm>
              <a:off x="6930324" y="14520640"/>
              <a:ext cx="45646" cy="128384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3" name="rc1683"/>
            <p:cNvSpPr/>
            <p:nvPr/>
          </p:nvSpPr>
          <p:spPr>
            <a:xfrm>
              <a:off x="6078261" y="14328831"/>
              <a:ext cx="45646" cy="14756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4" name="rc1684"/>
            <p:cNvSpPr/>
            <p:nvPr/>
          </p:nvSpPr>
          <p:spPr>
            <a:xfrm>
              <a:off x="6260846" y="14711719"/>
              <a:ext cx="45646" cy="109276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5" name="rc1685"/>
            <p:cNvSpPr/>
            <p:nvPr/>
          </p:nvSpPr>
          <p:spPr>
            <a:xfrm>
              <a:off x="6215200" y="14736872"/>
              <a:ext cx="45646" cy="106761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6" name="rc1686"/>
            <p:cNvSpPr/>
            <p:nvPr/>
          </p:nvSpPr>
          <p:spPr>
            <a:xfrm>
              <a:off x="6123907" y="14728488"/>
              <a:ext cx="45646" cy="1075997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7" name="rc1687"/>
            <p:cNvSpPr/>
            <p:nvPr/>
          </p:nvSpPr>
          <p:spPr>
            <a:xfrm>
              <a:off x="6169553" y="14711719"/>
              <a:ext cx="45646" cy="109276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8" name="rc1688"/>
            <p:cNvSpPr/>
            <p:nvPr/>
          </p:nvSpPr>
          <p:spPr>
            <a:xfrm>
              <a:off x="5697875" y="14535089"/>
              <a:ext cx="45646" cy="126939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9" name="rc1689"/>
            <p:cNvSpPr/>
            <p:nvPr/>
          </p:nvSpPr>
          <p:spPr>
            <a:xfrm>
              <a:off x="5880460" y="14909856"/>
              <a:ext cx="45646" cy="89463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0" name="rc1690"/>
            <p:cNvSpPr/>
            <p:nvPr/>
          </p:nvSpPr>
          <p:spPr>
            <a:xfrm>
              <a:off x="5834814" y="14920634"/>
              <a:ext cx="45646" cy="88385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1" name="rc1691"/>
            <p:cNvSpPr/>
            <p:nvPr/>
          </p:nvSpPr>
          <p:spPr>
            <a:xfrm>
              <a:off x="5743522" y="14916489"/>
              <a:ext cx="45646" cy="88799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2" name="rc1692"/>
            <p:cNvSpPr/>
            <p:nvPr/>
          </p:nvSpPr>
          <p:spPr>
            <a:xfrm>
              <a:off x="5789168" y="14909856"/>
              <a:ext cx="45646" cy="89463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3" name="rc1693"/>
            <p:cNvSpPr/>
            <p:nvPr/>
          </p:nvSpPr>
          <p:spPr>
            <a:xfrm>
              <a:off x="6458646" y="14642644"/>
              <a:ext cx="45646" cy="1161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4" name="rc1694"/>
            <p:cNvSpPr/>
            <p:nvPr/>
          </p:nvSpPr>
          <p:spPr>
            <a:xfrm>
              <a:off x="6641231" y="14699502"/>
              <a:ext cx="45646" cy="110498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5" name="rc1695"/>
            <p:cNvSpPr/>
            <p:nvPr/>
          </p:nvSpPr>
          <p:spPr>
            <a:xfrm>
              <a:off x="6595585" y="14706393"/>
              <a:ext cx="45646" cy="109809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6" name="rc1696"/>
            <p:cNvSpPr/>
            <p:nvPr/>
          </p:nvSpPr>
          <p:spPr>
            <a:xfrm>
              <a:off x="6504293" y="14699502"/>
              <a:ext cx="45646" cy="110498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7" name="rc1697"/>
            <p:cNvSpPr/>
            <p:nvPr/>
          </p:nvSpPr>
          <p:spPr>
            <a:xfrm>
              <a:off x="6549939" y="14699502"/>
              <a:ext cx="45646" cy="110498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8" name="rc1698"/>
            <p:cNvSpPr/>
            <p:nvPr/>
          </p:nvSpPr>
          <p:spPr>
            <a:xfrm>
              <a:off x="5583760" y="14158209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9" name="tx1699"/>
            <p:cNvSpPr/>
            <p:nvPr/>
          </p:nvSpPr>
          <p:spPr>
            <a:xfrm>
              <a:off x="5196047" y="15749680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700" name="tx1700"/>
            <p:cNvSpPr/>
            <p:nvPr/>
          </p:nvSpPr>
          <p:spPr>
            <a:xfrm>
              <a:off x="5196047" y="15357337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701" name="tx1701"/>
            <p:cNvSpPr/>
            <p:nvPr/>
          </p:nvSpPr>
          <p:spPr>
            <a:xfrm>
              <a:off x="5196047" y="1496573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702" name="tx1702"/>
            <p:cNvSpPr/>
            <p:nvPr/>
          </p:nvSpPr>
          <p:spPr>
            <a:xfrm>
              <a:off x="5196047" y="1457376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703" name="tx1703"/>
            <p:cNvSpPr/>
            <p:nvPr/>
          </p:nvSpPr>
          <p:spPr>
            <a:xfrm>
              <a:off x="5196047" y="1418179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704" name="pl1704"/>
            <p:cNvSpPr/>
            <p:nvPr/>
          </p:nvSpPr>
          <p:spPr>
            <a:xfrm>
              <a:off x="5520497" y="15804486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5" name="pl1705"/>
            <p:cNvSpPr/>
            <p:nvPr/>
          </p:nvSpPr>
          <p:spPr>
            <a:xfrm>
              <a:off x="5520497" y="1541251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6" name="pl1706"/>
            <p:cNvSpPr/>
            <p:nvPr/>
          </p:nvSpPr>
          <p:spPr>
            <a:xfrm>
              <a:off x="5520497" y="1502054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7" name="pl1707"/>
            <p:cNvSpPr/>
            <p:nvPr/>
          </p:nvSpPr>
          <p:spPr>
            <a:xfrm>
              <a:off x="5520497" y="1462857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8" name="pl1708"/>
            <p:cNvSpPr/>
            <p:nvPr/>
          </p:nvSpPr>
          <p:spPr>
            <a:xfrm>
              <a:off x="5520497" y="1423660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9" name="pl1709"/>
            <p:cNvSpPr/>
            <p:nvPr/>
          </p:nvSpPr>
          <p:spPr>
            <a:xfrm>
              <a:off x="5811991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0" name="pl1710"/>
            <p:cNvSpPr/>
            <p:nvPr/>
          </p:nvSpPr>
          <p:spPr>
            <a:xfrm>
              <a:off x="6192376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1" name="pl1711"/>
            <p:cNvSpPr/>
            <p:nvPr/>
          </p:nvSpPr>
          <p:spPr>
            <a:xfrm>
              <a:off x="6572762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2" name="pl1712"/>
            <p:cNvSpPr/>
            <p:nvPr/>
          </p:nvSpPr>
          <p:spPr>
            <a:xfrm>
              <a:off x="6953147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3" name="tx1713"/>
            <p:cNvSpPr/>
            <p:nvPr/>
          </p:nvSpPr>
          <p:spPr>
            <a:xfrm>
              <a:off x="5566239" y="15941831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714" name="tx1714"/>
            <p:cNvSpPr/>
            <p:nvPr/>
          </p:nvSpPr>
          <p:spPr>
            <a:xfrm>
              <a:off x="5980594" y="15971150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715" name="tx1715"/>
            <p:cNvSpPr/>
            <p:nvPr/>
          </p:nvSpPr>
          <p:spPr>
            <a:xfrm>
              <a:off x="6267739" y="15941831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716" name="tx1716"/>
            <p:cNvSpPr/>
            <p:nvPr/>
          </p:nvSpPr>
          <p:spPr>
            <a:xfrm>
              <a:off x="6771093" y="15970927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717" name="tx1717"/>
            <p:cNvSpPr/>
            <p:nvPr/>
          </p:nvSpPr>
          <p:spPr>
            <a:xfrm>
              <a:off x="6235025" y="16147480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718" name="tx1718"/>
            <p:cNvSpPr/>
            <p:nvPr/>
          </p:nvSpPr>
          <p:spPr>
            <a:xfrm rot="-5400000">
              <a:off x="4727418" y="14961540"/>
              <a:ext cx="691269" cy="1180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rand_index</a:t>
              </a:r>
            </a:p>
          </p:txBody>
        </p:sp>
        <p:sp>
          <p:nvSpPr>
            <p:cNvPr id="1719" name="tx1719"/>
            <p:cNvSpPr/>
            <p:nvPr/>
          </p:nvSpPr>
          <p:spPr>
            <a:xfrm>
              <a:off x="7390146" y="14355766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720" name="rc1720"/>
            <p:cNvSpPr/>
            <p:nvPr/>
          </p:nvSpPr>
          <p:spPr>
            <a:xfrm>
              <a:off x="7399146" y="14580399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1" name="rc1721"/>
            <p:cNvSpPr/>
            <p:nvPr/>
          </p:nvSpPr>
          <p:spPr>
            <a:xfrm>
              <a:off x="7399146" y="14799855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2" name="rc1722"/>
            <p:cNvSpPr/>
            <p:nvPr/>
          </p:nvSpPr>
          <p:spPr>
            <a:xfrm>
              <a:off x="7399146" y="15019311"/>
              <a:ext cx="201455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3" name="rc1723"/>
            <p:cNvSpPr/>
            <p:nvPr/>
          </p:nvSpPr>
          <p:spPr>
            <a:xfrm>
              <a:off x="7399146" y="15238767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4" name="rc1724"/>
            <p:cNvSpPr/>
            <p:nvPr/>
          </p:nvSpPr>
          <p:spPr>
            <a:xfrm>
              <a:off x="7399146" y="15458223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5" name="tx1725"/>
            <p:cNvSpPr/>
            <p:nvPr/>
          </p:nvSpPr>
          <p:spPr>
            <a:xfrm>
              <a:off x="7679191" y="14626802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726" name="tx1726"/>
            <p:cNvSpPr/>
            <p:nvPr/>
          </p:nvSpPr>
          <p:spPr>
            <a:xfrm>
              <a:off x="7679191" y="14846258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727" name="tx1727"/>
            <p:cNvSpPr/>
            <p:nvPr/>
          </p:nvSpPr>
          <p:spPr>
            <a:xfrm>
              <a:off x="7679191" y="15065714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728" name="tx1728"/>
            <p:cNvSpPr/>
            <p:nvPr/>
          </p:nvSpPr>
          <p:spPr>
            <a:xfrm>
              <a:off x="7679191" y="1528517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729" name="tx1729"/>
            <p:cNvSpPr/>
            <p:nvPr/>
          </p:nvSpPr>
          <p:spPr>
            <a:xfrm>
              <a:off x="7679191" y="15504626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730" name="rc1730"/>
            <p:cNvSpPr/>
            <p:nvPr/>
          </p:nvSpPr>
          <p:spPr>
            <a:xfrm>
              <a:off x="10229489" y="14909828"/>
              <a:ext cx="45646" cy="8946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1" name="rc1731"/>
            <p:cNvSpPr/>
            <p:nvPr/>
          </p:nvSpPr>
          <p:spPr>
            <a:xfrm>
              <a:off x="10412074" y="14939324"/>
              <a:ext cx="45646" cy="86516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2" name="rc1732"/>
            <p:cNvSpPr/>
            <p:nvPr/>
          </p:nvSpPr>
          <p:spPr>
            <a:xfrm>
              <a:off x="10366428" y="15052923"/>
              <a:ext cx="45646" cy="75156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3" name="rc1733"/>
            <p:cNvSpPr/>
            <p:nvPr/>
          </p:nvSpPr>
          <p:spPr>
            <a:xfrm>
              <a:off x="10275136" y="14939324"/>
              <a:ext cx="45646" cy="86516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4" name="rc1734"/>
            <p:cNvSpPr/>
            <p:nvPr/>
          </p:nvSpPr>
          <p:spPr>
            <a:xfrm>
              <a:off x="10320782" y="14939324"/>
              <a:ext cx="45646" cy="86516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5" name="rc1735"/>
            <p:cNvSpPr/>
            <p:nvPr/>
          </p:nvSpPr>
          <p:spPr>
            <a:xfrm>
              <a:off x="9468719" y="14421209"/>
              <a:ext cx="45646" cy="13832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6" name="rc1736"/>
            <p:cNvSpPr/>
            <p:nvPr/>
          </p:nvSpPr>
          <p:spPr>
            <a:xfrm>
              <a:off x="9651304" y="15201132"/>
              <a:ext cx="45646" cy="60335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7" name="rc1737"/>
            <p:cNvSpPr/>
            <p:nvPr/>
          </p:nvSpPr>
          <p:spPr>
            <a:xfrm>
              <a:off x="9605657" y="15253277"/>
              <a:ext cx="45646" cy="55120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8" name="rc1738"/>
            <p:cNvSpPr/>
            <p:nvPr/>
          </p:nvSpPr>
          <p:spPr>
            <a:xfrm>
              <a:off x="9514365" y="15235754"/>
              <a:ext cx="45646" cy="56873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9" name="rc1739"/>
            <p:cNvSpPr/>
            <p:nvPr/>
          </p:nvSpPr>
          <p:spPr>
            <a:xfrm>
              <a:off x="9560011" y="15201132"/>
              <a:ext cx="45646" cy="60335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0" name="rc1740"/>
            <p:cNvSpPr/>
            <p:nvPr/>
          </p:nvSpPr>
          <p:spPr>
            <a:xfrm>
              <a:off x="9088333" y="14816169"/>
              <a:ext cx="45646" cy="9883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1" name="rc1741"/>
            <p:cNvSpPr/>
            <p:nvPr/>
          </p:nvSpPr>
          <p:spPr>
            <a:xfrm>
              <a:off x="9270918" y="15479482"/>
              <a:ext cx="45646" cy="32500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2" name="rc1742"/>
            <p:cNvSpPr/>
            <p:nvPr/>
          </p:nvSpPr>
          <p:spPr>
            <a:xfrm>
              <a:off x="9225272" y="15497594"/>
              <a:ext cx="45646" cy="30689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3" name="rc1743"/>
            <p:cNvSpPr/>
            <p:nvPr/>
          </p:nvSpPr>
          <p:spPr>
            <a:xfrm>
              <a:off x="9133979" y="15490634"/>
              <a:ext cx="45646" cy="31385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4" name="rc1744"/>
            <p:cNvSpPr/>
            <p:nvPr/>
          </p:nvSpPr>
          <p:spPr>
            <a:xfrm>
              <a:off x="9179626" y="15479482"/>
              <a:ext cx="45646" cy="32500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5" name="rc1745"/>
            <p:cNvSpPr/>
            <p:nvPr/>
          </p:nvSpPr>
          <p:spPr>
            <a:xfrm>
              <a:off x="9849104" y="15147659"/>
              <a:ext cx="45646" cy="6568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6" name="rc1746"/>
            <p:cNvSpPr/>
            <p:nvPr/>
          </p:nvSpPr>
          <p:spPr>
            <a:xfrm>
              <a:off x="10031689" y="15314851"/>
              <a:ext cx="45646" cy="48963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7" name="rc1747"/>
            <p:cNvSpPr/>
            <p:nvPr/>
          </p:nvSpPr>
          <p:spPr>
            <a:xfrm>
              <a:off x="9986043" y="15333852"/>
              <a:ext cx="45646" cy="47063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8" name="rc1748"/>
            <p:cNvSpPr/>
            <p:nvPr/>
          </p:nvSpPr>
          <p:spPr>
            <a:xfrm>
              <a:off x="9894750" y="15314851"/>
              <a:ext cx="45646" cy="48963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9" name="rc1749"/>
            <p:cNvSpPr/>
            <p:nvPr/>
          </p:nvSpPr>
          <p:spPr>
            <a:xfrm>
              <a:off x="9940397" y="15314851"/>
              <a:ext cx="45646" cy="48963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0" name="rc1750"/>
            <p:cNvSpPr/>
            <p:nvPr/>
          </p:nvSpPr>
          <p:spPr>
            <a:xfrm>
              <a:off x="8974218" y="14158209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1" name="tx1751"/>
            <p:cNvSpPr/>
            <p:nvPr/>
          </p:nvSpPr>
          <p:spPr>
            <a:xfrm>
              <a:off x="8586505" y="15749680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752" name="tx1752"/>
            <p:cNvSpPr/>
            <p:nvPr/>
          </p:nvSpPr>
          <p:spPr>
            <a:xfrm>
              <a:off x="8586505" y="15357337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753" name="tx1753"/>
            <p:cNvSpPr/>
            <p:nvPr/>
          </p:nvSpPr>
          <p:spPr>
            <a:xfrm>
              <a:off x="8586505" y="1496573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754" name="tx1754"/>
            <p:cNvSpPr/>
            <p:nvPr/>
          </p:nvSpPr>
          <p:spPr>
            <a:xfrm>
              <a:off x="8586505" y="1457376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755" name="tx1755"/>
            <p:cNvSpPr/>
            <p:nvPr/>
          </p:nvSpPr>
          <p:spPr>
            <a:xfrm>
              <a:off x="8586505" y="1418179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756" name="pl1756"/>
            <p:cNvSpPr/>
            <p:nvPr/>
          </p:nvSpPr>
          <p:spPr>
            <a:xfrm>
              <a:off x="8910955" y="15804486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7" name="pl1757"/>
            <p:cNvSpPr/>
            <p:nvPr/>
          </p:nvSpPr>
          <p:spPr>
            <a:xfrm>
              <a:off x="8910955" y="1541251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8" name="pl1758"/>
            <p:cNvSpPr/>
            <p:nvPr/>
          </p:nvSpPr>
          <p:spPr>
            <a:xfrm>
              <a:off x="8910955" y="1502054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9" name="pl1759"/>
            <p:cNvSpPr/>
            <p:nvPr/>
          </p:nvSpPr>
          <p:spPr>
            <a:xfrm>
              <a:off x="8910955" y="1462857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0" name="pl1760"/>
            <p:cNvSpPr/>
            <p:nvPr/>
          </p:nvSpPr>
          <p:spPr>
            <a:xfrm>
              <a:off x="8910955" y="1423660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1" name="pl1761"/>
            <p:cNvSpPr/>
            <p:nvPr/>
          </p:nvSpPr>
          <p:spPr>
            <a:xfrm>
              <a:off x="9202449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2" name="pl1762"/>
            <p:cNvSpPr/>
            <p:nvPr/>
          </p:nvSpPr>
          <p:spPr>
            <a:xfrm>
              <a:off x="9582834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3" name="pl1763"/>
            <p:cNvSpPr/>
            <p:nvPr/>
          </p:nvSpPr>
          <p:spPr>
            <a:xfrm>
              <a:off x="9963220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4" name="pl1764"/>
            <p:cNvSpPr/>
            <p:nvPr/>
          </p:nvSpPr>
          <p:spPr>
            <a:xfrm>
              <a:off x="10343605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5" name="tx1765"/>
            <p:cNvSpPr/>
            <p:nvPr/>
          </p:nvSpPr>
          <p:spPr>
            <a:xfrm>
              <a:off x="8956696" y="15941831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766" name="tx1766"/>
            <p:cNvSpPr/>
            <p:nvPr/>
          </p:nvSpPr>
          <p:spPr>
            <a:xfrm>
              <a:off x="9371052" y="15971150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767" name="tx1767"/>
            <p:cNvSpPr/>
            <p:nvPr/>
          </p:nvSpPr>
          <p:spPr>
            <a:xfrm>
              <a:off x="9658196" y="15941831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768" name="tx1768"/>
            <p:cNvSpPr/>
            <p:nvPr/>
          </p:nvSpPr>
          <p:spPr>
            <a:xfrm>
              <a:off x="10161551" y="15970927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769" name="tx1769"/>
            <p:cNvSpPr/>
            <p:nvPr/>
          </p:nvSpPr>
          <p:spPr>
            <a:xfrm>
              <a:off x="9625483" y="16147480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770" name="tx1770"/>
            <p:cNvSpPr/>
            <p:nvPr/>
          </p:nvSpPr>
          <p:spPr>
            <a:xfrm rot="-5400000">
              <a:off x="8255905" y="14967509"/>
              <a:ext cx="427149" cy="1060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omega</a:t>
              </a:r>
            </a:p>
          </p:txBody>
        </p:sp>
        <p:sp>
          <p:nvSpPr>
            <p:cNvPr id="1771" name="tx1771"/>
            <p:cNvSpPr/>
            <p:nvPr/>
          </p:nvSpPr>
          <p:spPr>
            <a:xfrm>
              <a:off x="10780603" y="14355766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772" name="rc1772"/>
            <p:cNvSpPr/>
            <p:nvPr/>
          </p:nvSpPr>
          <p:spPr>
            <a:xfrm>
              <a:off x="10789603" y="14580399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3" name="rc1773"/>
            <p:cNvSpPr/>
            <p:nvPr/>
          </p:nvSpPr>
          <p:spPr>
            <a:xfrm>
              <a:off x="10789603" y="14799855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4" name="rc1774"/>
            <p:cNvSpPr/>
            <p:nvPr/>
          </p:nvSpPr>
          <p:spPr>
            <a:xfrm>
              <a:off x="10789603" y="15019311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5" name="rc1775"/>
            <p:cNvSpPr/>
            <p:nvPr/>
          </p:nvSpPr>
          <p:spPr>
            <a:xfrm>
              <a:off x="10789603" y="15238767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6" name="rc1776"/>
            <p:cNvSpPr/>
            <p:nvPr/>
          </p:nvSpPr>
          <p:spPr>
            <a:xfrm>
              <a:off x="10789603" y="15458223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7" name="tx1777"/>
            <p:cNvSpPr/>
            <p:nvPr/>
          </p:nvSpPr>
          <p:spPr>
            <a:xfrm>
              <a:off x="11069649" y="14626802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778" name="tx1778"/>
            <p:cNvSpPr/>
            <p:nvPr/>
          </p:nvSpPr>
          <p:spPr>
            <a:xfrm>
              <a:off x="11069649" y="14846258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779" name="tx1779"/>
            <p:cNvSpPr/>
            <p:nvPr/>
          </p:nvSpPr>
          <p:spPr>
            <a:xfrm>
              <a:off x="11069649" y="15065714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780" name="tx1780"/>
            <p:cNvSpPr/>
            <p:nvPr/>
          </p:nvSpPr>
          <p:spPr>
            <a:xfrm>
              <a:off x="11069649" y="1528517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781" name="tx1781"/>
            <p:cNvSpPr/>
            <p:nvPr/>
          </p:nvSpPr>
          <p:spPr>
            <a:xfrm>
              <a:off x="11069649" y="15504626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782" name="rc1782"/>
            <p:cNvSpPr/>
            <p:nvPr/>
          </p:nvSpPr>
          <p:spPr>
            <a:xfrm>
              <a:off x="13619947" y="15048418"/>
              <a:ext cx="45646" cy="7560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3" name="rc1783"/>
            <p:cNvSpPr/>
            <p:nvPr/>
          </p:nvSpPr>
          <p:spPr>
            <a:xfrm>
              <a:off x="13802532" y="15135522"/>
              <a:ext cx="45646" cy="66896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4" name="rc1784"/>
            <p:cNvSpPr/>
            <p:nvPr/>
          </p:nvSpPr>
          <p:spPr>
            <a:xfrm>
              <a:off x="13756886" y="15244528"/>
              <a:ext cx="45646" cy="55995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5" name="rc1785"/>
            <p:cNvSpPr/>
            <p:nvPr/>
          </p:nvSpPr>
          <p:spPr>
            <a:xfrm>
              <a:off x="13665594" y="15135522"/>
              <a:ext cx="45646" cy="66896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6" name="rc1786"/>
            <p:cNvSpPr/>
            <p:nvPr/>
          </p:nvSpPr>
          <p:spPr>
            <a:xfrm>
              <a:off x="13711240" y="15135522"/>
              <a:ext cx="45646" cy="66896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7" name="rc1787"/>
            <p:cNvSpPr/>
            <p:nvPr/>
          </p:nvSpPr>
          <p:spPr>
            <a:xfrm>
              <a:off x="12859176" y="14283639"/>
              <a:ext cx="45646" cy="15208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8" name="rc1788"/>
            <p:cNvSpPr/>
            <p:nvPr/>
          </p:nvSpPr>
          <p:spPr>
            <a:xfrm>
              <a:off x="13041761" y="15346664"/>
              <a:ext cx="45646" cy="45782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9" name="rc1789"/>
            <p:cNvSpPr/>
            <p:nvPr/>
          </p:nvSpPr>
          <p:spPr>
            <a:xfrm>
              <a:off x="12996115" y="15436033"/>
              <a:ext cx="45646" cy="36845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0" name="rc1790"/>
            <p:cNvSpPr/>
            <p:nvPr/>
          </p:nvSpPr>
          <p:spPr>
            <a:xfrm>
              <a:off x="12904823" y="15422968"/>
              <a:ext cx="45646" cy="38151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1" name="rc1791"/>
            <p:cNvSpPr/>
            <p:nvPr/>
          </p:nvSpPr>
          <p:spPr>
            <a:xfrm>
              <a:off x="12950469" y="15346664"/>
              <a:ext cx="45646" cy="45782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2" name="rc1792"/>
            <p:cNvSpPr/>
            <p:nvPr/>
          </p:nvSpPr>
          <p:spPr>
            <a:xfrm>
              <a:off x="12478791" y="14848077"/>
              <a:ext cx="45646" cy="9564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3" name="rc1793"/>
            <p:cNvSpPr/>
            <p:nvPr/>
          </p:nvSpPr>
          <p:spPr>
            <a:xfrm>
              <a:off x="12661376" y="15644847"/>
              <a:ext cx="45646" cy="15963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4" name="rc1794"/>
            <p:cNvSpPr/>
            <p:nvPr/>
          </p:nvSpPr>
          <p:spPr>
            <a:xfrm>
              <a:off x="12615730" y="15662070"/>
              <a:ext cx="45646" cy="14241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5" name="rc1795"/>
            <p:cNvSpPr/>
            <p:nvPr/>
          </p:nvSpPr>
          <p:spPr>
            <a:xfrm>
              <a:off x="12524437" y="15658150"/>
              <a:ext cx="45646" cy="14633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6" name="rc1796"/>
            <p:cNvSpPr/>
            <p:nvPr/>
          </p:nvSpPr>
          <p:spPr>
            <a:xfrm>
              <a:off x="12570084" y="15644847"/>
              <a:ext cx="45646" cy="15963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7" name="rc1797"/>
            <p:cNvSpPr/>
            <p:nvPr/>
          </p:nvSpPr>
          <p:spPr>
            <a:xfrm>
              <a:off x="13239562" y="15196147"/>
              <a:ext cx="45646" cy="6083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8" name="rc1798"/>
            <p:cNvSpPr/>
            <p:nvPr/>
          </p:nvSpPr>
          <p:spPr>
            <a:xfrm>
              <a:off x="13422147" y="15574530"/>
              <a:ext cx="45646" cy="2299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9" name="rc1799"/>
            <p:cNvSpPr/>
            <p:nvPr/>
          </p:nvSpPr>
          <p:spPr>
            <a:xfrm>
              <a:off x="13376501" y="15594631"/>
              <a:ext cx="45646" cy="2098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0" name="rc1800"/>
            <p:cNvSpPr/>
            <p:nvPr/>
          </p:nvSpPr>
          <p:spPr>
            <a:xfrm>
              <a:off x="13285208" y="15574530"/>
              <a:ext cx="45646" cy="2299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1" name="rc1801"/>
            <p:cNvSpPr/>
            <p:nvPr/>
          </p:nvSpPr>
          <p:spPr>
            <a:xfrm>
              <a:off x="13330854" y="15574530"/>
              <a:ext cx="45646" cy="2299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2" name="rc1802"/>
            <p:cNvSpPr/>
            <p:nvPr/>
          </p:nvSpPr>
          <p:spPr>
            <a:xfrm>
              <a:off x="12364675" y="14158209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3" name="tx1803"/>
            <p:cNvSpPr/>
            <p:nvPr/>
          </p:nvSpPr>
          <p:spPr>
            <a:xfrm>
              <a:off x="11976963" y="15749680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804" name="tx1804"/>
            <p:cNvSpPr/>
            <p:nvPr/>
          </p:nvSpPr>
          <p:spPr>
            <a:xfrm>
              <a:off x="11976963" y="15357337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805" name="tx1805"/>
            <p:cNvSpPr/>
            <p:nvPr/>
          </p:nvSpPr>
          <p:spPr>
            <a:xfrm>
              <a:off x="11976963" y="1496573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806" name="tx1806"/>
            <p:cNvSpPr/>
            <p:nvPr/>
          </p:nvSpPr>
          <p:spPr>
            <a:xfrm>
              <a:off x="11976963" y="1457376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807" name="tx1807"/>
            <p:cNvSpPr/>
            <p:nvPr/>
          </p:nvSpPr>
          <p:spPr>
            <a:xfrm>
              <a:off x="11976963" y="1418179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808" name="pl1808"/>
            <p:cNvSpPr/>
            <p:nvPr/>
          </p:nvSpPr>
          <p:spPr>
            <a:xfrm>
              <a:off x="12301413" y="15804486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9" name="pl1809"/>
            <p:cNvSpPr/>
            <p:nvPr/>
          </p:nvSpPr>
          <p:spPr>
            <a:xfrm>
              <a:off x="12301413" y="1541251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0" name="pl1810"/>
            <p:cNvSpPr/>
            <p:nvPr/>
          </p:nvSpPr>
          <p:spPr>
            <a:xfrm>
              <a:off x="12301413" y="1502054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1" name="pl1811"/>
            <p:cNvSpPr/>
            <p:nvPr/>
          </p:nvSpPr>
          <p:spPr>
            <a:xfrm>
              <a:off x="12301413" y="1462857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2" name="pl1812"/>
            <p:cNvSpPr/>
            <p:nvPr/>
          </p:nvSpPr>
          <p:spPr>
            <a:xfrm>
              <a:off x="12301413" y="1423660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3" name="pl1813"/>
            <p:cNvSpPr/>
            <p:nvPr/>
          </p:nvSpPr>
          <p:spPr>
            <a:xfrm>
              <a:off x="12592907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4" name="pl1814"/>
            <p:cNvSpPr/>
            <p:nvPr/>
          </p:nvSpPr>
          <p:spPr>
            <a:xfrm>
              <a:off x="12973292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5" name="pl1815"/>
            <p:cNvSpPr/>
            <p:nvPr/>
          </p:nvSpPr>
          <p:spPr>
            <a:xfrm>
              <a:off x="13353678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6" name="pl1816"/>
            <p:cNvSpPr/>
            <p:nvPr/>
          </p:nvSpPr>
          <p:spPr>
            <a:xfrm>
              <a:off x="13734063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7" name="tx1817"/>
            <p:cNvSpPr/>
            <p:nvPr/>
          </p:nvSpPr>
          <p:spPr>
            <a:xfrm>
              <a:off x="12347154" y="15941831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818" name="tx1818"/>
            <p:cNvSpPr/>
            <p:nvPr/>
          </p:nvSpPr>
          <p:spPr>
            <a:xfrm>
              <a:off x="12761510" y="15971150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819" name="tx1819"/>
            <p:cNvSpPr/>
            <p:nvPr/>
          </p:nvSpPr>
          <p:spPr>
            <a:xfrm>
              <a:off x="13048654" y="15941831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820" name="tx1820"/>
            <p:cNvSpPr/>
            <p:nvPr/>
          </p:nvSpPr>
          <p:spPr>
            <a:xfrm>
              <a:off x="13552009" y="15970927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821" name="tx1821"/>
            <p:cNvSpPr/>
            <p:nvPr/>
          </p:nvSpPr>
          <p:spPr>
            <a:xfrm>
              <a:off x="13015940" y="16147480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822" name="tx1822"/>
            <p:cNvSpPr/>
            <p:nvPr/>
          </p:nvSpPr>
          <p:spPr>
            <a:xfrm rot="-5400000">
              <a:off x="11765053" y="14969726"/>
              <a:ext cx="19420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nf1</a:t>
              </a:r>
            </a:p>
          </p:txBody>
        </p:sp>
        <p:sp>
          <p:nvSpPr>
            <p:cNvPr id="1823" name="tx1823"/>
            <p:cNvSpPr/>
            <p:nvPr/>
          </p:nvSpPr>
          <p:spPr>
            <a:xfrm>
              <a:off x="14171061" y="14355766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824" name="rc1824"/>
            <p:cNvSpPr/>
            <p:nvPr/>
          </p:nvSpPr>
          <p:spPr>
            <a:xfrm>
              <a:off x="14180061" y="14580399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5" name="rc1825"/>
            <p:cNvSpPr/>
            <p:nvPr/>
          </p:nvSpPr>
          <p:spPr>
            <a:xfrm>
              <a:off x="14180061" y="14799855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6" name="rc1826"/>
            <p:cNvSpPr/>
            <p:nvPr/>
          </p:nvSpPr>
          <p:spPr>
            <a:xfrm>
              <a:off x="14180061" y="15019311"/>
              <a:ext cx="201455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7" name="rc1827"/>
            <p:cNvSpPr/>
            <p:nvPr/>
          </p:nvSpPr>
          <p:spPr>
            <a:xfrm>
              <a:off x="14180061" y="15238767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8" name="rc1828"/>
            <p:cNvSpPr/>
            <p:nvPr/>
          </p:nvSpPr>
          <p:spPr>
            <a:xfrm>
              <a:off x="14180061" y="15458223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9" name="tx1829"/>
            <p:cNvSpPr/>
            <p:nvPr/>
          </p:nvSpPr>
          <p:spPr>
            <a:xfrm>
              <a:off x="14460106" y="14626802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830" name="tx1830"/>
            <p:cNvSpPr/>
            <p:nvPr/>
          </p:nvSpPr>
          <p:spPr>
            <a:xfrm>
              <a:off x="14460106" y="14846258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831" name="tx1831"/>
            <p:cNvSpPr/>
            <p:nvPr/>
          </p:nvSpPr>
          <p:spPr>
            <a:xfrm>
              <a:off x="14460106" y="15065714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832" name="tx1832"/>
            <p:cNvSpPr/>
            <p:nvPr/>
          </p:nvSpPr>
          <p:spPr>
            <a:xfrm>
              <a:off x="14460106" y="1528517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833" name="tx1833"/>
            <p:cNvSpPr/>
            <p:nvPr/>
          </p:nvSpPr>
          <p:spPr>
            <a:xfrm>
              <a:off x="14460106" y="15504626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834" name="rc1834"/>
            <p:cNvSpPr/>
            <p:nvPr/>
          </p:nvSpPr>
          <p:spPr>
            <a:xfrm>
              <a:off x="17192990" y="14299318"/>
              <a:ext cx="45646" cy="1505167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5" name="rc1835"/>
            <p:cNvSpPr/>
            <p:nvPr/>
          </p:nvSpPr>
          <p:spPr>
            <a:xfrm>
              <a:off x="17147344" y="14676710"/>
              <a:ext cx="45646" cy="11277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6" name="rc1836"/>
            <p:cNvSpPr/>
            <p:nvPr/>
          </p:nvSpPr>
          <p:spPr>
            <a:xfrm>
              <a:off x="17056051" y="14299318"/>
              <a:ext cx="45646" cy="1505167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7" name="rc1837"/>
            <p:cNvSpPr/>
            <p:nvPr/>
          </p:nvSpPr>
          <p:spPr>
            <a:xfrm>
              <a:off x="17101698" y="14299318"/>
              <a:ext cx="45646" cy="150516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8" name="rc1838"/>
            <p:cNvSpPr/>
            <p:nvPr/>
          </p:nvSpPr>
          <p:spPr>
            <a:xfrm>
              <a:off x="16432219" y="14753082"/>
              <a:ext cx="45646" cy="105140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9" name="rc1839"/>
            <p:cNvSpPr/>
            <p:nvPr/>
          </p:nvSpPr>
          <p:spPr>
            <a:xfrm>
              <a:off x="16386573" y="14893537"/>
              <a:ext cx="45646" cy="91094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0" name="rc1840"/>
            <p:cNvSpPr/>
            <p:nvPr/>
          </p:nvSpPr>
          <p:spPr>
            <a:xfrm>
              <a:off x="16295281" y="14842376"/>
              <a:ext cx="45646" cy="962109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1" name="rc1841"/>
            <p:cNvSpPr/>
            <p:nvPr/>
          </p:nvSpPr>
          <p:spPr>
            <a:xfrm>
              <a:off x="16340927" y="14753082"/>
              <a:ext cx="45646" cy="105140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2" name="rc1842"/>
            <p:cNvSpPr/>
            <p:nvPr/>
          </p:nvSpPr>
          <p:spPr>
            <a:xfrm>
              <a:off x="16051834" y="15343003"/>
              <a:ext cx="45646" cy="46148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3" name="rc1843"/>
            <p:cNvSpPr/>
            <p:nvPr/>
          </p:nvSpPr>
          <p:spPr>
            <a:xfrm>
              <a:off x="16006188" y="15374981"/>
              <a:ext cx="45646" cy="429504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4" name="rc1844"/>
            <p:cNvSpPr/>
            <p:nvPr/>
          </p:nvSpPr>
          <p:spPr>
            <a:xfrm>
              <a:off x="15914895" y="15362802"/>
              <a:ext cx="45646" cy="44168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5" name="rc1845"/>
            <p:cNvSpPr/>
            <p:nvPr/>
          </p:nvSpPr>
          <p:spPr>
            <a:xfrm>
              <a:off x="15960541" y="15343003"/>
              <a:ext cx="45646" cy="46148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6" name="rc1846"/>
            <p:cNvSpPr/>
            <p:nvPr/>
          </p:nvSpPr>
          <p:spPr>
            <a:xfrm>
              <a:off x="16630020" y="14662393"/>
              <a:ext cx="45646" cy="11420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7" name="rc1847"/>
            <p:cNvSpPr/>
            <p:nvPr/>
          </p:nvSpPr>
          <p:spPr>
            <a:xfrm>
              <a:off x="16812605" y="15106136"/>
              <a:ext cx="45646" cy="698349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8" name="rc1848"/>
            <p:cNvSpPr/>
            <p:nvPr/>
          </p:nvSpPr>
          <p:spPr>
            <a:xfrm>
              <a:off x="16766958" y="15142256"/>
              <a:ext cx="45646" cy="66222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9" name="rc1849"/>
            <p:cNvSpPr/>
            <p:nvPr/>
          </p:nvSpPr>
          <p:spPr>
            <a:xfrm>
              <a:off x="16675666" y="15106136"/>
              <a:ext cx="45646" cy="698349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0" name="rc1850"/>
            <p:cNvSpPr/>
            <p:nvPr/>
          </p:nvSpPr>
          <p:spPr>
            <a:xfrm>
              <a:off x="16721312" y="15106136"/>
              <a:ext cx="45646" cy="69834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1" name="rc1851"/>
            <p:cNvSpPr/>
            <p:nvPr/>
          </p:nvSpPr>
          <p:spPr>
            <a:xfrm>
              <a:off x="15755133" y="14158209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2" name="tx1852"/>
            <p:cNvSpPr/>
            <p:nvPr/>
          </p:nvSpPr>
          <p:spPr>
            <a:xfrm>
              <a:off x="15367420" y="15749680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853" name="tx1853"/>
            <p:cNvSpPr/>
            <p:nvPr/>
          </p:nvSpPr>
          <p:spPr>
            <a:xfrm>
              <a:off x="15367420" y="15357337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854" name="tx1854"/>
            <p:cNvSpPr/>
            <p:nvPr/>
          </p:nvSpPr>
          <p:spPr>
            <a:xfrm>
              <a:off x="15367420" y="1496573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855" name="tx1855"/>
            <p:cNvSpPr/>
            <p:nvPr/>
          </p:nvSpPr>
          <p:spPr>
            <a:xfrm>
              <a:off x="15367420" y="1457376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856" name="tx1856"/>
            <p:cNvSpPr/>
            <p:nvPr/>
          </p:nvSpPr>
          <p:spPr>
            <a:xfrm>
              <a:off x="15367420" y="1418179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857" name="pl1857"/>
            <p:cNvSpPr/>
            <p:nvPr/>
          </p:nvSpPr>
          <p:spPr>
            <a:xfrm>
              <a:off x="15691870" y="15804486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8" name="pl1858"/>
            <p:cNvSpPr/>
            <p:nvPr/>
          </p:nvSpPr>
          <p:spPr>
            <a:xfrm>
              <a:off x="15691870" y="1541251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9" name="pl1859"/>
            <p:cNvSpPr/>
            <p:nvPr/>
          </p:nvSpPr>
          <p:spPr>
            <a:xfrm>
              <a:off x="15691870" y="1502054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0" name="pl1860"/>
            <p:cNvSpPr/>
            <p:nvPr/>
          </p:nvSpPr>
          <p:spPr>
            <a:xfrm>
              <a:off x="15691870" y="1462857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1" name="pl1861"/>
            <p:cNvSpPr/>
            <p:nvPr/>
          </p:nvSpPr>
          <p:spPr>
            <a:xfrm>
              <a:off x="15691870" y="1423660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2" name="pl1862"/>
            <p:cNvSpPr/>
            <p:nvPr/>
          </p:nvSpPr>
          <p:spPr>
            <a:xfrm>
              <a:off x="15983365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3" name="pl1863"/>
            <p:cNvSpPr/>
            <p:nvPr/>
          </p:nvSpPr>
          <p:spPr>
            <a:xfrm>
              <a:off x="16363750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4" name="pl1864"/>
            <p:cNvSpPr/>
            <p:nvPr/>
          </p:nvSpPr>
          <p:spPr>
            <a:xfrm>
              <a:off x="16744135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5" name="pl1865"/>
            <p:cNvSpPr/>
            <p:nvPr/>
          </p:nvSpPr>
          <p:spPr>
            <a:xfrm>
              <a:off x="17124521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6" name="tx1866"/>
            <p:cNvSpPr/>
            <p:nvPr/>
          </p:nvSpPr>
          <p:spPr>
            <a:xfrm>
              <a:off x="15737612" y="15941831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867" name="tx1867"/>
            <p:cNvSpPr/>
            <p:nvPr/>
          </p:nvSpPr>
          <p:spPr>
            <a:xfrm>
              <a:off x="16151968" y="15971150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868" name="tx1868"/>
            <p:cNvSpPr/>
            <p:nvPr/>
          </p:nvSpPr>
          <p:spPr>
            <a:xfrm>
              <a:off x="16439112" y="15941831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869" name="tx1869"/>
            <p:cNvSpPr/>
            <p:nvPr/>
          </p:nvSpPr>
          <p:spPr>
            <a:xfrm>
              <a:off x="16942467" y="15970927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870" name="tx1870"/>
            <p:cNvSpPr/>
            <p:nvPr/>
          </p:nvSpPr>
          <p:spPr>
            <a:xfrm>
              <a:off x="16406398" y="16147480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871" name="tx1871"/>
            <p:cNvSpPr/>
            <p:nvPr/>
          </p:nvSpPr>
          <p:spPr>
            <a:xfrm rot="-5400000">
              <a:off x="14700736" y="14961540"/>
              <a:ext cx="1087381" cy="1180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southwood_index</a:t>
              </a:r>
            </a:p>
          </p:txBody>
        </p:sp>
        <p:sp>
          <p:nvSpPr>
            <p:cNvPr id="1872" name="tx1872"/>
            <p:cNvSpPr/>
            <p:nvPr/>
          </p:nvSpPr>
          <p:spPr>
            <a:xfrm>
              <a:off x="17561519" y="14355766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873" name="rc1873"/>
            <p:cNvSpPr/>
            <p:nvPr/>
          </p:nvSpPr>
          <p:spPr>
            <a:xfrm>
              <a:off x="17570519" y="14580399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4" name="rc1874"/>
            <p:cNvSpPr/>
            <p:nvPr/>
          </p:nvSpPr>
          <p:spPr>
            <a:xfrm>
              <a:off x="17570519" y="14799855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5" name="rc1875"/>
            <p:cNvSpPr/>
            <p:nvPr/>
          </p:nvSpPr>
          <p:spPr>
            <a:xfrm>
              <a:off x="17570519" y="15019311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6" name="rc1876"/>
            <p:cNvSpPr/>
            <p:nvPr/>
          </p:nvSpPr>
          <p:spPr>
            <a:xfrm>
              <a:off x="17570519" y="15238767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7" name="rc1877"/>
            <p:cNvSpPr/>
            <p:nvPr/>
          </p:nvSpPr>
          <p:spPr>
            <a:xfrm>
              <a:off x="17570519" y="15458223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8" name="tx1878"/>
            <p:cNvSpPr/>
            <p:nvPr/>
          </p:nvSpPr>
          <p:spPr>
            <a:xfrm>
              <a:off x="17850564" y="14626802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879" name="tx1879"/>
            <p:cNvSpPr/>
            <p:nvPr/>
          </p:nvSpPr>
          <p:spPr>
            <a:xfrm>
              <a:off x="17850564" y="14846258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880" name="tx1880"/>
            <p:cNvSpPr/>
            <p:nvPr/>
          </p:nvSpPr>
          <p:spPr>
            <a:xfrm>
              <a:off x="17850564" y="15065714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881" name="tx1881"/>
            <p:cNvSpPr/>
            <p:nvPr/>
          </p:nvSpPr>
          <p:spPr>
            <a:xfrm>
              <a:off x="17850564" y="1528517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882" name="tx1882"/>
            <p:cNvSpPr/>
            <p:nvPr/>
          </p:nvSpPr>
          <p:spPr>
            <a:xfrm>
              <a:off x="17850564" y="15504626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883" name="rc1883"/>
            <p:cNvSpPr/>
            <p:nvPr/>
          </p:nvSpPr>
          <p:spPr>
            <a:xfrm>
              <a:off x="20400863" y="14788872"/>
              <a:ext cx="45646" cy="10156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4" name="rc1884"/>
            <p:cNvSpPr/>
            <p:nvPr/>
          </p:nvSpPr>
          <p:spPr>
            <a:xfrm>
              <a:off x="20583448" y="14717549"/>
              <a:ext cx="45646" cy="1086937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5" name="rc1885"/>
            <p:cNvSpPr/>
            <p:nvPr/>
          </p:nvSpPr>
          <p:spPr>
            <a:xfrm>
              <a:off x="20537802" y="14773356"/>
              <a:ext cx="45646" cy="103113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6" name="rc1886"/>
            <p:cNvSpPr/>
            <p:nvPr/>
          </p:nvSpPr>
          <p:spPr>
            <a:xfrm>
              <a:off x="20446509" y="14717549"/>
              <a:ext cx="45646" cy="1086937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7" name="rc1887"/>
            <p:cNvSpPr/>
            <p:nvPr/>
          </p:nvSpPr>
          <p:spPr>
            <a:xfrm>
              <a:off x="20492155" y="14717549"/>
              <a:ext cx="45646" cy="108693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8" name="rc1888"/>
            <p:cNvSpPr/>
            <p:nvPr/>
          </p:nvSpPr>
          <p:spPr>
            <a:xfrm>
              <a:off x="19640092" y="14410812"/>
              <a:ext cx="45646" cy="139367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9" name="rc1889"/>
            <p:cNvSpPr/>
            <p:nvPr/>
          </p:nvSpPr>
          <p:spPr>
            <a:xfrm>
              <a:off x="19822677" y="14965851"/>
              <a:ext cx="45646" cy="83863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0" name="rc1890"/>
            <p:cNvSpPr/>
            <p:nvPr/>
          </p:nvSpPr>
          <p:spPr>
            <a:xfrm>
              <a:off x="19777031" y="14995119"/>
              <a:ext cx="45646" cy="80936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1" name="rc1891"/>
            <p:cNvSpPr/>
            <p:nvPr/>
          </p:nvSpPr>
          <p:spPr>
            <a:xfrm>
              <a:off x="19685738" y="14985442"/>
              <a:ext cx="45646" cy="81904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2" name="rc1892"/>
            <p:cNvSpPr/>
            <p:nvPr/>
          </p:nvSpPr>
          <p:spPr>
            <a:xfrm>
              <a:off x="19731385" y="14965851"/>
              <a:ext cx="45646" cy="83863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3" name="rc1893"/>
            <p:cNvSpPr/>
            <p:nvPr/>
          </p:nvSpPr>
          <p:spPr>
            <a:xfrm>
              <a:off x="19259707" y="14738103"/>
              <a:ext cx="45646" cy="10663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4" name="rc1894"/>
            <p:cNvSpPr/>
            <p:nvPr/>
          </p:nvSpPr>
          <p:spPr>
            <a:xfrm>
              <a:off x="19442292" y="15178609"/>
              <a:ext cx="45646" cy="62587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5" name="rc1895"/>
            <p:cNvSpPr/>
            <p:nvPr/>
          </p:nvSpPr>
          <p:spPr>
            <a:xfrm>
              <a:off x="19396645" y="15189109"/>
              <a:ext cx="45646" cy="61537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6" name="rc1896"/>
            <p:cNvSpPr/>
            <p:nvPr/>
          </p:nvSpPr>
          <p:spPr>
            <a:xfrm>
              <a:off x="19305353" y="15185082"/>
              <a:ext cx="45646" cy="61940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7" name="rc1897"/>
            <p:cNvSpPr/>
            <p:nvPr/>
          </p:nvSpPr>
          <p:spPr>
            <a:xfrm>
              <a:off x="19350999" y="15178609"/>
              <a:ext cx="45646" cy="62587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8" name="rc1898"/>
            <p:cNvSpPr/>
            <p:nvPr/>
          </p:nvSpPr>
          <p:spPr>
            <a:xfrm>
              <a:off x="20020478" y="14881638"/>
              <a:ext cx="45646" cy="92284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9" name="rc1899"/>
            <p:cNvSpPr/>
            <p:nvPr/>
          </p:nvSpPr>
          <p:spPr>
            <a:xfrm>
              <a:off x="20203063" y="14951373"/>
              <a:ext cx="45646" cy="85311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0" name="rc1900"/>
            <p:cNvSpPr/>
            <p:nvPr/>
          </p:nvSpPr>
          <p:spPr>
            <a:xfrm>
              <a:off x="20157416" y="14959561"/>
              <a:ext cx="45646" cy="844924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1" name="rc1901"/>
            <p:cNvSpPr/>
            <p:nvPr/>
          </p:nvSpPr>
          <p:spPr>
            <a:xfrm>
              <a:off x="20066124" y="14951373"/>
              <a:ext cx="45646" cy="85311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2" name="rc1902"/>
            <p:cNvSpPr/>
            <p:nvPr/>
          </p:nvSpPr>
          <p:spPr>
            <a:xfrm>
              <a:off x="20111770" y="14951373"/>
              <a:ext cx="45646" cy="85311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3" name="rc1903"/>
            <p:cNvSpPr/>
            <p:nvPr/>
          </p:nvSpPr>
          <p:spPr>
            <a:xfrm>
              <a:off x="19145591" y="14158209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4" name="tx1904"/>
            <p:cNvSpPr/>
            <p:nvPr/>
          </p:nvSpPr>
          <p:spPr>
            <a:xfrm>
              <a:off x="18757878" y="15749680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05" name="tx1905"/>
            <p:cNvSpPr/>
            <p:nvPr/>
          </p:nvSpPr>
          <p:spPr>
            <a:xfrm>
              <a:off x="18757878" y="15357337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06" name="tx1906"/>
            <p:cNvSpPr/>
            <p:nvPr/>
          </p:nvSpPr>
          <p:spPr>
            <a:xfrm>
              <a:off x="18757878" y="1496573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07" name="tx1907"/>
            <p:cNvSpPr/>
            <p:nvPr/>
          </p:nvSpPr>
          <p:spPr>
            <a:xfrm>
              <a:off x="18757878" y="1457376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08" name="tx1908"/>
            <p:cNvSpPr/>
            <p:nvPr/>
          </p:nvSpPr>
          <p:spPr>
            <a:xfrm>
              <a:off x="18757878" y="1418179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909" name="pl1909"/>
            <p:cNvSpPr/>
            <p:nvPr/>
          </p:nvSpPr>
          <p:spPr>
            <a:xfrm>
              <a:off x="19082328" y="15804486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0" name="pl1910"/>
            <p:cNvSpPr/>
            <p:nvPr/>
          </p:nvSpPr>
          <p:spPr>
            <a:xfrm>
              <a:off x="19082328" y="1541251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1" name="pl1911"/>
            <p:cNvSpPr/>
            <p:nvPr/>
          </p:nvSpPr>
          <p:spPr>
            <a:xfrm>
              <a:off x="19082328" y="1502054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2" name="pl1912"/>
            <p:cNvSpPr/>
            <p:nvPr/>
          </p:nvSpPr>
          <p:spPr>
            <a:xfrm>
              <a:off x="19082328" y="1462857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3" name="pl1913"/>
            <p:cNvSpPr/>
            <p:nvPr/>
          </p:nvSpPr>
          <p:spPr>
            <a:xfrm>
              <a:off x="19082328" y="1423660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4" name="pl1914"/>
            <p:cNvSpPr/>
            <p:nvPr/>
          </p:nvSpPr>
          <p:spPr>
            <a:xfrm>
              <a:off x="19373822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5" name="pl1915"/>
            <p:cNvSpPr/>
            <p:nvPr/>
          </p:nvSpPr>
          <p:spPr>
            <a:xfrm>
              <a:off x="19754208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6" name="pl1916"/>
            <p:cNvSpPr/>
            <p:nvPr/>
          </p:nvSpPr>
          <p:spPr>
            <a:xfrm>
              <a:off x="20134593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7" name="pl1917"/>
            <p:cNvSpPr/>
            <p:nvPr/>
          </p:nvSpPr>
          <p:spPr>
            <a:xfrm>
              <a:off x="20514979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8" name="tx1918"/>
            <p:cNvSpPr/>
            <p:nvPr/>
          </p:nvSpPr>
          <p:spPr>
            <a:xfrm>
              <a:off x="19128070" y="15941831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919" name="tx1919"/>
            <p:cNvSpPr/>
            <p:nvPr/>
          </p:nvSpPr>
          <p:spPr>
            <a:xfrm>
              <a:off x="19542425" y="15971150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920" name="tx1920"/>
            <p:cNvSpPr/>
            <p:nvPr/>
          </p:nvSpPr>
          <p:spPr>
            <a:xfrm>
              <a:off x="19829570" y="15941831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921" name="tx1921"/>
            <p:cNvSpPr/>
            <p:nvPr/>
          </p:nvSpPr>
          <p:spPr>
            <a:xfrm>
              <a:off x="20332925" y="15970927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922" name="tx1922"/>
            <p:cNvSpPr/>
            <p:nvPr/>
          </p:nvSpPr>
          <p:spPr>
            <a:xfrm>
              <a:off x="19796856" y="16147480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923" name="tx1923"/>
            <p:cNvSpPr/>
            <p:nvPr/>
          </p:nvSpPr>
          <p:spPr>
            <a:xfrm rot="-5400000">
              <a:off x="17917592" y="14954821"/>
              <a:ext cx="142114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rogers_tanimoto_index</a:t>
              </a:r>
            </a:p>
          </p:txBody>
        </p:sp>
        <p:sp>
          <p:nvSpPr>
            <p:cNvPr id="1924" name="tx1924"/>
            <p:cNvSpPr/>
            <p:nvPr/>
          </p:nvSpPr>
          <p:spPr>
            <a:xfrm>
              <a:off x="20951977" y="14355766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925" name="rc1925"/>
            <p:cNvSpPr/>
            <p:nvPr/>
          </p:nvSpPr>
          <p:spPr>
            <a:xfrm>
              <a:off x="20960977" y="14580399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6" name="rc1926"/>
            <p:cNvSpPr/>
            <p:nvPr/>
          </p:nvSpPr>
          <p:spPr>
            <a:xfrm>
              <a:off x="20960977" y="14799855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7" name="rc1927"/>
            <p:cNvSpPr/>
            <p:nvPr/>
          </p:nvSpPr>
          <p:spPr>
            <a:xfrm>
              <a:off x="20960977" y="15019311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8" name="rc1928"/>
            <p:cNvSpPr/>
            <p:nvPr/>
          </p:nvSpPr>
          <p:spPr>
            <a:xfrm>
              <a:off x="20960977" y="15238767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9" name="rc1929"/>
            <p:cNvSpPr/>
            <p:nvPr/>
          </p:nvSpPr>
          <p:spPr>
            <a:xfrm>
              <a:off x="20960977" y="15458223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0" name="tx1930"/>
            <p:cNvSpPr/>
            <p:nvPr/>
          </p:nvSpPr>
          <p:spPr>
            <a:xfrm>
              <a:off x="21241022" y="14626802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931" name="tx1931"/>
            <p:cNvSpPr/>
            <p:nvPr/>
          </p:nvSpPr>
          <p:spPr>
            <a:xfrm>
              <a:off x="21241022" y="14846258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932" name="tx1932"/>
            <p:cNvSpPr/>
            <p:nvPr/>
          </p:nvSpPr>
          <p:spPr>
            <a:xfrm>
              <a:off x="21241022" y="15065714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933" name="tx1933"/>
            <p:cNvSpPr/>
            <p:nvPr/>
          </p:nvSpPr>
          <p:spPr>
            <a:xfrm>
              <a:off x="21241022" y="1528517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934" name="tx1934"/>
            <p:cNvSpPr/>
            <p:nvPr/>
          </p:nvSpPr>
          <p:spPr>
            <a:xfrm>
              <a:off x="21241022" y="15504626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935" name="rc1935"/>
            <p:cNvSpPr/>
            <p:nvPr/>
          </p:nvSpPr>
          <p:spPr>
            <a:xfrm>
              <a:off x="23791321" y="14633620"/>
              <a:ext cx="45646" cy="11708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6" name="rc1936"/>
            <p:cNvSpPr/>
            <p:nvPr/>
          </p:nvSpPr>
          <p:spPr>
            <a:xfrm>
              <a:off x="23973906" y="14773549"/>
              <a:ext cx="45646" cy="103093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7" name="rc1937"/>
            <p:cNvSpPr/>
            <p:nvPr/>
          </p:nvSpPr>
          <p:spPr>
            <a:xfrm>
              <a:off x="23928260" y="14879548"/>
              <a:ext cx="45646" cy="92493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8" name="rc1938"/>
            <p:cNvSpPr/>
            <p:nvPr/>
          </p:nvSpPr>
          <p:spPr>
            <a:xfrm>
              <a:off x="23836967" y="14773549"/>
              <a:ext cx="45646" cy="103093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9" name="rc1939"/>
            <p:cNvSpPr/>
            <p:nvPr/>
          </p:nvSpPr>
          <p:spPr>
            <a:xfrm>
              <a:off x="23882613" y="14773549"/>
              <a:ext cx="45646" cy="103093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0" name="rc1940"/>
            <p:cNvSpPr/>
            <p:nvPr/>
          </p:nvSpPr>
          <p:spPr>
            <a:xfrm>
              <a:off x="23030550" y="14331539"/>
              <a:ext cx="45646" cy="14729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1" name="rc1941"/>
            <p:cNvSpPr/>
            <p:nvPr/>
          </p:nvSpPr>
          <p:spPr>
            <a:xfrm>
              <a:off x="23213135" y="14906302"/>
              <a:ext cx="45646" cy="89818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2" name="rc1942"/>
            <p:cNvSpPr/>
            <p:nvPr/>
          </p:nvSpPr>
          <p:spPr>
            <a:xfrm>
              <a:off x="23167489" y="14961799"/>
              <a:ext cx="45646" cy="84268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3" name="rc1943"/>
            <p:cNvSpPr/>
            <p:nvPr/>
          </p:nvSpPr>
          <p:spPr>
            <a:xfrm>
              <a:off x="23076196" y="14940550"/>
              <a:ext cx="45646" cy="86393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4" name="rc1944"/>
            <p:cNvSpPr/>
            <p:nvPr/>
          </p:nvSpPr>
          <p:spPr>
            <a:xfrm>
              <a:off x="23121842" y="14906302"/>
              <a:ext cx="45646" cy="89818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5" name="rc1945"/>
            <p:cNvSpPr/>
            <p:nvPr/>
          </p:nvSpPr>
          <p:spPr>
            <a:xfrm>
              <a:off x="22650165" y="14560620"/>
              <a:ext cx="45646" cy="12438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6" name="rc1946"/>
            <p:cNvSpPr/>
            <p:nvPr/>
          </p:nvSpPr>
          <p:spPr>
            <a:xfrm>
              <a:off x="22832750" y="15223518"/>
              <a:ext cx="45646" cy="580967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7" name="rc1947"/>
            <p:cNvSpPr/>
            <p:nvPr/>
          </p:nvSpPr>
          <p:spPr>
            <a:xfrm>
              <a:off x="22787103" y="15249526"/>
              <a:ext cx="45646" cy="55495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8" name="rc1948"/>
            <p:cNvSpPr/>
            <p:nvPr/>
          </p:nvSpPr>
          <p:spPr>
            <a:xfrm>
              <a:off x="22695811" y="15239461"/>
              <a:ext cx="45646" cy="56502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9" name="rc1949"/>
            <p:cNvSpPr/>
            <p:nvPr/>
          </p:nvSpPr>
          <p:spPr>
            <a:xfrm>
              <a:off x="22741457" y="15223518"/>
              <a:ext cx="45646" cy="58096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0" name="rc1950"/>
            <p:cNvSpPr/>
            <p:nvPr/>
          </p:nvSpPr>
          <p:spPr>
            <a:xfrm>
              <a:off x="23410935" y="14874768"/>
              <a:ext cx="45646" cy="9297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1" name="rc1951"/>
            <p:cNvSpPr/>
            <p:nvPr/>
          </p:nvSpPr>
          <p:spPr>
            <a:xfrm>
              <a:off x="23593520" y="15065811"/>
              <a:ext cx="45646" cy="73867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2" name="rc1952"/>
            <p:cNvSpPr/>
            <p:nvPr/>
          </p:nvSpPr>
          <p:spPr>
            <a:xfrm>
              <a:off x="23547874" y="15086522"/>
              <a:ext cx="45646" cy="71796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3" name="rc1953"/>
            <p:cNvSpPr/>
            <p:nvPr/>
          </p:nvSpPr>
          <p:spPr>
            <a:xfrm>
              <a:off x="23456582" y="15065811"/>
              <a:ext cx="45646" cy="73867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4" name="rc1954"/>
            <p:cNvSpPr/>
            <p:nvPr/>
          </p:nvSpPr>
          <p:spPr>
            <a:xfrm>
              <a:off x="23502228" y="15065811"/>
              <a:ext cx="45646" cy="73867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5" name="rc1955"/>
            <p:cNvSpPr/>
            <p:nvPr/>
          </p:nvSpPr>
          <p:spPr>
            <a:xfrm>
              <a:off x="22536049" y="14158209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6" name="tx1956"/>
            <p:cNvSpPr/>
            <p:nvPr/>
          </p:nvSpPr>
          <p:spPr>
            <a:xfrm>
              <a:off x="22148336" y="15749680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57" name="tx1957"/>
            <p:cNvSpPr/>
            <p:nvPr/>
          </p:nvSpPr>
          <p:spPr>
            <a:xfrm>
              <a:off x="22148336" y="15357337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58" name="tx1958"/>
            <p:cNvSpPr/>
            <p:nvPr/>
          </p:nvSpPr>
          <p:spPr>
            <a:xfrm>
              <a:off x="22148336" y="1496573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59" name="tx1959"/>
            <p:cNvSpPr/>
            <p:nvPr/>
          </p:nvSpPr>
          <p:spPr>
            <a:xfrm>
              <a:off x="22148336" y="1457376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60" name="tx1960"/>
            <p:cNvSpPr/>
            <p:nvPr/>
          </p:nvSpPr>
          <p:spPr>
            <a:xfrm>
              <a:off x="22148336" y="1418179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961" name="pl1961"/>
            <p:cNvSpPr/>
            <p:nvPr/>
          </p:nvSpPr>
          <p:spPr>
            <a:xfrm>
              <a:off x="22472786" y="15804486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2" name="pl1962"/>
            <p:cNvSpPr/>
            <p:nvPr/>
          </p:nvSpPr>
          <p:spPr>
            <a:xfrm>
              <a:off x="22472786" y="1541251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3" name="pl1963"/>
            <p:cNvSpPr/>
            <p:nvPr/>
          </p:nvSpPr>
          <p:spPr>
            <a:xfrm>
              <a:off x="22472786" y="1502054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4" name="pl1964"/>
            <p:cNvSpPr/>
            <p:nvPr/>
          </p:nvSpPr>
          <p:spPr>
            <a:xfrm>
              <a:off x="22472786" y="1462857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5" name="pl1965"/>
            <p:cNvSpPr/>
            <p:nvPr/>
          </p:nvSpPr>
          <p:spPr>
            <a:xfrm>
              <a:off x="22472786" y="1423660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6" name="pl1966"/>
            <p:cNvSpPr/>
            <p:nvPr/>
          </p:nvSpPr>
          <p:spPr>
            <a:xfrm>
              <a:off x="22764280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7" name="pl1967"/>
            <p:cNvSpPr/>
            <p:nvPr/>
          </p:nvSpPr>
          <p:spPr>
            <a:xfrm>
              <a:off x="23144666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8" name="pl1968"/>
            <p:cNvSpPr/>
            <p:nvPr/>
          </p:nvSpPr>
          <p:spPr>
            <a:xfrm>
              <a:off x="23525051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9" name="pl1969"/>
            <p:cNvSpPr/>
            <p:nvPr/>
          </p:nvSpPr>
          <p:spPr>
            <a:xfrm>
              <a:off x="23905436" y="1588288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0" name="tx1970"/>
            <p:cNvSpPr/>
            <p:nvPr/>
          </p:nvSpPr>
          <p:spPr>
            <a:xfrm>
              <a:off x="22518528" y="15941831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1971" name="tx1971"/>
            <p:cNvSpPr/>
            <p:nvPr/>
          </p:nvSpPr>
          <p:spPr>
            <a:xfrm>
              <a:off x="22932883" y="15971150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1972" name="tx1972"/>
            <p:cNvSpPr/>
            <p:nvPr/>
          </p:nvSpPr>
          <p:spPr>
            <a:xfrm>
              <a:off x="23220028" y="15941831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1973" name="tx1973"/>
            <p:cNvSpPr/>
            <p:nvPr/>
          </p:nvSpPr>
          <p:spPr>
            <a:xfrm>
              <a:off x="23723382" y="15970927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1974" name="tx1974"/>
            <p:cNvSpPr/>
            <p:nvPr/>
          </p:nvSpPr>
          <p:spPr>
            <a:xfrm>
              <a:off x="23187314" y="16147480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1975" name="tx1975"/>
            <p:cNvSpPr/>
            <p:nvPr/>
          </p:nvSpPr>
          <p:spPr>
            <a:xfrm rot="-5400000">
              <a:off x="21532163" y="14961540"/>
              <a:ext cx="986358" cy="1180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sorensen_index</a:t>
              </a:r>
            </a:p>
          </p:txBody>
        </p:sp>
        <p:sp>
          <p:nvSpPr>
            <p:cNvPr id="1976" name="tx1976"/>
            <p:cNvSpPr/>
            <p:nvPr/>
          </p:nvSpPr>
          <p:spPr>
            <a:xfrm>
              <a:off x="24342435" y="14355766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1977" name="rc1977"/>
            <p:cNvSpPr/>
            <p:nvPr/>
          </p:nvSpPr>
          <p:spPr>
            <a:xfrm>
              <a:off x="24351435" y="14580399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8" name="rc1978"/>
            <p:cNvSpPr/>
            <p:nvPr/>
          </p:nvSpPr>
          <p:spPr>
            <a:xfrm>
              <a:off x="24351435" y="14799855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9" name="rc1979"/>
            <p:cNvSpPr/>
            <p:nvPr/>
          </p:nvSpPr>
          <p:spPr>
            <a:xfrm>
              <a:off x="24351435" y="15019311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0" name="rc1980"/>
            <p:cNvSpPr/>
            <p:nvPr/>
          </p:nvSpPr>
          <p:spPr>
            <a:xfrm>
              <a:off x="24351435" y="15238767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1" name="rc1981"/>
            <p:cNvSpPr/>
            <p:nvPr/>
          </p:nvSpPr>
          <p:spPr>
            <a:xfrm>
              <a:off x="24351435" y="15458223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2" name="tx1982"/>
            <p:cNvSpPr/>
            <p:nvPr/>
          </p:nvSpPr>
          <p:spPr>
            <a:xfrm>
              <a:off x="24631480" y="14626802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1983" name="tx1983"/>
            <p:cNvSpPr/>
            <p:nvPr/>
          </p:nvSpPr>
          <p:spPr>
            <a:xfrm>
              <a:off x="24631480" y="14846258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1984" name="tx1984"/>
            <p:cNvSpPr/>
            <p:nvPr/>
          </p:nvSpPr>
          <p:spPr>
            <a:xfrm>
              <a:off x="24631480" y="15065714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1985" name="tx1985"/>
            <p:cNvSpPr/>
            <p:nvPr/>
          </p:nvSpPr>
          <p:spPr>
            <a:xfrm>
              <a:off x="24631480" y="1528517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1986" name="tx1986"/>
            <p:cNvSpPr/>
            <p:nvPr/>
          </p:nvSpPr>
          <p:spPr>
            <a:xfrm>
              <a:off x="24631480" y="15504626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1987" name="rc1987"/>
            <p:cNvSpPr/>
            <p:nvPr/>
          </p:nvSpPr>
          <p:spPr>
            <a:xfrm>
              <a:off x="6839032" y="16893926"/>
              <a:ext cx="45646" cy="11708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8" name="rc1988"/>
            <p:cNvSpPr/>
            <p:nvPr/>
          </p:nvSpPr>
          <p:spPr>
            <a:xfrm>
              <a:off x="7021617" y="17033854"/>
              <a:ext cx="45646" cy="103093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9" name="rc1989"/>
            <p:cNvSpPr/>
            <p:nvPr/>
          </p:nvSpPr>
          <p:spPr>
            <a:xfrm>
              <a:off x="6975970" y="17139853"/>
              <a:ext cx="45646" cy="92493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0" name="rc1990"/>
            <p:cNvSpPr/>
            <p:nvPr/>
          </p:nvSpPr>
          <p:spPr>
            <a:xfrm>
              <a:off x="6884678" y="17033854"/>
              <a:ext cx="45646" cy="103093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1" name="rc1991"/>
            <p:cNvSpPr/>
            <p:nvPr/>
          </p:nvSpPr>
          <p:spPr>
            <a:xfrm>
              <a:off x="6930324" y="17033854"/>
              <a:ext cx="45646" cy="103093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2" name="rc1992"/>
            <p:cNvSpPr/>
            <p:nvPr/>
          </p:nvSpPr>
          <p:spPr>
            <a:xfrm>
              <a:off x="6078261" y="16591844"/>
              <a:ext cx="45646" cy="14729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3" name="rc1993"/>
            <p:cNvSpPr/>
            <p:nvPr/>
          </p:nvSpPr>
          <p:spPr>
            <a:xfrm>
              <a:off x="6260846" y="17166607"/>
              <a:ext cx="45646" cy="89818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4" name="rc1994"/>
            <p:cNvSpPr/>
            <p:nvPr/>
          </p:nvSpPr>
          <p:spPr>
            <a:xfrm>
              <a:off x="6215200" y="17222105"/>
              <a:ext cx="45646" cy="84268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5" name="rc1995"/>
            <p:cNvSpPr/>
            <p:nvPr/>
          </p:nvSpPr>
          <p:spPr>
            <a:xfrm>
              <a:off x="6123907" y="17200856"/>
              <a:ext cx="45646" cy="86393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6" name="rc1996"/>
            <p:cNvSpPr/>
            <p:nvPr/>
          </p:nvSpPr>
          <p:spPr>
            <a:xfrm>
              <a:off x="6169553" y="17166607"/>
              <a:ext cx="45646" cy="89818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7" name="rc1997"/>
            <p:cNvSpPr/>
            <p:nvPr/>
          </p:nvSpPr>
          <p:spPr>
            <a:xfrm>
              <a:off x="5697875" y="16820925"/>
              <a:ext cx="45646" cy="12438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8" name="rc1998"/>
            <p:cNvSpPr/>
            <p:nvPr/>
          </p:nvSpPr>
          <p:spPr>
            <a:xfrm>
              <a:off x="5880460" y="17483823"/>
              <a:ext cx="45646" cy="580967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9" name="rc1999"/>
            <p:cNvSpPr/>
            <p:nvPr/>
          </p:nvSpPr>
          <p:spPr>
            <a:xfrm>
              <a:off x="5834814" y="17509832"/>
              <a:ext cx="45646" cy="55495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0" name="rc2000"/>
            <p:cNvSpPr/>
            <p:nvPr/>
          </p:nvSpPr>
          <p:spPr>
            <a:xfrm>
              <a:off x="5743522" y="17499766"/>
              <a:ext cx="45646" cy="56502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1" name="rc2001"/>
            <p:cNvSpPr/>
            <p:nvPr/>
          </p:nvSpPr>
          <p:spPr>
            <a:xfrm>
              <a:off x="5789168" y="17483823"/>
              <a:ext cx="45646" cy="58096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2" name="rc2002"/>
            <p:cNvSpPr/>
            <p:nvPr/>
          </p:nvSpPr>
          <p:spPr>
            <a:xfrm>
              <a:off x="6458646" y="17135073"/>
              <a:ext cx="45646" cy="9297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3" name="rc2003"/>
            <p:cNvSpPr/>
            <p:nvPr/>
          </p:nvSpPr>
          <p:spPr>
            <a:xfrm>
              <a:off x="6641231" y="17326116"/>
              <a:ext cx="45646" cy="73867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4" name="rc2004"/>
            <p:cNvSpPr/>
            <p:nvPr/>
          </p:nvSpPr>
          <p:spPr>
            <a:xfrm>
              <a:off x="6595585" y="17346827"/>
              <a:ext cx="45646" cy="71796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5" name="rc2005"/>
            <p:cNvSpPr/>
            <p:nvPr/>
          </p:nvSpPr>
          <p:spPr>
            <a:xfrm>
              <a:off x="6504293" y="17326116"/>
              <a:ext cx="45646" cy="73867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6" name="rc2006"/>
            <p:cNvSpPr/>
            <p:nvPr/>
          </p:nvSpPr>
          <p:spPr>
            <a:xfrm>
              <a:off x="6549939" y="17326116"/>
              <a:ext cx="45646" cy="73867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7" name="rc2007"/>
            <p:cNvSpPr/>
            <p:nvPr/>
          </p:nvSpPr>
          <p:spPr>
            <a:xfrm>
              <a:off x="5583760" y="16418514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8" name="tx2008"/>
            <p:cNvSpPr/>
            <p:nvPr/>
          </p:nvSpPr>
          <p:spPr>
            <a:xfrm>
              <a:off x="5196047" y="18009985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009" name="tx2009"/>
            <p:cNvSpPr/>
            <p:nvPr/>
          </p:nvSpPr>
          <p:spPr>
            <a:xfrm>
              <a:off x="5196047" y="17617642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010" name="tx2010"/>
            <p:cNvSpPr/>
            <p:nvPr/>
          </p:nvSpPr>
          <p:spPr>
            <a:xfrm>
              <a:off x="5196047" y="1722604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011" name="tx2011"/>
            <p:cNvSpPr/>
            <p:nvPr/>
          </p:nvSpPr>
          <p:spPr>
            <a:xfrm>
              <a:off x="5196047" y="16834073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012" name="tx2012"/>
            <p:cNvSpPr/>
            <p:nvPr/>
          </p:nvSpPr>
          <p:spPr>
            <a:xfrm>
              <a:off x="5196047" y="1644210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013" name="pl2013"/>
            <p:cNvSpPr/>
            <p:nvPr/>
          </p:nvSpPr>
          <p:spPr>
            <a:xfrm>
              <a:off x="5520497" y="18064791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4" name="pl2014"/>
            <p:cNvSpPr/>
            <p:nvPr/>
          </p:nvSpPr>
          <p:spPr>
            <a:xfrm>
              <a:off x="5520497" y="1767282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5" name="pl2015"/>
            <p:cNvSpPr/>
            <p:nvPr/>
          </p:nvSpPr>
          <p:spPr>
            <a:xfrm>
              <a:off x="5520497" y="1728085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6" name="pl2016"/>
            <p:cNvSpPr/>
            <p:nvPr/>
          </p:nvSpPr>
          <p:spPr>
            <a:xfrm>
              <a:off x="5520497" y="1688887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7" name="pl2017"/>
            <p:cNvSpPr/>
            <p:nvPr/>
          </p:nvSpPr>
          <p:spPr>
            <a:xfrm>
              <a:off x="5520497" y="1649690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8" name="pl2018"/>
            <p:cNvSpPr/>
            <p:nvPr/>
          </p:nvSpPr>
          <p:spPr>
            <a:xfrm>
              <a:off x="5811991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9" name="pl2019"/>
            <p:cNvSpPr/>
            <p:nvPr/>
          </p:nvSpPr>
          <p:spPr>
            <a:xfrm>
              <a:off x="6192376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0" name="pl2020"/>
            <p:cNvSpPr/>
            <p:nvPr/>
          </p:nvSpPr>
          <p:spPr>
            <a:xfrm>
              <a:off x="6572762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1" name="pl2021"/>
            <p:cNvSpPr/>
            <p:nvPr/>
          </p:nvSpPr>
          <p:spPr>
            <a:xfrm>
              <a:off x="6953147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2" name="tx2022"/>
            <p:cNvSpPr/>
            <p:nvPr/>
          </p:nvSpPr>
          <p:spPr>
            <a:xfrm>
              <a:off x="5566239" y="18202136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2023" name="tx2023"/>
            <p:cNvSpPr/>
            <p:nvPr/>
          </p:nvSpPr>
          <p:spPr>
            <a:xfrm>
              <a:off x="5980594" y="18231456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2024" name="tx2024"/>
            <p:cNvSpPr/>
            <p:nvPr/>
          </p:nvSpPr>
          <p:spPr>
            <a:xfrm>
              <a:off x="6267739" y="18202136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2025" name="tx2025"/>
            <p:cNvSpPr/>
            <p:nvPr/>
          </p:nvSpPr>
          <p:spPr>
            <a:xfrm>
              <a:off x="6771093" y="18231232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2026" name="tx2026"/>
            <p:cNvSpPr/>
            <p:nvPr/>
          </p:nvSpPr>
          <p:spPr>
            <a:xfrm>
              <a:off x="6235025" y="18407786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2027" name="tx2027"/>
            <p:cNvSpPr/>
            <p:nvPr/>
          </p:nvSpPr>
          <p:spPr>
            <a:xfrm rot="-5400000">
              <a:off x="4739083" y="17221845"/>
              <a:ext cx="667940" cy="1180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dice_index</a:t>
              </a:r>
            </a:p>
          </p:txBody>
        </p:sp>
        <p:sp>
          <p:nvSpPr>
            <p:cNvPr id="2028" name="tx2028"/>
            <p:cNvSpPr/>
            <p:nvPr/>
          </p:nvSpPr>
          <p:spPr>
            <a:xfrm>
              <a:off x="7390146" y="16616071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2029" name="rc2029"/>
            <p:cNvSpPr/>
            <p:nvPr/>
          </p:nvSpPr>
          <p:spPr>
            <a:xfrm>
              <a:off x="7399146" y="1684070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0" name="rc2030"/>
            <p:cNvSpPr/>
            <p:nvPr/>
          </p:nvSpPr>
          <p:spPr>
            <a:xfrm>
              <a:off x="7399146" y="17060160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1" name="rc2031"/>
            <p:cNvSpPr/>
            <p:nvPr/>
          </p:nvSpPr>
          <p:spPr>
            <a:xfrm>
              <a:off x="7399146" y="17279616"/>
              <a:ext cx="201455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2" name="rc2032"/>
            <p:cNvSpPr/>
            <p:nvPr/>
          </p:nvSpPr>
          <p:spPr>
            <a:xfrm>
              <a:off x="7399146" y="17499072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3" name="rc2033"/>
            <p:cNvSpPr/>
            <p:nvPr/>
          </p:nvSpPr>
          <p:spPr>
            <a:xfrm>
              <a:off x="7399146" y="17718528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4" name="tx2034"/>
            <p:cNvSpPr/>
            <p:nvPr/>
          </p:nvSpPr>
          <p:spPr>
            <a:xfrm>
              <a:off x="7679191" y="16887107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2035" name="tx2035"/>
            <p:cNvSpPr/>
            <p:nvPr/>
          </p:nvSpPr>
          <p:spPr>
            <a:xfrm>
              <a:off x="7679191" y="17106563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2036" name="tx2036"/>
            <p:cNvSpPr/>
            <p:nvPr/>
          </p:nvSpPr>
          <p:spPr>
            <a:xfrm>
              <a:off x="7679191" y="17326019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2037" name="tx2037"/>
            <p:cNvSpPr/>
            <p:nvPr/>
          </p:nvSpPr>
          <p:spPr>
            <a:xfrm>
              <a:off x="7679191" y="1754547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2038" name="tx2038"/>
            <p:cNvSpPr/>
            <p:nvPr/>
          </p:nvSpPr>
          <p:spPr>
            <a:xfrm>
              <a:off x="7679191" y="17764931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2039" name="rc2039"/>
            <p:cNvSpPr/>
            <p:nvPr/>
          </p:nvSpPr>
          <p:spPr>
            <a:xfrm>
              <a:off x="10229489" y="16893926"/>
              <a:ext cx="45646" cy="11708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0" name="rc2040"/>
            <p:cNvSpPr/>
            <p:nvPr/>
          </p:nvSpPr>
          <p:spPr>
            <a:xfrm>
              <a:off x="10412074" y="17033854"/>
              <a:ext cx="45646" cy="103093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1" name="rc2041"/>
            <p:cNvSpPr/>
            <p:nvPr/>
          </p:nvSpPr>
          <p:spPr>
            <a:xfrm>
              <a:off x="10366428" y="17139853"/>
              <a:ext cx="45646" cy="92493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2" name="rc2042"/>
            <p:cNvSpPr/>
            <p:nvPr/>
          </p:nvSpPr>
          <p:spPr>
            <a:xfrm>
              <a:off x="10275136" y="17033854"/>
              <a:ext cx="45646" cy="103093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3" name="rc2043"/>
            <p:cNvSpPr/>
            <p:nvPr/>
          </p:nvSpPr>
          <p:spPr>
            <a:xfrm>
              <a:off x="10320782" y="17033854"/>
              <a:ext cx="45646" cy="103093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4" name="rc2044"/>
            <p:cNvSpPr/>
            <p:nvPr/>
          </p:nvSpPr>
          <p:spPr>
            <a:xfrm>
              <a:off x="9468719" y="16591844"/>
              <a:ext cx="45646" cy="14729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5" name="rc2045"/>
            <p:cNvSpPr/>
            <p:nvPr/>
          </p:nvSpPr>
          <p:spPr>
            <a:xfrm>
              <a:off x="9651304" y="17166607"/>
              <a:ext cx="45646" cy="89818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6" name="rc2046"/>
            <p:cNvSpPr/>
            <p:nvPr/>
          </p:nvSpPr>
          <p:spPr>
            <a:xfrm>
              <a:off x="9605657" y="17222105"/>
              <a:ext cx="45646" cy="84268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7" name="rc2047"/>
            <p:cNvSpPr/>
            <p:nvPr/>
          </p:nvSpPr>
          <p:spPr>
            <a:xfrm>
              <a:off x="9514365" y="17200856"/>
              <a:ext cx="45646" cy="86393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8" name="rc2048"/>
            <p:cNvSpPr/>
            <p:nvPr/>
          </p:nvSpPr>
          <p:spPr>
            <a:xfrm>
              <a:off x="9560011" y="17166607"/>
              <a:ext cx="45646" cy="89818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9" name="rc2049"/>
            <p:cNvSpPr/>
            <p:nvPr/>
          </p:nvSpPr>
          <p:spPr>
            <a:xfrm>
              <a:off x="9088333" y="16820925"/>
              <a:ext cx="45646" cy="12438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0" name="rc2050"/>
            <p:cNvSpPr/>
            <p:nvPr/>
          </p:nvSpPr>
          <p:spPr>
            <a:xfrm>
              <a:off x="9270918" y="17483823"/>
              <a:ext cx="45646" cy="580967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1" name="rc2051"/>
            <p:cNvSpPr/>
            <p:nvPr/>
          </p:nvSpPr>
          <p:spPr>
            <a:xfrm>
              <a:off x="9225272" y="17509832"/>
              <a:ext cx="45646" cy="55495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2" name="rc2052"/>
            <p:cNvSpPr/>
            <p:nvPr/>
          </p:nvSpPr>
          <p:spPr>
            <a:xfrm>
              <a:off x="9133979" y="17499766"/>
              <a:ext cx="45646" cy="56502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3" name="rc2053"/>
            <p:cNvSpPr/>
            <p:nvPr/>
          </p:nvSpPr>
          <p:spPr>
            <a:xfrm>
              <a:off x="9179626" y="17483823"/>
              <a:ext cx="45646" cy="58096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4" name="rc2054"/>
            <p:cNvSpPr/>
            <p:nvPr/>
          </p:nvSpPr>
          <p:spPr>
            <a:xfrm>
              <a:off x="9849104" y="17135073"/>
              <a:ext cx="45646" cy="9297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5" name="rc2055"/>
            <p:cNvSpPr/>
            <p:nvPr/>
          </p:nvSpPr>
          <p:spPr>
            <a:xfrm>
              <a:off x="10031689" y="17326116"/>
              <a:ext cx="45646" cy="73867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6" name="rc2056"/>
            <p:cNvSpPr/>
            <p:nvPr/>
          </p:nvSpPr>
          <p:spPr>
            <a:xfrm>
              <a:off x="9986043" y="17346827"/>
              <a:ext cx="45646" cy="71796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7" name="rc2057"/>
            <p:cNvSpPr/>
            <p:nvPr/>
          </p:nvSpPr>
          <p:spPr>
            <a:xfrm>
              <a:off x="9894750" y="17326116"/>
              <a:ext cx="45646" cy="73867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8" name="rc2058"/>
            <p:cNvSpPr/>
            <p:nvPr/>
          </p:nvSpPr>
          <p:spPr>
            <a:xfrm>
              <a:off x="9940397" y="17326116"/>
              <a:ext cx="45646" cy="73867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9" name="rc2059"/>
            <p:cNvSpPr/>
            <p:nvPr/>
          </p:nvSpPr>
          <p:spPr>
            <a:xfrm>
              <a:off x="8974218" y="16418514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0" name="tx2060"/>
            <p:cNvSpPr/>
            <p:nvPr/>
          </p:nvSpPr>
          <p:spPr>
            <a:xfrm>
              <a:off x="8586505" y="18009985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061" name="tx2061"/>
            <p:cNvSpPr/>
            <p:nvPr/>
          </p:nvSpPr>
          <p:spPr>
            <a:xfrm>
              <a:off x="8586505" y="17617642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062" name="tx2062"/>
            <p:cNvSpPr/>
            <p:nvPr/>
          </p:nvSpPr>
          <p:spPr>
            <a:xfrm>
              <a:off x="8586505" y="1722604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063" name="tx2063"/>
            <p:cNvSpPr/>
            <p:nvPr/>
          </p:nvSpPr>
          <p:spPr>
            <a:xfrm>
              <a:off x="8586505" y="16834073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064" name="tx2064"/>
            <p:cNvSpPr/>
            <p:nvPr/>
          </p:nvSpPr>
          <p:spPr>
            <a:xfrm>
              <a:off x="8586505" y="1644210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065" name="pl2065"/>
            <p:cNvSpPr/>
            <p:nvPr/>
          </p:nvSpPr>
          <p:spPr>
            <a:xfrm>
              <a:off x="8910955" y="18064791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6" name="pl2066"/>
            <p:cNvSpPr/>
            <p:nvPr/>
          </p:nvSpPr>
          <p:spPr>
            <a:xfrm>
              <a:off x="8910955" y="1767282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7" name="pl2067"/>
            <p:cNvSpPr/>
            <p:nvPr/>
          </p:nvSpPr>
          <p:spPr>
            <a:xfrm>
              <a:off x="8910955" y="1728085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8" name="pl2068"/>
            <p:cNvSpPr/>
            <p:nvPr/>
          </p:nvSpPr>
          <p:spPr>
            <a:xfrm>
              <a:off x="8910955" y="1688887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9" name="pl2069"/>
            <p:cNvSpPr/>
            <p:nvPr/>
          </p:nvSpPr>
          <p:spPr>
            <a:xfrm>
              <a:off x="8910955" y="1649690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0" name="pl2070"/>
            <p:cNvSpPr/>
            <p:nvPr/>
          </p:nvSpPr>
          <p:spPr>
            <a:xfrm>
              <a:off x="9202449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1" name="pl2071"/>
            <p:cNvSpPr/>
            <p:nvPr/>
          </p:nvSpPr>
          <p:spPr>
            <a:xfrm>
              <a:off x="9582834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2" name="pl2072"/>
            <p:cNvSpPr/>
            <p:nvPr/>
          </p:nvSpPr>
          <p:spPr>
            <a:xfrm>
              <a:off x="9963220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3" name="pl2073"/>
            <p:cNvSpPr/>
            <p:nvPr/>
          </p:nvSpPr>
          <p:spPr>
            <a:xfrm>
              <a:off x="10343605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4" name="tx2074"/>
            <p:cNvSpPr/>
            <p:nvPr/>
          </p:nvSpPr>
          <p:spPr>
            <a:xfrm>
              <a:off x="8956696" y="18202136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2075" name="tx2075"/>
            <p:cNvSpPr/>
            <p:nvPr/>
          </p:nvSpPr>
          <p:spPr>
            <a:xfrm>
              <a:off x="9371052" y="18231456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2076" name="tx2076"/>
            <p:cNvSpPr/>
            <p:nvPr/>
          </p:nvSpPr>
          <p:spPr>
            <a:xfrm>
              <a:off x="9658196" y="18202136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2077" name="tx2077"/>
            <p:cNvSpPr/>
            <p:nvPr/>
          </p:nvSpPr>
          <p:spPr>
            <a:xfrm>
              <a:off x="10161551" y="18231232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2078" name="tx2078"/>
            <p:cNvSpPr/>
            <p:nvPr/>
          </p:nvSpPr>
          <p:spPr>
            <a:xfrm>
              <a:off x="9625483" y="18407786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2079" name="tx2079"/>
            <p:cNvSpPr/>
            <p:nvPr/>
          </p:nvSpPr>
          <p:spPr>
            <a:xfrm rot="-5400000">
              <a:off x="7861703" y="17221845"/>
              <a:ext cx="1203616" cy="1180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czekanowski_index</a:t>
              </a:r>
            </a:p>
          </p:txBody>
        </p:sp>
        <p:sp>
          <p:nvSpPr>
            <p:cNvPr id="2080" name="tx2080"/>
            <p:cNvSpPr/>
            <p:nvPr/>
          </p:nvSpPr>
          <p:spPr>
            <a:xfrm>
              <a:off x="10780603" y="16616071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2081" name="rc2081"/>
            <p:cNvSpPr/>
            <p:nvPr/>
          </p:nvSpPr>
          <p:spPr>
            <a:xfrm>
              <a:off x="10789603" y="1684070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2" name="rc2082"/>
            <p:cNvSpPr/>
            <p:nvPr/>
          </p:nvSpPr>
          <p:spPr>
            <a:xfrm>
              <a:off x="10789603" y="17060160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3" name="rc2083"/>
            <p:cNvSpPr/>
            <p:nvPr/>
          </p:nvSpPr>
          <p:spPr>
            <a:xfrm>
              <a:off x="10789603" y="17279616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4" name="rc2084"/>
            <p:cNvSpPr/>
            <p:nvPr/>
          </p:nvSpPr>
          <p:spPr>
            <a:xfrm>
              <a:off x="10789603" y="17499072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5" name="rc2085"/>
            <p:cNvSpPr/>
            <p:nvPr/>
          </p:nvSpPr>
          <p:spPr>
            <a:xfrm>
              <a:off x="10789603" y="1771852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6" name="tx2086"/>
            <p:cNvSpPr/>
            <p:nvPr/>
          </p:nvSpPr>
          <p:spPr>
            <a:xfrm>
              <a:off x="11069649" y="16887107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2087" name="tx2087"/>
            <p:cNvSpPr/>
            <p:nvPr/>
          </p:nvSpPr>
          <p:spPr>
            <a:xfrm>
              <a:off x="11069649" y="17106563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2088" name="tx2088"/>
            <p:cNvSpPr/>
            <p:nvPr/>
          </p:nvSpPr>
          <p:spPr>
            <a:xfrm>
              <a:off x="11069649" y="17326019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2089" name="tx2089"/>
            <p:cNvSpPr/>
            <p:nvPr/>
          </p:nvSpPr>
          <p:spPr>
            <a:xfrm>
              <a:off x="11069649" y="1754547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2090" name="tx2090"/>
            <p:cNvSpPr/>
            <p:nvPr/>
          </p:nvSpPr>
          <p:spPr>
            <a:xfrm>
              <a:off x="11069649" y="17764931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2091" name="rc2091"/>
            <p:cNvSpPr/>
            <p:nvPr/>
          </p:nvSpPr>
          <p:spPr>
            <a:xfrm>
              <a:off x="13619947" y="16877171"/>
              <a:ext cx="45646" cy="11876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2" name="rc2092"/>
            <p:cNvSpPr/>
            <p:nvPr/>
          </p:nvSpPr>
          <p:spPr>
            <a:xfrm>
              <a:off x="13802532" y="16973172"/>
              <a:ext cx="45646" cy="109161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3" name="rc2093"/>
            <p:cNvSpPr/>
            <p:nvPr/>
          </p:nvSpPr>
          <p:spPr>
            <a:xfrm>
              <a:off x="13756886" y="17057658"/>
              <a:ext cx="45646" cy="100713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4" name="rc2094"/>
            <p:cNvSpPr/>
            <p:nvPr/>
          </p:nvSpPr>
          <p:spPr>
            <a:xfrm>
              <a:off x="13665594" y="16973172"/>
              <a:ext cx="45646" cy="109161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5" name="rc2095"/>
            <p:cNvSpPr/>
            <p:nvPr/>
          </p:nvSpPr>
          <p:spPr>
            <a:xfrm>
              <a:off x="13711240" y="16973172"/>
              <a:ext cx="45646" cy="109161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6" name="rc2096"/>
            <p:cNvSpPr/>
            <p:nvPr/>
          </p:nvSpPr>
          <p:spPr>
            <a:xfrm>
              <a:off x="12859176" y="16591842"/>
              <a:ext cx="45646" cy="14729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7" name="rc2097"/>
            <p:cNvSpPr/>
            <p:nvPr/>
          </p:nvSpPr>
          <p:spPr>
            <a:xfrm>
              <a:off x="13041761" y="17097222"/>
              <a:ext cx="45646" cy="967569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8" name="rc2098"/>
            <p:cNvSpPr/>
            <p:nvPr/>
          </p:nvSpPr>
          <p:spPr>
            <a:xfrm>
              <a:off x="12996115" y="17140490"/>
              <a:ext cx="45646" cy="92430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9" name="rc2099"/>
            <p:cNvSpPr/>
            <p:nvPr/>
          </p:nvSpPr>
          <p:spPr>
            <a:xfrm>
              <a:off x="12904823" y="17125322"/>
              <a:ext cx="45646" cy="939469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0" name="rc2100"/>
            <p:cNvSpPr/>
            <p:nvPr/>
          </p:nvSpPr>
          <p:spPr>
            <a:xfrm>
              <a:off x="12950469" y="17097222"/>
              <a:ext cx="45646" cy="96756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1" name="rc2101"/>
            <p:cNvSpPr/>
            <p:nvPr/>
          </p:nvSpPr>
          <p:spPr>
            <a:xfrm>
              <a:off x="12478791" y="16793482"/>
              <a:ext cx="45646" cy="12713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2" name="rc2102"/>
            <p:cNvSpPr/>
            <p:nvPr/>
          </p:nvSpPr>
          <p:spPr>
            <a:xfrm>
              <a:off x="12661376" y="17317119"/>
              <a:ext cx="45646" cy="74767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3" name="rc2103"/>
            <p:cNvSpPr/>
            <p:nvPr/>
          </p:nvSpPr>
          <p:spPr>
            <a:xfrm>
              <a:off x="12615730" y="17337737"/>
              <a:ext cx="45646" cy="72705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4" name="rc2104"/>
            <p:cNvSpPr/>
            <p:nvPr/>
          </p:nvSpPr>
          <p:spPr>
            <a:xfrm>
              <a:off x="12524437" y="17329739"/>
              <a:ext cx="45646" cy="73505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5" name="rc2105"/>
            <p:cNvSpPr/>
            <p:nvPr/>
          </p:nvSpPr>
          <p:spPr>
            <a:xfrm>
              <a:off x="12570084" y="17317119"/>
              <a:ext cx="45646" cy="74767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6" name="rc2106"/>
            <p:cNvSpPr/>
            <p:nvPr/>
          </p:nvSpPr>
          <p:spPr>
            <a:xfrm>
              <a:off x="13239562" y="17106642"/>
              <a:ext cx="45646" cy="9581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7" name="rc2107"/>
            <p:cNvSpPr/>
            <p:nvPr/>
          </p:nvSpPr>
          <p:spPr>
            <a:xfrm>
              <a:off x="13422147" y="17252757"/>
              <a:ext cx="45646" cy="81203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8" name="rc2108"/>
            <p:cNvSpPr/>
            <p:nvPr/>
          </p:nvSpPr>
          <p:spPr>
            <a:xfrm>
              <a:off x="13376501" y="17269795"/>
              <a:ext cx="45646" cy="79499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9" name="rc2109"/>
            <p:cNvSpPr/>
            <p:nvPr/>
          </p:nvSpPr>
          <p:spPr>
            <a:xfrm>
              <a:off x="13285208" y="17252757"/>
              <a:ext cx="45646" cy="81203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0" name="rc2110"/>
            <p:cNvSpPr/>
            <p:nvPr/>
          </p:nvSpPr>
          <p:spPr>
            <a:xfrm>
              <a:off x="13330854" y="17252757"/>
              <a:ext cx="45646" cy="81203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1" name="rc2111"/>
            <p:cNvSpPr/>
            <p:nvPr/>
          </p:nvSpPr>
          <p:spPr>
            <a:xfrm>
              <a:off x="12364675" y="16418514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2" name="tx2112"/>
            <p:cNvSpPr/>
            <p:nvPr/>
          </p:nvSpPr>
          <p:spPr>
            <a:xfrm>
              <a:off x="11976963" y="18009985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113" name="tx2113"/>
            <p:cNvSpPr/>
            <p:nvPr/>
          </p:nvSpPr>
          <p:spPr>
            <a:xfrm>
              <a:off x="11976963" y="17617642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114" name="tx2114"/>
            <p:cNvSpPr/>
            <p:nvPr/>
          </p:nvSpPr>
          <p:spPr>
            <a:xfrm>
              <a:off x="11976963" y="1722604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115" name="tx2115"/>
            <p:cNvSpPr/>
            <p:nvPr/>
          </p:nvSpPr>
          <p:spPr>
            <a:xfrm>
              <a:off x="11976963" y="16834073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116" name="tx2116"/>
            <p:cNvSpPr/>
            <p:nvPr/>
          </p:nvSpPr>
          <p:spPr>
            <a:xfrm>
              <a:off x="11976963" y="1644210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117" name="pl2117"/>
            <p:cNvSpPr/>
            <p:nvPr/>
          </p:nvSpPr>
          <p:spPr>
            <a:xfrm>
              <a:off x="12301413" y="18064791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8" name="pl2118"/>
            <p:cNvSpPr/>
            <p:nvPr/>
          </p:nvSpPr>
          <p:spPr>
            <a:xfrm>
              <a:off x="12301413" y="1767282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9" name="pl2119"/>
            <p:cNvSpPr/>
            <p:nvPr/>
          </p:nvSpPr>
          <p:spPr>
            <a:xfrm>
              <a:off x="12301413" y="1728085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0" name="pl2120"/>
            <p:cNvSpPr/>
            <p:nvPr/>
          </p:nvSpPr>
          <p:spPr>
            <a:xfrm>
              <a:off x="12301413" y="1688887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1" name="pl2121"/>
            <p:cNvSpPr/>
            <p:nvPr/>
          </p:nvSpPr>
          <p:spPr>
            <a:xfrm>
              <a:off x="12301413" y="1649690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2" name="pl2122"/>
            <p:cNvSpPr/>
            <p:nvPr/>
          </p:nvSpPr>
          <p:spPr>
            <a:xfrm>
              <a:off x="12592907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3" name="pl2123"/>
            <p:cNvSpPr/>
            <p:nvPr/>
          </p:nvSpPr>
          <p:spPr>
            <a:xfrm>
              <a:off x="12973292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4" name="pl2124"/>
            <p:cNvSpPr/>
            <p:nvPr/>
          </p:nvSpPr>
          <p:spPr>
            <a:xfrm>
              <a:off x="13353678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5" name="pl2125"/>
            <p:cNvSpPr/>
            <p:nvPr/>
          </p:nvSpPr>
          <p:spPr>
            <a:xfrm>
              <a:off x="13734063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6" name="tx2126"/>
            <p:cNvSpPr/>
            <p:nvPr/>
          </p:nvSpPr>
          <p:spPr>
            <a:xfrm>
              <a:off x="12347154" y="18202136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2127" name="tx2127"/>
            <p:cNvSpPr/>
            <p:nvPr/>
          </p:nvSpPr>
          <p:spPr>
            <a:xfrm>
              <a:off x="12761510" y="18231456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2128" name="tx2128"/>
            <p:cNvSpPr/>
            <p:nvPr/>
          </p:nvSpPr>
          <p:spPr>
            <a:xfrm>
              <a:off x="13048654" y="18202136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2129" name="tx2129"/>
            <p:cNvSpPr/>
            <p:nvPr/>
          </p:nvSpPr>
          <p:spPr>
            <a:xfrm>
              <a:off x="13552009" y="18231232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2130" name="tx2130"/>
            <p:cNvSpPr/>
            <p:nvPr/>
          </p:nvSpPr>
          <p:spPr>
            <a:xfrm>
              <a:off x="13015940" y="18407786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2131" name="tx2131"/>
            <p:cNvSpPr/>
            <p:nvPr/>
          </p:nvSpPr>
          <p:spPr>
            <a:xfrm rot="-5400000">
              <a:off x="11123545" y="17221300"/>
              <a:ext cx="1459755" cy="1190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fowlkes_mallows_index</a:t>
              </a:r>
            </a:p>
          </p:txBody>
        </p:sp>
        <p:sp>
          <p:nvSpPr>
            <p:cNvPr id="2132" name="tx2132"/>
            <p:cNvSpPr/>
            <p:nvPr/>
          </p:nvSpPr>
          <p:spPr>
            <a:xfrm>
              <a:off x="14171061" y="16616071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2133" name="rc2133"/>
            <p:cNvSpPr/>
            <p:nvPr/>
          </p:nvSpPr>
          <p:spPr>
            <a:xfrm>
              <a:off x="14180061" y="1684070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4" name="rc2134"/>
            <p:cNvSpPr/>
            <p:nvPr/>
          </p:nvSpPr>
          <p:spPr>
            <a:xfrm>
              <a:off x="14180061" y="17060160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5" name="rc2135"/>
            <p:cNvSpPr/>
            <p:nvPr/>
          </p:nvSpPr>
          <p:spPr>
            <a:xfrm>
              <a:off x="14180061" y="17279616"/>
              <a:ext cx="201455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6" name="rc2136"/>
            <p:cNvSpPr/>
            <p:nvPr/>
          </p:nvSpPr>
          <p:spPr>
            <a:xfrm>
              <a:off x="14180061" y="17499072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7" name="rc2137"/>
            <p:cNvSpPr/>
            <p:nvPr/>
          </p:nvSpPr>
          <p:spPr>
            <a:xfrm>
              <a:off x="14180061" y="17718528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8" name="tx2138"/>
            <p:cNvSpPr/>
            <p:nvPr/>
          </p:nvSpPr>
          <p:spPr>
            <a:xfrm>
              <a:off x="14460106" y="16887107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2139" name="tx2139"/>
            <p:cNvSpPr/>
            <p:nvPr/>
          </p:nvSpPr>
          <p:spPr>
            <a:xfrm>
              <a:off x="14460106" y="17106563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2140" name="tx2140"/>
            <p:cNvSpPr/>
            <p:nvPr/>
          </p:nvSpPr>
          <p:spPr>
            <a:xfrm>
              <a:off x="14460106" y="17326019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2141" name="tx2141"/>
            <p:cNvSpPr/>
            <p:nvPr/>
          </p:nvSpPr>
          <p:spPr>
            <a:xfrm>
              <a:off x="14460106" y="1754547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2142" name="tx2142"/>
            <p:cNvSpPr/>
            <p:nvPr/>
          </p:nvSpPr>
          <p:spPr>
            <a:xfrm>
              <a:off x="14460106" y="17764931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2143" name="rc2143"/>
            <p:cNvSpPr/>
            <p:nvPr/>
          </p:nvSpPr>
          <p:spPr>
            <a:xfrm>
              <a:off x="17010405" y="17130505"/>
              <a:ext cx="45646" cy="93428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4" name="rc2144"/>
            <p:cNvSpPr/>
            <p:nvPr/>
          </p:nvSpPr>
          <p:spPr>
            <a:xfrm>
              <a:off x="17192990" y="17296848"/>
              <a:ext cx="45646" cy="76794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5" name="rc2145"/>
            <p:cNvSpPr/>
            <p:nvPr/>
          </p:nvSpPr>
          <p:spPr>
            <a:xfrm>
              <a:off x="17147344" y="17408840"/>
              <a:ext cx="45646" cy="65595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6" name="rc2146"/>
            <p:cNvSpPr/>
            <p:nvPr/>
          </p:nvSpPr>
          <p:spPr>
            <a:xfrm>
              <a:off x="17056051" y="17296848"/>
              <a:ext cx="45646" cy="76794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7" name="rc2147"/>
            <p:cNvSpPr/>
            <p:nvPr/>
          </p:nvSpPr>
          <p:spPr>
            <a:xfrm>
              <a:off x="17101698" y="17296848"/>
              <a:ext cx="45646" cy="76794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8" name="rc2148"/>
            <p:cNvSpPr/>
            <p:nvPr/>
          </p:nvSpPr>
          <p:spPr>
            <a:xfrm>
              <a:off x="16249634" y="16675940"/>
              <a:ext cx="45646" cy="138885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9" name="rc2149"/>
            <p:cNvSpPr/>
            <p:nvPr/>
          </p:nvSpPr>
          <p:spPr>
            <a:xfrm>
              <a:off x="16432219" y="17435430"/>
              <a:ext cx="45646" cy="62936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0" name="rc2150"/>
            <p:cNvSpPr/>
            <p:nvPr/>
          </p:nvSpPr>
          <p:spPr>
            <a:xfrm>
              <a:off x="16386573" y="17488608"/>
              <a:ext cx="45646" cy="57618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1" name="rc2151"/>
            <p:cNvSpPr/>
            <p:nvPr/>
          </p:nvSpPr>
          <p:spPr>
            <a:xfrm>
              <a:off x="16295281" y="17468554"/>
              <a:ext cx="45646" cy="596237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2" name="rc2152"/>
            <p:cNvSpPr/>
            <p:nvPr/>
          </p:nvSpPr>
          <p:spPr>
            <a:xfrm>
              <a:off x="16340927" y="17435430"/>
              <a:ext cx="45646" cy="62936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3" name="rc2153"/>
            <p:cNvSpPr/>
            <p:nvPr/>
          </p:nvSpPr>
          <p:spPr>
            <a:xfrm>
              <a:off x="15869249" y="17033956"/>
              <a:ext cx="45646" cy="103083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4" name="rc2154"/>
            <p:cNvSpPr/>
            <p:nvPr/>
          </p:nvSpPr>
          <p:spPr>
            <a:xfrm>
              <a:off x="16051834" y="17708250"/>
              <a:ext cx="45646" cy="35654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5" name="rc2155"/>
            <p:cNvSpPr/>
            <p:nvPr/>
          </p:nvSpPr>
          <p:spPr>
            <a:xfrm>
              <a:off x="16006188" y="17727644"/>
              <a:ext cx="45646" cy="33714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6" name="rc2156"/>
            <p:cNvSpPr/>
            <p:nvPr/>
          </p:nvSpPr>
          <p:spPr>
            <a:xfrm>
              <a:off x="15914895" y="17720185"/>
              <a:ext cx="45646" cy="34460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7" name="rc2157"/>
            <p:cNvSpPr/>
            <p:nvPr/>
          </p:nvSpPr>
          <p:spPr>
            <a:xfrm>
              <a:off x="15960541" y="17708250"/>
              <a:ext cx="45646" cy="35654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8" name="rc2158"/>
            <p:cNvSpPr/>
            <p:nvPr/>
          </p:nvSpPr>
          <p:spPr>
            <a:xfrm>
              <a:off x="16630020" y="17404022"/>
              <a:ext cx="45646" cy="6607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9" name="rc2159"/>
            <p:cNvSpPr/>
            <p:nvPr/>
          </p:nvSpPr>
          <p:spPr>
            <a:xfrm>
              <a:off x="16812605" y="17581641"/>
              <a:ext cx="45646" cy="48315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0" name="rc2160"/>
            <p:cNvSpPr/>
            <p:nvPr/>
          </p:nvSpPr>
          <p:spPr>
            <a:xfrm>
              <a:off x="16766958" y="17599210"/>
              <a:ext cx="45646" cy="46558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1" name="rc2161"/>
            <p:cNvSpPr/>
            <p:nvPr/>
          </p:nvSpPr>
          <p:spPr>
            <a:xfrm>
              <a:off x="16675666" y="17581641"/>
              <a:ext cx="45646" cy="48315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2" name="rc2162"/>
            <p:cNvSpPr/>
            <p:nvPr/>
          </p:nvSpPr>
          <p:spPr>
            <a:xfrm>
              <a:off x="16721312" y="17581641"/>
              <a:ext cx="45646" cy="48315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3" name="rc2163"/>
            <p:cNvSpPr/>
            <p:nvPr/>
          </p:nvSpPr>
          <p:spPr>
            <a:xfrm>
              <a:off x="15755133" y="16418514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4" name="tx2164"/>
            <p:cNvSpPr/>
            <p:nvPr/>
          </p:nvSpPr>
          <p:spPr>
            <a:xfrm>
              <a:off x="15367420" y="18009985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165" name="tx2165"/>
            <p:cNvSpPr/>
            <p:nvPr/>
          </p:nvSpPr>
          <p:spPr>
            <a:xfrm>
              <a:off x="15367420" y="17617642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166" name="tx2166"/>
            <p:cNvSpPr/>
            <p:nvPr/>
          </p:nvSpPr>
          <p:spPr>
            <a:xfrm>
              <a:off x="15367420" y="1722604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167" name="tx2167"/>
            <p:cNvSpPr/>
            <p:nvPr/>
          </p:nvSpPr>
          <p:spPr>
            <a:xfrm>
              <a:off x="15367420" y="16834073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168" name="tx2168"/>
            <p:cNvSpPr/>
            <p:nvPr/>
          </p:nvSpPr>
          <p:spPr>
            <a:xfrm>
              <a:off x="15367420" y="1644210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169" name="pl2169"/>
            <p:cNvSpPr/>
            <p:nvPr/>
          </p:nvSpPr>
          <p:spPr>
            <a:xfrm>
              <a:off x="15691870" y="18064791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0" name="pl2170"/>
            <p:cNvSpPr/>
            <p:nvPr/>
          </p:nvSpPr>
          <p:spPr>
            <a:xfrm>
              <a:off x="15691870" y="1767282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1" name="pl2171"/>
            <p:cNvSpPr/>
            <p:nvPr/>
          </p:nvSpPr>
          <p:spPr>
            <a:xfrm>
              <a:off x="15691870" y="1728085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2" name="pl2172"/>
            <p:cNvSpPr/>
            <p:nvPr/>
          </p:nvSpPr>
          <p:spPr>
            <a:xfrm>
              <a:off x="15691870" y="1688887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3" name="pl2173"/>
            <p:cNvSpPr/>
            <p:nvPr/>
          </p:nvSpPr>
          <p:spPr>
            <a:xfrm>
              <a:off x="15691870" y="1649690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4" name="pl2174"/>
            <p:cNvSpPr/>
            <p:nvPr/>
          </p:nvSpPr>
          <p:spPr>
            <a:xfrm>
              <a:off x="15983365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5" name="pl2175"/>
            <p:cNvSpPr/>
            <p:nvPr/>
          </p:nvSpPr>
          <p:spPr>
            <a:xfrm>
              <a:off x="16363750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6" name="pl2176"/>
            <p:cNvSpPr/>
            <p:nvPr/>
          </p:nvSpPr>
          <p:spPr>
            <a:xfrm>
              <a:off x="16744135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7" name="pl2177"/>
            <p:cNvSpPr/>
            <p:nvPr/>
          </p:nvSpPr>
          <p:spPr>
            <a:xfrm>
              <a:off x="17124521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8" name="tx2178"/>
            <p:cNvSpPr/>
            <p:nvPr/>
          </p:nvSpPr>
          <p:spPr>
            <a:xfrm>
              <a:off x="15737612" y="18202136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2179" name="tx2179"/>
            <p:cNvSpPr/>
            <p:nvPr/>
          </p:nvSpPr>
          <p:spPr>
            <a:xfrm>
              <a:off x="16151968" y="18231456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2180" name="tx2180"/>
            <p:cNvSpPr/>
            <p:nvPr/>
          </p:nvSpPr>
          <p:spPr>
            <a:xfrm>
              <a:off x="16439112" y="18202136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2181" name="tx2181"/>
            <p:cNvSpPr/>
            <p:nvPr/>
          </p:nvSpPr>
          <p:spPr>
            <a:xfrm>
              <a:off x="16942467" y="18231232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2182" name="tx2182"/>
            <p:cNvSpPr/>
            <p:nvPr/>
          </p:nvSpPr>
          <p:spPr>
            <a:xfrm>
              <a:off x="16406398" y="18407786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2183" name="tx2183"/>
            <p:cNvSpPr/>
            <p:nvPr/>
          </p:nvSpPr>
          <p:spPr>
            <a:xfrm rot="-5400000">
              <a:off x="14807421" y="17215843"/>
              <a:ext cx="862006" cy="1300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jaccard_index</a:t>
              </a:r>
            </a:p>
          </p:txBody>
        </p:sp>
        <p:sp>
          <p:nvSpPr>
            <p:cNvPr id="2184" name="tx2184"/>
            <p:cNvSpPr/>
            <p:nvPr/>
          </p:nvSpPr>
          <p:spPr>
            <a:xfrm>
              <a:off x="17561519" y="16616071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2185" name="rc2185"/>
            <p:cNvSpPr/>
            <p:nvPr/>
          </p:nvSpPr>
          <p:spPr>
            <a:xfrm>
              <a:off x="17570519" y="1684070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6" name="rc2186"/>
            <p:cNvSpPr/>
            <p:nvPr/>
          </p:nvSpPr>
          <p:spPr>
            <a:xfrm>
              <a:off x="17570519" y="17060160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7" name="rc2187"/>
            <p:cNvSpPr/>
            <p:nvPr/>
          </p:nvSpPr>
          <p:spPr>
            <a:xfrm>
              <a:off x="17570519" y="17279616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8" name="rc2188"/>
            <p:cNvSpPr/>
            <p:nvPr/>
          </p:nvSpPr>
          <p:spPr>
            <a:xfrm>
              <a:off x="17570519" y="17499072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9" name="rc2189"/>
            <p:cNvSpPr/>
            <p:nvPr/>
          </p:nvSpPr>
          <p:spPr>
            <a:xfrm>
              <a:off x="17570519" y="1771852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0" name="tx2190"/>
            <p:cNvSpPr/>
            <p:nvPr/>
          </p:nvSpPr>
          <p:spPr>
            <a:xfrm>
              <a:off x="17850564" y="16887107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2191" name="tx2191"/>
            <p:cNvSpPr/>
            <p:nvPr/>
          </p:nvSpPr>
          <p:spPr>
            <a:xfrm>
              <a:off x="17850564" y="17106563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2192" name="tx2192"/>
            <p:cNvSpPr/>
            <p:nvPr/>
          </p:nvSpPr>
          <p:spPr>
            <a:xfrm>
              <a:off x="17850564" y="17326019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2193" name="tx2193"/>
            <p:cNvSpPr/>
            <p:nvPr/>
          </p:nvSpPr>
          <p:spPr>
            <a:xfrm>
              <a:off x="17850564" y="1754547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2194" name="tx2194"/>
            <p:cNvSpPr/>
            <p:nvPr/>
          </p:nvSpPr>
          <p:spPr>
            <a:xfrm>
              <a:off x="17850564" y="17764931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2195" name="rc2195"/>
            <p:cNvSpPr/>
            <p:nvPr/>
          </p:nvSpPr>
          <p:spPr>
            <a:xfrm>
              <a:off x="20400863" y="17679108"/>
              <a:ext cx="45646" cy="3856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6" name="rc2196"/>
            <p:cNvSpPr/>
            <p:nvPr/>
          </p:nvSpPr>
          <p:spPr>
            <a:xfrm>
              <a:off x="20583448" y="17786618"/>
              <a:ext cx="45646" cy="27817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7" name="rc2197"/>
            <p:cNvSpPr/>
            <p:nvPr/>
          </p:nvSpPr>
          <p:spPr>
            <a:xfrm>
              <a:off x="20537802" y="17860839"/>
              <a:ext cx="45646" cy="20395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8" name="rc2198"/>
            <p:cNvSpPr/>
            <p:nvPr/>
          </p:nvSpPr>
          <p:spPr>
            <a:xfrm>
              <a:off x="20446509" y="17740848"/>
              <a:ext cx="45646" cy="32394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9" name="rc2199"/>
            <p:cNvSpPr/>
            <p:nvPr/>
          </p:nvSpPr>
          <p:spPr>
            <a:xfrm>
              <a:off x="20492155" y="17844307"/>
              <a:ext cx="45646" cy="22048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0" name="rc2200"/>
            <p:cNvSpPr/>
            <p:nvPr/>
          </p:nvSpPr>
          <p:spPr>
            <a:xfrm>
              <a:off x="19640092" y="17573647"/>
              <a:ext cx="45646" cy="4911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1" name="rc2201"/>
            <p:cNvSpPr/>
            <p:nvPr/>
          </p:nvSpPr>
          <p:spPr>
            <a:xfrm>
              <a:off x="19822677" y="17786468"/>
              <a:ext cx="45646" cy="27832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2" name="rc2202"/>
            <p:cNvSpPr/>
            <p:nvPr/>
          </p:nvSpPr>
          <p:spPr>
            <a:xfrm>
              <a:off x="19777031" y="17788386"/>
              <a:ext cx="45646" cy="276404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3" name="rc2203"/>
            <p:cNvSpPr/>
            <p:nvPr/>
          </p:nvSpPr>
          <p:spPr>
            <a:xfrm>
              <a:off x="19685738" y="17770219"/>
              <a:ext cx="45646" cy="29457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4" name="rc2204"/>
            <p:cNvSpPr/>
            <p:nvPr/>
          </p:nvSpPr>
          <p:spPr>
            <a:xfrm>
              <a:off x="19731385" y="17797329"/>
              <a:ext cx="45646" cy="26746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5" name="rc2205"/>
            <p:cNvSpPr/>
            <p:nvPr/>
          </p:nvSpPr>
          <p:spPr>
            <a:xfrm>
              <a:off x="19259707" y="17614010"/>
              <a:ext cx="45646" cy="45078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6" name="rc2206"/>
            <p:cNvSpPr/>
            <p:nvPr/>
          </p:nvSpPr>
          <p:spPr>
            <a:xfrm>
              <a:off x="19442292" y="17899538"/>
              <a:ext cx="45646" cy="16525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7" name="rc2207"/>
            <p:cNvSpPr/>
            <p:nvPr/>
          </p:nvSpPr>
          <p:spPr>
            <a:xfrm>
              <a:off x="19396645" y="17908138"/>
              <a:ext cx="45646" cy="15665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8" name="rc2208"/>
            <p:cNvSpPr/>
            <p:nvPr/>
          </p:nvSpPr>
          <p:spPr>
            <a:xfrm>
              <a:off x="19305353" y="17863285"/>
              <a:ext cx="45646" cy="20150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9" name="rc2209"/>
            <p:cNvSpPr/>
            <p:nvPr/>
          </p:nvSpPr>
          <p:spPr>
            <a:xfrm>
              <a:off x="19350999" y="17889080"/>
              <a:ext cx="45646" cy="17571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0" name="rc2210"/>
            <p:cNvSpPr/>
            <p:nvPr/>
          </p:nvSpPr>
          <p:spPr>
            <a:xfrm>
              <a:off x="20020478" y="17800577"/>
              <a:ext cx="45646" cy="2642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1" name="rc2211"/>
            <p:cNvSpPr/>
            <p:nvPr/>
          </p:nvSpPr>
          <p:spPr>
            <a:xfrm>
              <a:off x="20203063" y="17872487"/>
              <a:ext cx="45646" cy="19230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2" name="rc2212"/>
            <p:cNvSpPr/>
            <p:nvPr/>
          </p:nvSpPr>
          <p:spPr>
            <a:xfrm>
              <a:off x="20157416" y="17843687"/>
              <a:ext cx="45646" cy="221104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3" name="rc2213"/>
            <p:cNvSpPr/>
            <p:nvPr/>
          </p:nvSpPr>
          <p:spPr>
            <a:xfrm>
              <a:off x="20066124" y="17864018"/>
              <a:ext cx="45646" cy="20077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4" name="rc2214"/>
            <p:cNvSpPr/>
            <p:nvPr/>
          </p:nvSpPr>
          <p:spPr>
            <a:xfrm>
              <a:off x="20111770" y="17851493"/>
              <a:ext cx="45646" cy="21329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5" name="rc2215"/>
            <p:cNvSpPr/>
            <p:nvPr/>
          </p:nvSpPr>
          <p:spPr>
            <a:xfrm>
              <a:off x="19145591" y="16418514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6" name="tx2216"/>
            <p:cNvSpPr/>
            <p:nvPr/>
          </p:nvSpPr>
          <p:spPr>
            <a:xfrm>
              <a:off x="18757878" y="18009985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217" name="tx2217"/>
            <p:cNvSpPr/>
            <p:nvPr/>
          </p:nvSpPr>
          <p:spPr>
            <a:xfrm>
              <a:off x="18757878" y="17617642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218" name="tx2218"/>
            <p:cNvSpPr/>
            <p:nvPr/>
          </p:nvSpPr>
          <p:spPr>
            <a:xfrm>
              <a:off x="18757878" y="1722604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219" name="tx2219"/>
            <p:cNvSpPr/>
            <p:nvPr/>
          </p:nvSpPr>
          <p:spPr>
            <a:xfrm>
              <a:off x="18757878" y="16834073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220" name="tx2220"/>
            <p:cNvSpPr/>
            <p:nvPr/>
          </p:nvSpPr>
          <p:spPr>
            <a:xfrm>
              <a:off x="18757878" y="1644210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221" name="pl2221"/>
            <p:cNvSpPr/>
            <p:nvPr/>
          </p:nvSpPr>
          <p:spPr>
            <a:xfrm>
              <a:off x="19082328" y="18064791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2" name="pl2222"/>
            <p:cNvSpPr/>
            <p:nvPr/>
          </p:nvSpPr>
          <p:spPr>
            <a:xfrm>
              <a:off x="19082328" y="1767282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3" name="pl2223"/>
            <p:cNvSpPr/>
            <p:nvPr/>
          </p:nvSpPr>
          <p:spPr>
            <a:xfrm>
              <a:off x="19082328" y="1728085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4" name="pl2224"/>
            <p:cNvSpPr/>
            <p:nvPr/>
          </p:nvSpPr>
          <p:spPr>
            <a:xfrm>
              <a:off x="19082328" y="1688887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5" name="pl2225"/>
            <p:cNvSpPr/>
            <p:nvPr/>
          </p:nvSpPr>
          <p:spPr>
            <a:xfrm>
              <a:off x="19082328" y="1649690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6" name="pl2226"/>
            <p:cNvSpPr/>
            <p:nvPr/>
          </p:nvSpPr>
          <p:spPr>
            <a:xfrm>
              <a:off x="19373822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7" name="pl2227"/>
            <p:cNvSpPr/>
            <p:nvPr/>
          </p:nvSpPr>
          <p:spPr>
            <a:xfrm>
              <a:off x="19754208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8" name="pl2228"/>
            <p:cNvSpPr/>
            <p:nvPr/>
          </p:nvSpPr>
          <p:spPr>
            <a:xfrm>
              <a:off x="20134593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9" name="pl2229"/>
            <p:cNvSpPr/>
            <p:nvPr/>
          </p:nvSpPr>
          <p:spPr>
            <a:xfrm>
              <a:off x="20514979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0" name="tx2230"/>
            <p:cNvSpPr/>
            <p:nvPr/>
          </p:nvSpPr>
          <p:spPr>
            <a:xfrm>
              <a:off x="19128070" y="18202136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2231" name="tx2231"/>
            <p:cNvSpPr/>
            <p:nvPr/>
          </p:nvSpPr>
          <p:spPr>
            <a:xfrm>
              <a:off x="19542425" y="18231456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2232" name="tx2232"/>
            <p:cNvSpPr/>
            <p:nvPr/>
          </p:nvSpPr>
          <p:spPr>
            <a:xfrm>
              <a:off x="19829570" y="18202136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2233" name="tx2233"/>
            <p:cNvSpPr/>
            <p:nvPr/>
          </p:nvSpPr>
          <p:spPr>
            <a:xfrm>
              <a:off x="20332925" y="18231232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2234" name="tx2234"/>
            <p:cNvSpPr/>
            <p:nvPr/>
          </p:nvSpPr>
          <p:spPr>
            <a:xfrm>
              <a:off x="19796856" y="18407786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2235" name="tx2235"/>
            <p:cNvSpPr/>
            <p:nvPr/>
          </p:nvSpPr>
          <p:spPr>
            <a:xfrm rot="-5400000">
              <a:off x="17934065" y="17216013"/>
              <a:ext cx="1389974" cy="1296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sample_expected_sim</a:t>
              </a:r>
            </a:p>
          </p:txBody>
        </p:sp>
        <p:sp>
          <p:nvSpPr>
            <p:cNvPr id="2236" name="tx2236"/>
            <p:cNvSpPr/>
            <p:nvPr/>
          </p:nvSpPr>
          <p:spPr>
            <a:xfrm>
              <a:off x="20951977" y="16616071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2237" name="rc2237"/>
            <p:cNvSpPr/>
            <p:nvPr/>
          </p:nvSpPr>
          <p:spPr>
            <a:xfrm>
              <a:off x="20960977" y="1684070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38" name="rc2238"/>
            <p:cNvSpPr/>
            <p:nvPr/>
          </p:nvSpPr>
          <p:spPr>
            <a:xfrm>
              <a:off x="20960977" y="17060160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39" name="rc2239"/>
            <p:cNvSpPr/>
            <p:nvPr/>
          </p:nvSpPr>
          <p:spPr>
            <a:xfrm>
              <a:off x="20960977" y="17279616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0" name="rc2240"/>
            <p:cNvSpPr/>
            <p:nvPr/>
          </p:nvSpPr>
          <p:spPr>
            <a:xfrm>
              <a:off x="20960977" y="17499072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1" name="rc2241"/>
            <p:cNvSpPr/>
            <p:nvPr/>
          </p:nvSpPr>
          <p:spPr>
            <a:xfrm>
              <a:off x="20960977" y="1771852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2" name="tx2242"/>
            <p:cNvSpPr/>
            <p:nvPr/>
          </p:nvSpPr>
          <p:spPr>
            <a:xfrm>
              <a:off x="21241022" y="16887107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2243" name="tx2243"/>
            <p:cNvSpPr/>
            <p:nvPr/>
          </p:nvSpPr>
          <p:spPr>
            <a:xfrm>
              <a:off x="21241022" y="17106563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2244" name="tx2244"/>
            <p:cNvSpPr/>
            <p:nvPr/>
          </p:nvSpPr>
          <p:spPr>
            <a:xfrm>
              <a:off x="21241022" y="17326019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2245" name="tx2245"/>
            <p:cNvSpPr/>
            <p:nvPr/>
          </p:nvSpPr>
          <p:spPr>
            <a:xfrm>
              <a:off x="21241022" y="1754547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2246" name="tx2246"/>
            <p:cNvSpPr/>
            <p:nvPr/>
          </p:nvSpPr>
          <p:spPr>
            <a:xfrm>
              <a:off x="21241022" y="17764931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2247" name="rc2247"/>
            <p:cNvSpPr/>
            <p:nvPr/>
          </p:nvSpPr>
          <p:spPr>
            <a:xfrm>
              <a:off x="23791321" y="18064791"/>
              <a:ext cx="45646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8" name="rc2248"/>
            <p:cNvSpPr/>
            <p:nvPr/>
          </p:nvSpPr>
          <p:spPr>
            <a:xfrm>
              <a:off x="23973906" y="18064791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9" name="rc2249"/>
            <p:cNvSpPr/>
            <p:nvPr/>
          </p:nvSpPr>
          <p:spPr>
            <a:xfrm>
              <a:off x="23928260" y="18064791"/>
              <a:ext cx="45646" cy="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0" name="rc2250"/>
            <p:cNvSpPr/>
            <p:nvPr/>
          </p:nvSpPr>
          <p:spPr>
            <a:xfrm>
              <a:off x="23836967" y="18064791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1" name="rc2251"/>
            <p:cNvSpPr/>
            <p:nvPr/>
          </p:nvSpPr>
          <p:spPr>
            <a:xfrm>
              <a:off x="23882613" y="18064791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2" name="rc2252"/>
            <p:cNvSpPr/>
            <p:nvPr/>
          </p:nvSpPr>
          <p:spPr>
            <a:xfrm>
              <a:off x="23030550" y="18064791"/>
              <a:ext cx="45646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3" name="rc2253"/>
            <p:cNvSpPr/>
            <p:nvPr/>
          </p:nvSpPr>
          <p:spPr>
            <a:xfrm>
              <a:off x="23213135" y="18064791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4" name="rc2254"/>
            <p:cNvSpPr/>
            <p:nvPr/>
          </p:nvSpPr>
          <p:spPr>
            <a:xfrm>
              <a:off x="23167489" y="18064791"/>
              <a:ext cx="45646" cy="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5" name="rc2255"/>
            <p:cNvSpPr/>
            <p:nvPr/>
          </p:nvSpPr>
          <p:spPr>
            <a:xfrm>
              <a:off x="23076196" y="18064791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6" name="rc2256"/>
            <p:cNvSpPr/>
            <p:nvPr/>
          </p:nvSpPr>
          <p:spPr>
            <a:xfrm>
              <a:off x="23121842" y="18064791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7" name="rc2257"/>
            <p:cNvSpPr/>
            <p:nvPr/>
          </p:nvSpPr>
          <p:spPr>
            <a:xfrm>
              <a:off x="22650165" y="18064791"/>
              <a:ext cx="45646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8" name="rc2258"/>
            <p:cNvSpPr/>
            <p:nvPr/>
          </p:nvSpPr>
          <p:spPr>
            <a:xfrm>
              <a:off x="22832750" y="18064791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9" name="rc2259"/>
            <p:cNvSpPr/>
            <p:nvPr/>
          </p:nvSpPr>
          <p:spPr>
            <a:xfrm>
              <a:off x="22787103" y="18064791"/>
              <a:ext cx="45646" cy="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0" name="rc2260"/>
            <p:cNvSpPr/>
            <p:nvPr/>
          </p:nvSpPr>
          <p:spPr>
            <a:xfrm>
              <a:off x="22695811" y="18064791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1" name="rc2261"/>
            <p:cNvSpPr/>
            <p:nvPr/>
          </p:nvSpPr>
          <p:spPr>
            <a:xfrm>
              <a:off x="22741457" y="18064791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2" name="rc2262"/>
            <p:cNvSpPr/>
            <p:nvPr/>
          </p:nvSpPr>
          <p:spPr>
            <a:xfrm>
              <a:off x="23410935" y="18064791"/>
              <a:ext cx="45646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3" name="rc2263"/>
            <p:cNvSpPr/>
            <p:nvPr/>
          </p:nvSpPr>
          <p:spPr>
            <a:xfrm>
              <a:off x="23593520" y="18064791"/>
              <a:ext cx="45646" cy="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4" name="rc2264"/>
            <p:cNvSpPr/>
            <p:nvPr/>
          </p:nvSpPr>
          <p:spPr>
            <a:xfrm>
              <a:off x="23547874" y="18064791"/>
              <a:ext cx="45646" cy="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5" name="rc2265"/>
            <p:cNvSpPr/>
            <p:nvPr/>
          </p:nvSpPr>
          <p:spPr>
            <a:xfrm>
              <a:off x="23456582" y="18064791"/>
              <a:ext cx="45646" cy="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6" name="rc2266"/>
            <p:cNvSpPr/>
            <p:nvPr/>
          </p:nvSpPr>
          <p:spPr>
            <a:xfrm>
              <a:off x="23502228" y="18064791"/>
              <a:ext cx="45646" cy="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7" name="rc2267"/>
            <p:cNvSpPr/>
            <p:nvPr/>
          </p:nvSpPr>
          <p:spPr>
            <a:xfrm>
              <a:off x="22536049" y="16418514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8" name="tx2268"/>
            <p:cNvSpPr/>
            <p:nvPr/>
          </p:nvSpPr>
          <p:spPr>
            <a:xfrm>
              <a:off x="22148336" y="18009985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269" name="tx2269"/>
            <p:cNvSpPr/>
            <p:nvPr/>
          </p:nvSpPr>
          <p:spPr>
            <a:xfrm>
              <a:off x="22148336" y="17617642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270" name="tx2270"/>
            <p:cNvSpPr/>
            <p:nvPr/>
          </p:nvSpPr>
          <p:spPr>
            <a:xfrm>
              <a:off x="22148336" y="17226044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271" name="tx2271"/>
            <p:cNvSpPr/>
            <p:nvPr/>
          </p:nvSpPr>
          <p:spPr>
            <a:xfrm>
              <a:off x="22148336" y="16834073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272" name="tx2272"/>
            <p:cNvSpPr/>
            <p:nvPr/>
          </p:nvSpPr>
          <p:spPr>
            <a:xfrm>
              <a:off x="22148336" y="16442102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273" name="pl2273"/>
            <p:cNvSpPr/>
            <p:nvPr/>
          </p:nvSpPr>
          <p:spPr>
            <a:xfrm>
              <a:off x="22472786" y="18064791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4" name="pl2274"/>
            <p:cNvSpPr/>
            <p:nvPr/>
          </p:nvSpPr>
          <p:spPr>
            <a:xfrm>
              <a:off x="22472786" y="1767282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5" name="pl2275"/>
            <p:cNvSpPr/>
            <p:nvPr/>
          </p:nvSpPr>
          <p:spPr>
            <a:xfrm>
              <a:off x="22472786" y="17280850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6" name="pl2276"/>
            <p:cNvSpPr/>
            <p:nvPr/>
          </p:nvSpPr>
          <p:spPr>
            <a:xfrm>
              <a:off x="22472786" y="16888879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7" name="pl2277"/>
            <p:cNvSpPr/>
            <p:nvPr/>
          </p:nvSpPr>
          <p:spPr>
            <a:xfrm>
              <a:off x="22472786" y="16496908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8" name="pl2278"/>
            <p:cNvSpPr/>
            <p:nvPr/>
          </p:nvSpPr>
          <p:spPr>
            <a:xfrm>
              <a:off x="22764280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9" name="pl2279"/>
            <p:cNvSpPr/>
            <p:nvPr/>
          </p:nvSpPr>
          <p:spPr>
            <a:xfrm>
              <a:off x="23144666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0" name="pl2280"/>
            <p:cNvSpPr/>
            <p:nvPr/>
          </p:nvSpPr>
          <p:spPr>
            <a:xfrm>
              <a:off x="23525051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1" name="pl2281"/>
            <p:cNvSpPr/>
            <p:nvPr/>
          </p:nvSpPr>
          <p:spPr>
            <a:xfrm>
              <a:off x="23905436" y="18143185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2" name="tx2282"/>
            <p:cNvSpPr/>
            <p:nvPr/>
          </p:nvSpPr>
          <p:spPr>
            <a:xfrm>
              <a:off x="22518528" y="18202136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2283" name="tx2283"/>
            <p:cNvSpPr/>
            <p:nvPr/>
          </p:nvSpPr>
          <p:spPr>
            <a:xfrm>
              <a:off x="22932883" y="18231456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2284" name="tx2284"/>
            <p:cNvSpPr/>
            <p:nvPr/>
          </p:nvSpPr>
          <p:spPr>
            <a:xfrm>
              <a:off x="23220028" y="18202136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2285" name="tx2285"/>
            <p:cNvSpPr/>
            <p:nvPr/>
          </p:nvSpPr>
          <p:spPr>
            <a:xfrm>
              <a:off x="23723382" y="18231232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2286" name="tx2286"/>
            <p:cNvSpPr/>
            <p:nvPr/>
          </p:nvSpPr>
          <p:spPr>
            <a:xfrm>
              <a:off x="23187314" y="18407786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2287" name="tx2287"/>
            <p:cNvSpPr/>
            <p:nvPr/>
          </p:nvSpPr>
          <p:spPr>
            <a:xfrm rot="-5400000">
              <a:off x="21549421" y="17215774"/>
              <a:ext cx="939700" cy="1301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overlap_quality</a:t>
              </a:r>
            </a:p>
          </p:txBody>
        </p:sp>
        <p:sp>
          <p:nvSpPr>
            <p:cNvPr id="2288" name="tx2288"/>
            <p:cNvSpPr/>
            <p:nvPr/>
          </p:nvSpPr>
          <p:spPr>
            <a:xfrm>
              <a:off x="24342435" y="16616071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2289" name="rc2289"/>
            <p:cNvSpPr/>
            <p:nvPr/>
          </p:nvSpPr>
          <p:spPr>
            <a:xfrm>
              <a:off x="24351435" y="1684070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0" name="rc2290"/>
            <p:cNvSpPr/>
            <p:nvPr/>
          </p:nvSpPr>
          <p:spPr>
            <a:xfrm>
              <a:off x="24351435" y="17060160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1" name="rc2291"/>
            <p:cNvSpPr/>
            <p:nvPr/>
          </p:nvSpPr>
          <p:spPr>
            <a:xfrm>
              <a:off x="24351435" y="17279616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2" name="rc2292"/>
            <p:cNvSpPr/>
            <p:nvPr/>
          </p:nvSpPr>
          <p:spPr>
            <a:xfrm>
              <a:off x="24351435" y="17499072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3" name="rc2293"/>
            <p:cNvSpPr/>
            <p:nvPr/>
          </p:nvSpPr>
          <p:spPr>
            <a:xfrm>
              <a:off x="24351435" y="1771852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4" name="tx2294"/>
            <p:cNvSpPr/>
            <p:nvPr/>
          </p:nvSpPr>
          <p:spPr>
            <a:xfrm>
              <a:off x="24631480" y="16887107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2295" name="tx2295"/>
            <p:cNvSpPr/>
            <p:nvPr/>
          </p:nvSpPr>
          <p:spPr>
            <a:xfrm>
              <a:off x="24631480" y="17106563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2296" name="tx2296"/>
            <p:cNvSpPr/>
            <p:nvPr/>
          </p:nvSpPr>
          <p:spPr>
            <a:xfrm>
              <a:off x="24631480" y="17326019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2297" name="tx2297"/>
            <p:cNvSpPr/>
            <p:nvPr/>
          </p:nvSpPr>
          <p:spPr>
            <a:xfrm>
              <a:off x="24631480" y="17545475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2298" name="tx2298"/>
            <p:cNvSpPr/>
            <p:nvPr/>
          </p:nvSpPr>
          <p:spPr>
            <a:xfrm>
              <a:off x="24631480" y="17764931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2299" name="rc2299"/>
            <p:cNvSpPr/>
            <p:nvPr/>
          </p:nvSpPr>
          <p:spPr>
            <a:xfrm>
              <a:off x="6839032" y="18959435"/>
              <a:ext cx="45646" cy="13656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0" name="rc2300"/>
            <p:cNvSpPr/>
            <p:nvPr/>
          </p:nvSpPr>
          <p:spPr>
            <a:xfrm>
              <a:off x="7021617" y="19033310"/>
              <a:ext cx="45646" cy="129178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1" name="rc2301"/>
            <p:cNvSpPr/>
            <p:nvPr/>
          </p:nvSpPr>
          <p:spPr>
            <a:xfrm>
              <a:off x="6975970" y="19071879"/>
              <a:ext cx="45646" cy="125321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2" name="rc2302"/>
            <p:cNvSpPr/>
            <p:nvPr/>
          </p:nvSpPr>
          <p:spPr>
            <a:xfrm>
              <a:off x="6884678" y="19033310"/>
              <a:ext cx="45646" cy="129178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3" name="rc2303"/>
            <p:cNvSpPr/>
            <p:nvPr/>
          </p:nvSpPr>
          <p:spPr>
            <a:xfrm>
              <a:off x="6930324" y="19033310"/>
              <a:ext cx="45646" cy="129178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4" name="rc2304"/>
            <p:cNvSpPr/>
            <p:nvPr/>
          </p:nvSpPr>
          <p:spPr>
            <a:xfrm>
              <a:off x="6078261" y="18803328"/>
              <a:ext cx="45646" cy="15217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5" name="rc2305"/>
            <p:cNvSpPr/>
            <p:nvPr/>
          </p:nvSpPr>
          <p:spPr>
            <a:xfrm>
              <a:off x="6260846" y="19140401"/>
              <a:ext cx="45646" cy="118469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6" name="rc2306"/>
            <p:cNvSpPr/>
            <p:nvPr/>
          </p:nvSpPr>
          <p:spPr>
            <a:xfrm>
              <a:off x="6215200" y="19170398"/>
              <a:ext cx="45646" cy="115469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7" name="rc2307"/>
            <p:cNvSpPr/>
            <p:nvPr/>
          </p:nvSpPr>
          <p:spPr>
            <a:xfrm>
              <a:off x="6123907" y="19140401"/>
              <a:ext cx="45646" cy="118469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8" name="rc2308"/>
            <p:cNvSpPr/>
            <p:nvPr/>
          </p:nvSpPr>
          <p:spPr>
            <a:xfrm>
              <a:off x="6169553" y="19140401"/>
              <a:ext cx="45646" cy="118469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9" name="rc2309"/>
            <p:cNvSpPr/>
            <p:nvPr/>
          </p:nvSpPr>
          <p:spPr>
            <a:xfrm>
              <a:off x="5697875" y="18917096"/>
              <a:ext cx="45646" cy="14080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0" name="rc2310"/>
            <p:cNvSpPr/>
            <p:nvPr/>
          </p:nvSpPr>
          <p:spPr>
            <a:xfrm>
              <a:off x="5880460" y="19370144"/>
              <a:ext cx="45646" cy="95495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1" name="rc2311"/>
            <p:cNvSpPr/>
            <p:nvPr/>
          </p:nvSpPr>
          <p:spPr>
            <a:xfrm>
              <a:off x="5834814" y="19391134"/>
              <a:ext cx="45646" cy="93396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2" name="rc2312"/>
            <p:cNvSpPr/>
            <p:nvPr/>
          </p:nvSpPr>
          <p:spPr>
            <a:xfrm>
              <a:off x="5743522" y="19370144"/>
              <a:ext cx="45646" cy="95495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3" name="rc2313"/>
            <p:cNvSpPr/>
            <p:nvPr/>
          </p:nvSpPr>
          <p:spPr>
            <a:xfrm>
              <a:off x="5789168" y="19370144"/>
              <a:ext cx="45646" cy="95495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4" name="rc2314"/>
            <p:cNvSpPr/>
            <p:nvPr/>
          </p:nvSpPr>
          <p:spPr>
            <a:xfrm>
              <a:off x="6458646" y="19204483"/>
              <a:ext cx="45646" cy="112061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5" name="rc2315"/>
            <p:cNvSpPr/>
            <p:nvPr/>
          </p:nvSpPr>
          <p:spPr>
            <a:xfrm>
              <a:off x="6641231" y="19274522"/>
              <a:ext cx="45646" cy="105057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6" name="rc2316"/>
            <p:cNvSpPr/>
            <p:nvPr/>
          </p:nvSpPr>
          <p:spPr>
            <a:xfrm>
              <a:off x="6595585" y="19284116"/>
              <a:ext cx="45646" cy="104098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7" name="rc2317"/>
            <p:cNvSpPr/>
            <p:nvPr/>
          </p:nvSpPr>
          <p:spPr>
            <a:xfrm>
              <a:off x="6504293" y="19274522"/>
              <a:ext cx="45646" cy="105057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8" name="rc2318"/>
            <p:cNvSpPr/>
            <p:nvPr/>
          </p:nvSpPr>
          <p:spPr>
            <a:xfrm>
              <a:off x="6549939" y="19274522"/>
              <a:ext cx="45646" cy="105057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9" name="rc2319"/>
            <p:cNvSpPr/>
            <p:nvPr/>
          </p:nvSpPr>
          <p:spPr>
            <a:xfrm>
              <a:off x="5583760" y="18678819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0" name="tx2320"/>
            <p:cNvSpPr/>
            <p:nvPr/>
          </p:nvSpPr>
          <p:spPr>
            <a:xfrm>
              <a:off x="5196047" y="20270290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321" name="tx2321"/>
            <p:cNvSpPr/>
            <p:nvPr/>
          </p:nvSpPr>
          <p:spPr>
            <a:xfrm>
              <a:off x="5196047" y="19877947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322" name="tx2322"/>
            <p:cNvSpPr/>
            <p:nvPr/>
          </p:nvSpPr>
          <p:spPr>
            <a:xfrm>
              <a:off x="5196047" y="19486349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323" name="tx2323"/>
            <p:cNvSpPr/>
            <p:nvPr/>
          </p:nvSpPr>
          <p:spPr>
            <a:xfrm>
              <a:off x="5196047" y="1909437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324" name="tx2324"/>
            <p:cNvSpPr/>
            <p:nvPr/>
          </p:nvSpPr>
          <p:spPr>
            <a:xfrm>
              <a:off x="5196047" y="1870240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325" name="pl2325"/>
            <p:cNvSpPr/>
            <p:nvPr/>
          </p:nvSpPr>
          <p:spPr>
            <a:xfrm>
              <a:off x="5520497" y="20325096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6" name="pl2326"/>
            <p:cNvSpPr/>
            <p:nvPr/>
          </p:nvSpPr>
          <p:spPr>
            <a:xfrm>
              <a:off x="5520497" y="1993312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7" name="pl2327"/>
            <p:cNvSpPr/>
            <p:nvPr/>
          </p:nvSpPr>
          <p:spPr>
            <a:xfrm>
              <a:off x="5520497" y="1954115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8" name="pl2328"/>
            <p:cNvSpPr/>
            <p:nvPr/>
          </p:nvSpPr>
          <p:spPr>
            <a:xfrm>
              <a:off x="5520497" y="1914918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9" name="pl2329"/>
            <p:cNvSpPr/>
            <p:nvPr/>
          </p:nvSpPr>
          <p:spPr>
            <a:xfrm>
              <a:off x="5520497" y="1875721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0" name="pl2330"/>
            <p:cNvSpPr/>
            <p:nvPr/>
          </p:nvSpPr>
          <p:spPr>
            <a:xfrm>
              <a:off x="5811991" y="2040349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1" name="pl2331"/>
            <p:cNvSpPr/>
            <p:nvPr/>
          </p:nvSpPr>
          <p:spPr>
            <a:xfrm>
              <a:off x="6192376" y="2040349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2" name="pl2332"/>
            <p:cNvSpPr/>
            <p:nvPr/>
          </p:nvSpPr>
          <p:spPr>
            <a:xfrm>
              <a:off x="6572762" y="2040349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3" name="pl2333"/>
            <p:cNvSpPr/>
            <p:nvPr/>
          </p:nvSpPr>
          <p:spPr>
            <a:xfrm>
              <a:off x="6953147" y="2040349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4" name="tx2334"/>
            <p:cNvSpPr/>
            <p:nvPr/>
          </p:nvSpPr>
          <p:spPr>
            <a:xfrm>
              <a:off x="5566239" y="20462442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2335" name="tx2335"/>
            <p:cNvSpPr/>
            <p:nvPr/>
          </p:nvSpPr>
          <p:spPr>
            <a:xfrm>
              <a:off x="5980594" y="20491761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2336" name="tx2336"/>
            <p:cNvSpPr/>
            <p:nvPr/>
          </p:nvSpPr>
          <p:spPr>
            <a:xfrm>
              <a:off x="6267739" y="20462442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2337" name="tx2337"/>
            <p:cNvSpPr/>
            <p:nvPr/>
          </p:nvSpPr>
          <p:spPr>
            <a:xfrm>
              <a:off x="6771093" y="20491538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2338" name="tx2338"/>
            <p:cNvSpPr/>
            <p:nvPr/>
          </p:nvSpPr>
          <p:spPr>
            <a:xfrm>
              <a:off x="6235025" y="20668091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2339" name="tx2339"/>
            <p:cNvSpPr/>
            <p:nvPr/>
          </p:nvSpPr>
          <p:spPr>
            <a:xfrm rot="-5400000">
              <a:off x="4441470" y="19475602"/>
              <a:ext cx="1250069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geometric_accuracy</a:t>
              </a:r>
            </a:p>
          </p:txBody>
        </p:sp>
        <p:sp>
          <p:nvSpPr>
            <p:cNvPr id="2340" name="tx2340"/>
            <p:cNvSpPr/>
            <p:nvPr/>
          </p:nvSpPr>
          <p:spPr>
            <a:xfrm>
              <a:off x="7390146" y="18876376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2341" name="rc2341"/>
            <p:cNvSpPr/>
            <p:nvPr/>
          </p:nvSpPr>
          <p:spPr>
            <a:xfrm>
              <a:off x="7399146" y="19101009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2" name="rc2342"/>
            <p:cNvSpPr/>
            <p:nvPr/>
          </p:nvSpPr>
          <p:spPr>
            <a:xfrm>
              <a:off x="7399146" y="19320465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3" name="rc2343"/>
            <p:cNvSpPr/>
            <p:nvPr/>
          </p:nvSpPr>
          <p:spPr>
            <a:xfrm>
              <a:off x="7399146" y="19539921"/>
              <a:ext cx="201455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4" name="rc2344"/>
            <p:cNvSpPr/>
            <p:nvPr/>
          </p:nvSpPr>
          <p:spPr>
            <a:xfrm>
              <a:off x="7399146" y="19759377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5" name="rc2345"/>
            <p:cNvSpPr/>
            <p:nvPr/>
          </p:nvSpPr>
          <p:spPr>
            <a:xfrm>
              <a:off x="7399146" y="19978833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6" name="tx2346"/>
            <p:cNvSpPr/>
            <p:nvPr/>
          </p:nvSpPr>
          <p:spPr>
            <a:xfrm>
              <a:off x="7679191" y="19147412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2347" name="tx2347"/>
            <p:cNvSpPr/>
            <p:nvPr/>
          </p:nvSpPr>
          <p:spPr>
            <a:xfrm>
              <a:off x="7679191" y="19366868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2348" name="tx2348"/>
            <p:cNvSpPr/>
            <p:nvPr/>
          </p:nvSpPr>
          <p:spPr>
            <a:xfrm>
              <a:off x="7679191" y="19586324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2349" name="tx2349"/>
            <p:cNvSpPr/>
            <p:nvPr/>
          </p:nvSpPr>
          <p:spPr>
            <a:xfrm>
              <a:off x="7679191" y="1980578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2350" name="tx2350"/>
            <p:cNvSpPr/>
            <p:nvPr/>
          </p:nvSpPr>
          <p:spPr>
            <a:xfrm>
              <a:off x="7679191" y="20025236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2351" name="rc2351"/>
            <p:cNvSpPr/>
            <p:nvPr/>
          </p:nvSpPr>
          <p:spPr>
            <a:xfrm>
              <a:off x="10229489" y="19998454"/>
              <a:ext cx="45646" cy="32664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2" name="rc2352"/>
            <p:cNvSpPr/>
            <p:nvPr/>
          </p:nvSpPr>
          <p:spPr>
            <a:xfrm>
              <a:off x="10412074" y="19867797"/>
              <a:ext cx="45646" cy="457299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3" name="rc2353"/>
            <p:cNvSpPr/>
            <p:nvPr/>
          </p:nvSpPr>
          <p:spPr>
            <a:xfrm>
              <a:off x="10366428" y="19802469"/>
              <a:ext cx="45646" cy="52262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4" name="rc2354"/>
            <p:cNvSpPr/>
            <p:nvPr/>
          </p:nvSpPr>
          <p:spPr>
            <a:xfrm>
              <a:off x="10275136" y="19867797"/>
              <a:ext cx="45646" cy="457299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5" name="rc2355"/>
            <p:cNvSpPr/>
            <p:nvPr/>
          </p:nvSpPr>
          <p:spPr>
            <a:xfrm>
              <a:off x="10320782" y="19867797"/>
              <a:ext cx="45646" cy="45729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6" name="rc2356"/>
            <p:cNvSpPr/>
            <p:nvPr/>
          </p:nvSpPr>
          <p:spPr>
            <a:xfrm>
              <a:off x="9468719" y="20278982"/>
              <a:ext cx="45646" cy="461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7" name="rc2357"/>
            <p:cNvSpPr/>
            <p:nvPr/>
          </p:nvSpPr>
          <p:spPr>
            <a:xfrm>
              <a:off x="9651304" y="19679497"/>
              <a:ext cx="45646" cy="64559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8" name="rc2358"/>
            <p:cNvSpPr/>
            <p:nvPr/>
          </p:nvSpPr>
          <p:spPr>
            <a:xfrm>
              <a:off x="9605657" y="19633383"/>
              <a:ext cx="45646" cy="69171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9" name="rc2359"/>
            <p:cNvSpPr/>
            <p:nvPr/>
          </p:nvSpPr>
          <p:spPr>
            <a:xfrm>
              <a:off x="9514365" y="19679497"/>
              <a:ext cx="45646" cy="64559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0" name="rc2360"/>
            <p:cNvSpPr/>
            <p:nvPr/>
          </p:nvSpPr>
          <p:spPr>
            <a:xfrm>
              <a:off x="9560011" y="19679497"/>
              <a:ext cx="45646" cy="64559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1" name="rc2361"/>
            <p:cNvSpPr/>
            <p:nvPr/>
          </p:nvSpPr>
          <p:spPr>
            <a:xfrm>
              <a:off x="9088333" y="20021635"/>
              <a:ext cx="45646" cy="3034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2" name="rc2362"/>
            <p:cNvSpPr/>
            <p:nvPr/>
          </p:nvSpPr>
          <p:spPr>
            <a:xfrm>
              <a:off x="9270918" y="19338847"/>
              <a:ext cx="45646" cy="98624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3" name="rc2363"/>
            <p:cNvSpPr/>
            <p:nvPr/>
          </p:nvSpPr>
          <p:spPr>
            <a:xfrm>
              <a:off x="9225272" y="19313559"/>
              <a:ext cx="45646" cy="101153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4" name="rc2364"/>
            <p:cNvSpPr/>
            <p:nvPr/>
          </p:nvSpPr>
          <p:spPr>
            <a:xfrm>
              <a:off x="9133979" y="19338847"/>
              <a:ext cx="45646" cy="98624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5" name="rc2365"/>
            <p:cNvSpPr/>
            <p:nvPr/>
          </p:nvSpPr>
          <p:spPr>
            <a:xfrm>
              <a:off x="9179626" y="19338847"/>
              <a:ext cx="45646" cy="98624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6" name="rc2366"/>
            <p:cNvSpPr/>
            <p:nvPr/>
          </p:nvSpPr>
          <p:spPr>
            <a:xfrm>
              <a:off x="9849104" y="19712875"/>
              <a:ext cx="45646" cy="61222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7" name="rc2367"/>
            <p:cNvSpPr/>
            <p:nvPr/>
          </p:nvSpPr>
          <p:spPr>
            <a:xfrm>
              <a:off x="10031689" y="19578485"/>
              <a:ext cx="45646" cy="74661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8" name="rc2368"/>
            <p:cNvSpPr/>
            <p:nvPr/>
          </p:nvSpPr>
          <p:spPr>
            <a:xfrm>
              <a:off x="9986043" y="19563553"/>
              <a:ext cx="45646" cy="76154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9" name="rc2369"/>
            <p:cNvSpPr/>
            <p:nvPr/>
          </p:nvSpPr>
          <p:spPr>
            <a:xfrm>
              <a:off x="9894750" y="19578485"/>
              <a:ext cx="45646" cy="74661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0" name="rc2370"/>
            <p:cNvSpPr/>
            <p:nvPr/>
          </p:nvSpPr>
          <p:spPr>
            <a:xfrm>
              <a:off x="9940397" y="19578485"/>
              <a:ext cx="45646" cy="74661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1" name="rc2371"/>
            <p:cNvSpPr/>
            <p:nvPr/>
          </p:nvSpPr>
          <p:spPr>
            <a:xfrm>
              <a:off x="8974218" y="18678819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2" name="tx2372"/>
            <p:cNvSpPr/>
            <p:nvPr/>
          </p:nvSpPr>
          <p:spPr>
            <a:xfrm>
              <a:off x="8586505" y="20270290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373" name="tx2373"/>
            <p:cNvSpPr/>
            <p:nvPr/>
          </p:nvSpPr>
          <p:spPr>
            <a:xfrm>
              <a:off x="8586505" y="19877947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374" name="tx2374"/>
            <p:cNvSpPr/>
            <p:nvPr/>
          </p:nvSpPr>
          <p:spPr>
            <a:xfrm>
              <a:off x="8586505" y="19486349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375" name="tx2375"/>
            <p:cNvSpPr/>
            <p:nvPr/>
          </p:nvSpPr>
          <p:spPr>
            <a:xfrm>
              <a:off x="8586505" y="1909437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376" name="tx2376"/>
            <p:cNvSpPr/>
            <p:nvPr/>
          </p:nvSpPr>
          <p:spPr>
            <a:xfrm>
              <a:off x="8586505" y="1870240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377" name="pl2377"/>
            <p:cNvSpPr/>
            <p:nvPr/>
          </p:nvSpPr>
          <p:spPr>
            <a:xfrm>
              <a:off x="8910955" y="20325096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8" name="pl2378"/>
            <p:cNvSpPr/>
            <p:nvPr/>
          </p:nvSpPr>
          <p:spPr>
            <a:xfrm>
              <a:off x="8910955" y="1993312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9" name="pl2379"/>
            <p:cNvSpPr/>
            <p:nvPr/>
          </p:nvSpPr>
          <p:spPr>
            <a:xfrm>
              <a:off x="8910955" y="1954115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0" name="pl2380"/>
            <p:cNvSpPr/>
            <p:nvPr/>
          </p:nvSpPr>
          <p:spPr>
            <a:xfrm>
              <a:off x="8910955" y="1914918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1" name="pl2381"/>
            <p:cNvSpPr/>
            <p:nvPr/>
          </p:nvSpPr>
          <p:spPr>
            <a:xfrm>
              <a:off x="8910955" y="1875721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2" name="pl2382"/>
            <p:cNvSpPr/>
            <p:nvPr/>
          </p:nvSpPr>
          <p:spPr>
            <a:xfrm>
              <a:off x="9202449" y="2040349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3" name="pl2383"/>
            <p:cNvSpPr/>
            <p:nvPr/>
          </p:nvSpPr>
          <p:spPr>
            <a:xfrm>
              <a:off x="9582834" y="2040349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4" name="pl2384"/>
            <p:cNvSpPr/>
            <p:nvPr/>
          </p:nvSpPr>
          <p:spPr>
            <a:xfrm>
              <a:off x="9963220" y="2040349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5" name="pl2385"/>
            <p:cNvSpPr/>
            <p:nvPr/>
          </p:nvSpPr>
          <p:spPr>
            <a:xfrm>
              <a:off x="10343605" y="2040349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6" name="tx2386"/>
            <p:cNvSpPr/>
            <p:nvPr/>
          </p:nvSpPr>
          <p:spPr>
            <a:xfrm>
              <a:off x="8956696" y="20462442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2387" name="tx2387"/>
            <p:cNvSpPr/>
            <p:nvPr/>
          </p:nvSpPr>
          <p:spPr>
            <a:xfrm>
              <a:off x="9371052" y="20491761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2388" name="tx2388"/>
            <p:cNvSpPr/>
            <p:nvPr/>
          </p:nvSpPr>
          <p:spPr>
            <a:xfrm>
              <a:off x="9658196" y="20462442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2389" name="tx2389"/>
            <p:cNvSpPr/>
            <p:nvPr/>
          </p:nvSpPr>
          <p:spPr>
            <a:xfrm>
              <a:off x="10161551" y="20491538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2390" name="tx2390"/>
            <p:cNvSpPr/>
            <p:nvPr/>
          </p:nvSpPr>
          <p:spPr>
            <a:xfrm>
              <a:off x="9625483" y="20668091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2391" name="tx2391"/>
            <p:cNvSpPr/>
            <p:nvPr/>
          </p:nvSpPr>
          <p:spPr>
            <a:xfrm rot="-5400000">
              <a:off x="7880666" y="19481605"/>
              <a:ext cx="1164598" cy="1190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classification_error</a:t>
              </a:r>
            </a:p>
          </p:txBody>
        </p:sp>
        <p:sp>
          <p:nvSpPr>
            <p:cNvPr id="2392" name="tx2392"/>
            <p:cNvSpPr/>
            <p:nvPr/>
          </p:nvSpPr>
          <p:spPr>
            <a:xfrm>
              <a:off x="10780603" y="18876376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2393" name="rc2393"/>
            <p:cNvSpPr/>
            <p:nvPr/>
          </p:nvSpPr>
          <p:spPr>
            <a:xfrm>
              <a:off x="10789603" y="19101009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4" name="rc2394"/>
            <p:cNvSpPr/>
            <p:nvPr/>
          </p:nvSpPr>
          <p:spPr>
            <a:xfrm>
              <a:off x="10789603" y="19320465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5" name="rc2395"/>
            <p:cNvSpPr/>
            <p:nvPr/>
          </p:nvSpPr>
          <p:spPr>
            <a:xfrm>
              <a:off x="10789603" y="19539921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6" name="rc2396"/>
            <p:cNvSpPr/>
            <p:nvPr/>
          </p:nvSpPr>
          <p:spPr>
            <a:xfrm>
              <a:off x="10789603" y="19759377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7" name="rc2397"/>
            <p:cNvSpPr/>
            <p:nvPr/>
          </p:nvSpPr>
          <p:spPr>
            <a:xfrm>
              <a:off x="10789603" y="19978833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8" name="tx2398"/>
            <p:cNvSpPr/>
            <p:nvPr/>
          </p:nvSpPr>
          <p:spPr>
            <a:xfrm>
              <a:off x="11069649" y="19147412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2399" name="tx2399"/>
            <p:cNvSpPr/>
            <p:nvPr/>
          </p:nvSpPr>
          <p:spPr>
            <a:xfrm>
              <a:off x="11069649" y="19366868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2400" name="tx2400"/>
            <p:cNvSpPr/>
            <p:nvPr/>
          </p:nvSpPr>
          <p:spPr>
            <a:xfrm>
              <a:off x="11069649" y="19586324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2401" name="tx2401"/>
            <p:cNvSpPr/>
            <p:nvPr/>
          </p:nvSpPr>
          <p:spPr>
            <a:xfrm>
              <a:off x="11069649" y="1980578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2402" name="tx2402"/>
            <p:cNvSpPr/>
            <p:nvPr/>
          </p:nvSpPr>
          <p:spPr>
            <a:xfrm>
              <a:off x="11069649" y="20025236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  <p:sp>
          <p:nvSpPr>
            <p:cNvPr id="2403" name="rc2403"/>
            <p:cNvSpPr/>
            <p:nvPr/>
          </p:nvSpPr>
          <p:spPr>
            <a:xfrm>
              <a:off x="13619947" y="19273902"/>
              <a:ext cx="45646" cy="10511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4" name="rc2404"/>
            <p:cNvSpPr/>
            <p:nvPr/>
          </p:nvSpPr>
          <p:spPr>
            <a:xfrm>
              <a:off x="13802532" y="19360347"/>
              <a:ext cx="45646" cy="964749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5" name="rc2405"/>
            <p:cNvSpPr/>
            <p:nvPr/>
          </p:nvSpPr>
          <p:spPr>
            <a:xfrm>
              <a:off x="13756886" y="19461969"/>
              <a:ext cx="45646" cy="86312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6" name="rc2406"/>
            <p:cNvSpPr/>
            <p:nvPr/>
          </p:nvSpPr>
          <p:spPr>
            <a:xfrm>
              <a:off x="13665594" y="19360347"/>
              <a:ext cx="45646" cy="964749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7" name="rc2407"/>
            <p:cNvSpPr/>
            <p:nvPr/>
          </p:nvSpPr>
          <p:spPr>
            <a:xfrm>
              <a:off x="13711240" y="19360347"/>
              <a:ext cx="45646" cy="96474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8" name="rc2408"/>
            <p:cNvSpPr/>
            <p:nvPr/>
          </p:nvSpPr>
          <p:spPr>
            <a:xfrm>
              <a:off x="12859176" y="18887720"/>
              <a:ext cx="45646" cy="14373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9" name="rc2409"/>
            <p:cNvSpPr/>
            <p:nvPr/>
          </p:nvSpPr>
          <p:spPr>
            <a:xfrm>
              <a:off x="13041761" y="19607124"/>
              <a:ext cx="45646" cy="71797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0" name="rc2410"/>
            <p:cNvSpPr/>
            <p:nvPr/>
          </p:nvSpPr>
          <p:spPr>
            <a:xfrm>
              <a:off x="12996115" y="19664766"/>
              <a:ext cx="45646" cy="66032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1" name="rc2411"/>
            <p:cNvSpPr/>
            <p:nvPr/>
          </p:nvSpPr>
          <p:spPr>
            <a:xfrm>
              <a:off x="12904823" y="19641709"/>
              <a:ext cx="45646" cy="68338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2" name="rc2412"/>
            <p:cNvSpPr/>
            <p:nvPr/>
          </p:nvSpPr>
          <p:spPr>
            <a:xfrm>
              <a:off x="12950469" y="19607124"/>
              <a:ext cx="45646" cy="71797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3" name="rc2413"/>
            <p:cNvSpPr/>
            <p:nvPr/>
          </p:nvSpPr>
          <p:spPr>
            <a:xfrm>
              <a:off x="12478791" y="19190729"/>
              <a:ext cx="45646" cy="113436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4" name="rc2414"/>
            <p:cNvSpPr/>
            <p:nvPr/>
          </p:nvSpPr>
          <p:spPr>
            <a:xfrm>
              <a:off x="12661376" y="19913858"/>
              <a:ext cx="45646" cy="41123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5" name="rc2415"/>
            <p:cNvSpPr/>
            <p:nvPr/>
          </p:nvSpPr>
          <p:spPr>
            <a:xfrm>
              <a:off x="12615730" y="19929513"/>
              <a:ext cx="45646" cy="39558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6" name="rc2416"/>
            <p:cNvSpPr/>
            <p:nvPr/>
          </p:nvSpPr>
          <p:spPr>
            <a:xfrm>
              <a:off x="12524437" y="19934089"/>
              <a:ext cx="45646" cy="391007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7" name="rc2417"/>
            <p:cNvSpPr/>
            <p:nvPr/>
          </p:nvSpPr>
          <p:spPr>
            <a:xfrm>
              <a:off x="12570084" y="19913858"/>
              <a:ext cx="45646" cy="41123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8" name="rc2418"/>
            <p:cNvSpPr/>
            <p:nvPr/>
          </p:nvSpPr>
          <p:spPr>
            <a:xfrm>
              <a:off x="13239562" y="19585679"/>
              <a:ext cx="45646" cy="7394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9" name="rc2419"/>
            <p:cNvSpPr/>
            <p:nvPr/>
          </p:nvSpPr>
          <p:spPr>
            <a:xfrm>
              <a:off x="13422147" y="19796332"/>
              <a:ext cx="45646" cy="52876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0" name="rc2420"/>
            <p:cNvSpPr/>
            <p:nvPr/>
          </p:nvSpPr>
          <p:spPr>
            <a:xfrm>
              <a:off x="13376501" y="19815020"/>
              <a:ext cx="45646" cy="51007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1" name="rc2421"/>
            <p:cNvSpPr/>
            <p:nvPr/>
          </p:nvSpPr>
          <p:spPr>
            <a:xfrm>
              <a:off x="13285208" y="19796332"/>
              <a:ext cx="45646" cy="52876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2" name="rc2422"/>
            <p:cNvSpPr/>
            <p:nvPr/>
          </p:nvSpPr>
          <p:spPr>
            <a:xfrm>
              <a:off x="13330854" y="19796332"/>
              <a:ext cx="45646" cy="52876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3" name="rc2423"/>
            <p:cNvSpPr/>
            <p:nvPr/>
          </p:nvSpPr>
          <p:spPr>
            <a:xfrm>
              <a:off x="12364675" y="18678819"/>
              <a:ext cx="1597618" cy="1724670"/>
            </a:xfrm>
            <a:prstGeom prst="rect">
              <a:avLst/>
            </a:prstGeom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4" name="tx2424"/>
            <p:cNvSpPr/>
            <p:nvPr/>
          </p:nvSpPr>
          <p:spPr>
            <a:xfrm>
              <a:off x="11976963" y="20270290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425" name="tx2425"/>
            <p:cNvSpPr/>
            <p:nvPr/>
          </p:nvSpPr>
          <p:spPr>
            <a:xfrm>
              <a:off x="11976963" y="19877947"/>
              <a:ext cx="296614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426" name="tx2426"/>
            <p:cNvSpPr/>
            <p:nvPr/>
          </p:nvSpPr>
          <p:spPr>
            <a:xfrm>
              <a:off x="11976963" y="19486349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427" name="tx2427"/>
            <p:cNvSpPr/>
            <p:nvPr/>
          </p:nvSpPr>
          <p:spPr>
            <a:xfrm>
              <a:off x="11976963" y="1909437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428" name="tx2428"/>
            <p:cNvSpPr/>
            <p:nvPr/>
          </p:nvSpPr>
          <p:spPr>
            <a:xfrm>
              <a:off x="11976963" y="18702407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429" name="pl2429"/>
            <p:cNvSpPr/>
            <p:nvPr/>
          </p:nvSpPr>
          <p:spPr>
            <a:xfrm>
              <a:off x="12301413" y="20325096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0" name="pl2430"/>
            <p:cNvSpPr/>
            <p:nvPr/>
          </p:nvSpPr>
          <p:spPr>
            <a:xfrm>
              <a:off x="12301413" y="1993312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1" name="pl2431"/>
            <p:cNvSpPr/>
            <p:nvPr/>
          </p:nvSpPr>
          <p:spPr>
            <a:xfrm>
              <a:off x="12301413" y="19541155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2" name="pl2432"/>
            <p:cNvSpPr/>
            <p:nvPr/>
          </p:nvSpPr>
          <p:spPr>
            <a:xfrm>
              <a:off x="12301413" y="19149184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3" name="pl2433"/>
            <p:cNvSpPr/>
            <p:nvPr/>
          </p:nvSpPr>
          <p:spPr>
            <a:xfrm>
              <a:off x="12301413" y="18757213"/>
              <a:ext cx="63262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4" name="pl2434"/>
            <p:cNvSpPr/>
            <p:nvPr/>
          </p:nvSpPr>
          <p:spPr>
            <a:xfrm>
              <a:off x="12592907" y="2040349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5" name="pl2435"/>
            <p:cNvSpPr/>
            <p:nvPr/>
          </p:nvSpPr>
          <p:spPr>
            <a:xfrm>
              <a:off x="12973292" y="2040349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6" name="pl2436"/>
            <p:cNvSpPr/>
            <p:nvPr/>
          </p:nvSpPr>
          <p:spPr>
            <a:xfrm>
              <a:off x="13353678" y="2040349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7" name="pl2437"/>
            <p:cNvSpPr/>
            <p:nvPr/>
          </p:nvSpPr>
          <p:spPr>
            <a:xfrm>
              <a:off x="13734063" y="20403490"/>
              <a:ext cx="0" cy="63262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8" name="tx2438"/>
            <p:cNvSpPr/>
            <p:nvPr/>
          </p:nvSpPr>
          <p:spPr>
            <a:xfrm>
              <a:off x="12347154" y="20462442"/>
              <a:ext cx="491504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dolphin</a:t>
              </a:r>
            </a:p>
          </p:txBody>
        </p:sp>
        <p:sp>
          <p:nvSpPr>
            <p:cNvPr id="2439" name="tx2439"/>
            <p:cNvSpPr/>
            <p:nvPr/>
          </p:nvSpPr>
          <p:spPr>
            <a:xfrm>
              <a:off x="12761510" y="20491761"/>
              <a:ext cx="42356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karate</a:t>
              </a:r>
            </a:p>
          </p:txBody>
        </p:sp>
        <p:sp>
          <p:nvSpPr>
            <p:cNvPr id="2440" name="tx2440"/>
            <p:cNvSpPr/>
            <p:nvPr/>
          </p:nvSpPr>
          <p:spPr>
            <a:xfrm>
              <a:off x="13048654" y="20462442"/>
              <a:ext cx="610046" cy="1414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polbooks</a:t>
              </a:r>
            </a:p>
          </p:txBody>
        </p:sp>
        <p:sp>
          <p:nvSpPr>
            <p:cNvPr id="2441" name="tx2441"/>
            <p:cNvSpPr/>
            <p:nvPr/>
          </p:nvSpPr>
          <p:spPr>
            <a:xfrm>
              <a:off x="13552009" y="20491538"/>
              <a:ext cx="364108" cy="1123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strike</a:t>
              </a:r>
            </a:p>
          </p:txBody>
        </p:sp>
        <p:sp>
          <p:nvSpPr>
            <p:cNvPr id="2442" name="tx2442"/>
            <p:cNvSpPr/>
            <p:nvPr/>
          </p:nvSpPr>
          <p:spPr>
            <a:xfrm>
              <a:off x="13015940" y="20668091"/>
              <a:ext cx="295088" cy="1026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Data</a:t>
              </a:r>
            </a:p>
          </p:txBody>
        </p:sp>
        <p:sp>
          <p:nvSpPr>
            <p:cNvPr id="2443" name="tx2443"/>
            <p:cNvSpPr/>
            <p:nvPr/>
          </p:nvSpPr>
          <p:spPr>
            <a:xfrm rot="-5400000">
              <a:off x="11765292" y="19502171"/>
              <a:ext cx="217394" cy="779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ecs</a:t>
              </a:r>
            </a:p>
          </p:txBody>
        </p:sp>
        <p:sp>
          <p:nvSpPr>
            <p:cNvPr id="2444" name="tx2444"/>
            <p:cNvSpPr/>
            <p:nvPr/>
          </p:nvSpPr>
          <p:spPr>
            <a:xfrm>
              <a:off x="14171061" y="18876376"/>
              <a:ext cx="574557" cy="131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algorithm</a:t>
              </a:r>
            </a:p>
          </p:txBody>
        </p:sp>
        <p:sp>
          <p:nvSpPr>
            <p:cNvPr id="2445" name="rc2445"/>
            <p:cNvSpPr/>
            <p:nvPr/>
          </p:nvSpPr>
          <p:spPr>
            <a:xfrm>
              <a:off x="14180061" y="19101009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6" name="rc2446"/>
            <p:cNvSpPr/>
            <p:nvPr/>
          </p:nvSpPr>
          <p:spPr>
            <a:xfrm>
              <a:off x="14180061" y="19320465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7" name="rc2447"/>
            <p:cNvSpPr/>
            <p:nvPr/>
          </p:nvSpPr>
          <p:spPr>
            <a:xfrm>
              <a:off x="14180061" y="19539921"/>
              <a:ext cx="201455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8" name="rc2448"/>
            <p:cNvSpPr/>
            <p:nvPr/>
          </p:nvSpPr>
          <p:spPr>
            <a:xfrm>
              <a:off x="14180061" y="19759377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9" name="rc2449"/>
            <p:cNvSpPr/>
            <p:nvPr/>
          </p:nvSpPr>
          <p:spPr>
            <a:xfrm>
              <a:off x="14180061" y="19978833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50" name="tx2450"/>
            <p:cNvSpPr/>
            <p:nvPr/>
          </p:nvSpPr>
          <p:spPr>
            <a:xfrm>
              <a:off x="14460106" y="19147412"/>
              <a:ext cx="385048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cms_cd</a:t>
              </a:r>
            </a:p>
          </p:txBody>
        </p:sp>
        <p:sp>
          <p:nvSpPr>
            <p:cNvPr id="2451" name="tx2451"/>
            <p:cNvSpPr/>
            <p:nvPr/>
          </p:nvSpPr>
          <p:spPr>
            <a:xfrm>
              <a:off x="14460106" y="19366868"/>
              <a:ext cx="416316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label_cd</a:t>
              </a:r>
            </a:p>
          </p:txBody>
        </p:sp>
        <p:sp>
          <p:nvSpPr>
            <p:cNvPr id="2452" name="tx2452"/>
            <p:cNvSpPr/>
            <p:nvPr/>
          </p:nvSpPr>
          <p:spPr>
            <a:xfrm>
              <a:off x="14460106" y="19586324"/>
              <a:ext cx="534352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louvain_cd</a:t>
              </a:r>
            </a:p>
          </p:txBody>
        </p:sp>
        <p:sp>
          <p:nvSpPr>
            <p:cNvPr id="2453" name="tx2453"/>
            <p:cNvSpPr/>
            <p:nvPr/>
          </p:nvSpPr>
          <p:spPr>
            <a:xfrm>
              <a:off x="14460106" y="19805780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nm_cd</a:t>
              </a:r>
            </a:p>
          </p:txBody>
        </p:sp>
        <p:sp>
          <p:nvSpPr>
            <p:cNvPr id="2454" name="tx2454"/>
            <p:cNvSpPr/>
            <p:nvPr/>
          </p:nvSpPr>
          <p:spPr>
            <a:xfrm>
              <a:off x="14460106" y="20025236"/>
              <a:ext cx="335443" cy="944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orc_cd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1495</Words>
  <Application>Microsoft Macintosh PowerPoint</Application>
  <PresentationFormat>Custom</PresentationFormat>
  <Paragraphs>867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(대학원생) 김혜원 (컴퓨터공학과)</cp:lastModifiedBy>
  <cp:revision>9</cp:revision>
  <dcterms:created xsi:type="dcterms:W3CDTF">2015-07-14T21:05:00Z</dcterms:created>
  <dcterms:modified xsi:type="dcterms:W3CDTF">2024-09-24T06:20:39Z</dcterms:modified>
</cp:coreProperties>
</file>