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04138" cy="3419475"/>
  <p:notesSz cx="6858000" cy="9144000"/>
  <p:defaultTextStyle>
    <a:defPPr>
      <a:defRPr lang="en-US"/>
    </a:defPPr>
    <a:lvl1pPr marL="0" algn="l" defTabSz="2449915" rtl="0" eaLnBrk="1" latinLnBrk="0" hangingPunct="1">
      <a:defRPr sz="4879" kern="1200">
        <a:solidFill>
          <a:schemeClr val="tx1"/>
        </a:solidFill>
        <a:latin typeface="+mn-lt"/>
        <a:ea typeface="+mn-ea"/>
        <a:cs typeface="+mn-cs"/>
      </a:defRPr>
    </a:lvl1pPr>
    <a:lvl2pPr marL="1224953" algn="l" defTabSz="2449915" rtl="0" eaLnBrk="1" latinLnBrk="0" hangingPunct="1">
      <a:defRPr sz="4879" kern="1200">
        <a:solidFill>
          <a:schemeClr val="tx1"/>
        </a:solidFill>
        <a:latin typeface="+mn-lt"/>
        <a:ea typeface="+mn-ea"/>
        <a:cs typeface="+mn-cs"/>
      </a:defRPr>
    </a:lvl2pPr>
    <a:lvl3pPr marL="2449915" algn="l" defTabSz="2449915" rtl="0" eaLnBrk="1" latinLnBrk="0" hangingPunct="1">
      <a:defRPr sz="4879" kern="1200">
        <a:solidFill>
          <a:schemeClr val="tx1"/>
        </a:solidFill>
        <a:latin typeface="+mn-lt"/>
        <a:ea typeface="+mn-ea"/>
        <a:cs typeface="+mn-cs"/>
      </a:defRPr>
    </a:lvl3pPr>
    <a:lvl4pPr marL="3674873" algn="l" defTabSz="2449915" rtl="0" eaLnBrk="1" latinLnBrk="0" hangingPunct="1">
      <a:defRPr sz="4879" kern="1200">
        <a:solidFill>
          <a:schemeClr val="tx1"/>
        </a:solidFill>
        <a:latin typeface="+mn-lt"/>
        <a:ea typeface="+mn-ea"/>
        <a:cs typeface="+mn-cs"/>
      </a:defRPr>
    </a:lvl4pPr>
    <a:lvl5pPr marL="4899833" algn="l" defTabSz="2449915" rtl="0" eaLnBrk="1" latinLnBrk="0" hangingPunct="1">
      <a:defRPr sz="4879" kern="1200">
        <a:solidFill>
          <a:schemeClr val="tx1"/>
        </a:solidFill>
        <a:latin typeface="+mn-lt"/>
        <a:ea typeface="+mn-ea"/>
        <a:cs typeface="+mn-cs"/>
      </a:defRPr>
    </a:lvl5pPr>
    <a:lvl6pPr marL="6124787" algn="l" defTabSz="2449915" rtl="0" eaLnBrk="1" latinLnBrk="0" hangingPunct="1">
      <a:defRPr sz="4879" kern="1200">
        <a:solidFill>
          <a:schemeClr val="tx1"/>
        </a:solidFill>
        <a:latin typeface="+mn-lt"/>
        <a:ea typeface="+mn-ea"/>
        <a:cs typeface="+mn-cs"/>
      </a:defRPr>
    </a:lvl6pPr>
    <a:lvl7pPr marL="7349748" algn="l" defTabSz="2449915" rtl="0" eaLnBrk="1" latinLnBrk="0" hangingPunct="1">
      <a:defRPr sz="4879" kern="1200">
        <a:solidFill>
          <a:schemeClr val="tx1"/>
        </a:solidFill>
        <a:latin typeface="+mn-lt"/>
        <a:ea typeface="+mn-ea"/>
        <a:cs typeface="+mn-cs"/>
      </a:defRPr>
    </a:lvl7pPr>
    <a:lvl8pPr marL="8574702" algn="l" defTabSz="2449915" rtl="0" eaLnBrk="1" latinLnBrk="0" hangingPunct="1">
      <a:defRPr sz="4879" kern="1200">
        <a:solidFill>
          <a:schemeClr val="tx1"/>
        </a:solidFill>
        <a:latin typeface="+mn-lt"/>
        <a:ea typeface="+mn-ea"/>
        <a:cs typeface="+mn-cs"/>
      </a:defRPr>
    </a:lvl8pPr>
    <a:lvl9pPr marL="9799660" algn="l" defTabSz="2449915" rtl="0" eaLnBrk="1" latinLnBrk="0" hangingPunct="1">
      <a:defRPr sz="48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7" userDrawn="1">
          <p15:clr>
            <a:srgbClr val="A4A3A4"/>
          </p15:clr>
        </p15:guide>
        <p15:guide id="2" pos="24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B79F00"/>
    <a:srgbClr val="17B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9"/>
    <p:restoredTop sz="94720"/>
  </p:normalViewPr>
  <p:slideViewPr>
    <p:cSldViewPr showGuides="1">
      <p:cViewPr>
        <p:scale>
          <a:sx n="228" d="100"/>
          <a:sy n="228" d="100"/>
        </p:scale>
        <p:origin x="5792" y="2288"/>
      </p:cViewPr>
      <p:guideLst>
        <p:guide orient="horz" pos="1077"/>
        <p:guide pos="24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814" y="1062259"/>
            <a:ext cx="6548519" cy="7329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625" y="1937708"/>
            <a:ext cx="5392896" cy="873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1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2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4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55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0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08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0964" y="136943"/>
            <a:ext cx="1877885" cy="2917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315" y="136943"/>
            <a:ext cx="5505248" cy="2917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78" y="2197336"/>
            <a:ext cx="6548519" cy="679146"/>
          </a:xfrm>
        </p:spPr>
        <p:txBody>
          <a:bodyPr anchor="t"/>
          <a:lstStyle>
            <a:lvl1pPr algn="l">
              <a:defRPr sz="3064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578" y="1449328"/>
            <a:ext cx="6548519" cy="748011"/>
          </a:xfrm>
        </p:spPr>
        <p:txBody>
          <a:bodyPr anchor="b"/>
          <a:lstStyle>
            <a:lvl1pPr marL="0" indent="0">
              <a:buNone/>
              <a:defRPr sz="1565">
                <a:solidFill>
                  <a:schemeClr val="tx1">
                    <a:tint val="75000"/>
                  </a:schemeClr>
                </a:solidFill>
              </a:defRPr>
            </a:lvl1pPr>
            <a:lvl2pPr marL="3510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2pPr>
            <a:lvl3pPr marL="702055" indent="0">
              <a:buNone/>
              <a:defRPr sz="1166">
                <a:solidFill>
                  <a:schemeClr val="tx1">
                    <a:tint val="75000"/>
                  </a:schemeClr>
                </a:solidFill>
              </a:defRPr>
            </a:lvl3pPr>
            <a:lvl4pPr marL="1053086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4pPr>
            <a:lvl5pPr marL="1404113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5pPr>
            <a:lvl6pPr marL="1755141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6pPr>
            <a:lvl7pPr marL="2106169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7pPr>
            <a:lvl8pPr marL="2457196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8pPr>
            <a:lvl9pPr marL="2808224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311" y="797880"/>
            <a:ext cx="3691568" cy="2256695"/>
          </a:xfrm>
        </p:spPr>
        <p:txBody>
          <a:bodyPr/>
          <a:lstStyle>
            <a:lvl1pPr>
              <a:defRPr sz="2130"/>
            </a:lvl1pPr>
            <a:lvl2pPr>
              <a:defRPr sz="1898"/>
            </a:lvl2pPr>
            <a:lvl3pPr>
              <a:defRPr sz="1565"/>
            </a:lvl3pPr>
            <a:lvl4pPr>
              <a:defRPr sz="1397"/>
            </a:lvl4pPr>
            <a:lvl5pPr>
              <a:defRPr sz="1397"/>
            </a:lvl5pPr>
            <a:lvl6pPr>
              <a:defRPr sz="1397"/>
            </a:lvl6pPr>
            <a:lvl7pPr>
              <a:defRPr sz="1397"/>
            </a:lvl7pPr>
            <a:lvl8pPr>
              <a:defRPr sz="1397"/>
            </a:lvl8pPr>
            <a:lvl9pPr>
              <a:defRPr sz="1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7277" y="797880"/>
            <a:ext cx="3691568" cy="2256695"/>
          </a:xfrm>
        </p:spPr>
        <p:txBody>
          <a:bodyPr/>
          <a:lstStyle>
            <a:lvl1pPr>
              <a:defRPr sz="2130"/>
            </a:lvl1pPr>
            <a:lvl2pPr>
              <a:defRPr sz="1898"/>
            </a:lvl2pPr>
            <a:lvl3pPr>
              <a:defRPr sz="1565"/>
            </a:lvl3pPr>
            <a:lvl4pPr>
              <a:defRPr sz="1397"/>
            </a:lvl4pPr>
            <a:lvl5pPr>
              <a:defRPr sz="1397"/>
            </a:lvl5pPr>
            <a:lvl6pPr>
              <a:defRPr sz="1397"/>
            </a:lvl6pPr>
            <a:lvl7pPr>
              <a:defRPr sz="1397"/>
            </a:lvl7pPr>
            <a:lvl8pPr>
              <a:defRPr sz="1397"/>
            </a:lvl8pPr>
            <a:lvl9pPr>
              <a:defRPr sz="1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12" y="136935"/>
            <a:ext cx="6933725" cy="56991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212" y="765438"/>
            <a:ext cx="3403999" cy="318993"/>
          </a:xfrm>
        </p:spPr>
        <p:txBody>
          <a:bodyPr anchor="b"/>
          <a:lstStyle>
            <a:lvl1pPr marL="0" indent="0">
              <a:buNone/>
              <a:defRPr sz="1898" b="1"/>
            </a:lvl1pPr>
            <a:lvl2pPr marL="351028" indent="0">
              <a:buNone/>
              <a:defRPr sz="1565" b="1"/>
            </a:lvl2pPr>
            <a:lvl3pPr marL="702055" indent="0">
              <a:buNone/>
              <a:defRPr sz="1397" b="1"/>
            </a:lvl3pPr>
            <a:lvl4pPr marL="1053086" indent="0">
              <a:buNone/>
              <a:defRPr sz="1166" b="1"/>
            </a:lvl4pPr>
            <a:lvl5pPr marL="1404113" indent="0">
              <a:buNone/>
              <a:defRPr sz="1166" b="1"/>
            </a:lvl5pPr>
            <a:lvl6pPr marL="1755141" indent="0">
              <a:buNone/>
              <a:defRPr sz="1166" b="1"/>
            </a:lvl6pPr>
            <a:lvl7pPr marL="2106169" indent="0">
              <a:buNone/>
              <a:defRPr sz="1166" b="1"/>
            </a:lvl7pPr>
            <a:lvl8pPr marL="2457196" indent="0">
              <a:buNone/>
              <a:defRPr sz="1166" b="1"/>
            </a:lvl8pPr>
            <a:lvl9pPr marL="2808224" indent="0">
              <a:buNone/>
              <a:defRPr sz="11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212" y="1084435"/>
            <a:ext cx="3403999" cy="1970155"/>
          </a:xfrm>
        </p:spPr>
        <p:txBody>
          <a:bodyPr/>
          <a:lstStyle>
            <a:lvl1pPr>
              <a:defRPr sz="1898"/>
            </a:lvl1pPr>
            <a:lvl2pPr>
              <a:defRPr sz="1565"/>
            </a:lvl2pPr>
            <a:lvl3pPr>
              <a:defRPr sz="1397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13605" y="765438"/>
            <a:ext cx="3405337" cy="318993"/>
          </a:xfrm>
        </p:spPr>
        <p:txBody>
          <a:bodyPr anchor="b"/>
          <a:lstStyle>
            <a:lvl1pPr marL="0" indent="0">
              <a:buNone/>
              <a:defRPr sz="1898" b="1"/>
            </a:lvl1pPr>
            <a:lvl2pPr marL="351028" indent="0">
              <a:buNone/>
              <a:defRPr sz="1565" b="1"/>
            </a:lvl2pPr>
            <a:lvl3pPr marL="702055" indent="0">
              <a:buNone/>
              <a:defRPr sz="1397" b="1"/>
            </a:lvl3pPr>
            <a:lvl4pPr marL="1053086" indent="0">
              <a:buNone/>
              <a:defRPr sz="1166" b="1"/>
            </a:lvl4pPr>
            <a:lvl5pPr marL="1404113" indent="0">
              <a:buNone/>
              <a:defRPr sz="1166" b="1"/>
            </a:lvl5pPr>
            <a:lvl6pPr marL="1755141" indent="0">
              <a:buNone/>
              <a:defRPr sz="1166" b="1"/>
            </a:lvl6pPr>
            <a:lvl7pPr marL="2106169" indent="0">
              <a:buNone/>
              <a:defRPr sz="1166" b="1"/>
            </a:lvl7pPr>
            <a:lvl8pPr marL="2457196" indent="0">
              <a:buNone/>
              <a:defRPr sz="1166" b="1"/>
            </a:lvl8pPr>
            <a:lvl9pPr marL="2808224" indent="0">
              <a:buNone/>
              <a:defRPr sz="11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13605" y="1084435"/>
            <a:ext cx="3405337" cy="1970155"/>
          </a:xfrm>
        </p:spPr>
        <p:txBody>
          <a:bodyPr/>
          <a:lstStyle>
            <a:lvl1pPr>
              <a:defRPr sz="1898"/>
            </a:lvl1pPr>
            <a:lvl2pPr>
              <a:defRPr sz="1565"/>
            </a:lvl2pPr>
            <a:lvl3pPr>
              <a:defRPr sz="1397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13" y="136150"/>
            <a:ext cx="2534607" cy="579410"/>
          </a:xfrm>
        </p:spPr>
        <p:txBody>
          <a:bodyPr anchor="b"/>
          <a:lstStyle>
            <a:lvl1pPr algn="l">
              <a:defRPr sz="156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2106" y="136154"/>
            <a:ext cx="4306828" cy="2918428"/>
          </a:xfrm>
        </p:spPr>
        <p:txBody>
          <a:bodyPr/>
          <a:lstStyle>
            <a:lvl1pPr>
              <a:defRPr sz="2464"/>
            </a:lvl1pPr>
            <a:lvl2pPr>
              <a:defRPr sz="2130"/>
            </a:lvl2pPr>
            <a:lvl3pPr>
              <a:defRPr sz="1898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213" y="715563"/>
            <a:ext cx="2534607" cy="2339014"/>
          </a:xfrm>
        </p:spPr>
        <p:txBody>
          <a:bodyPr/>
          <a:lstStyle>
            <a:lvl1pPr marL="0" indent="0">
              <a:buNone/>
              <a:defRPr sz="1098"/>
            </a:lvl1pPr>
            <a:lvl2pPr marL="351028" indent="0">
              <a:buNone/>
              <a:defRPr sz="934"/>
            </a:lvl2pPr>
            <a:lvl3pPr marL="702055" indent="0">
              <a:buNone/>
              <a:defRPr sz="798"/>
            </a:lvl3pPr>
            <a:lvl4pPr marL="1053086" indent="0">
              <a:buNone/>
              <a:defRPr sz="665"/>
            </a:lvl4pPr>
            <a:lvl5pPr marL="1404113" indent="0">
              <a:buNone/>
              <a:defRPr sz="665"/>
            </a:lvl5pPr>
            <a:lvl6pPr marL="1755141" indent="0">
              <a:buNone/>
              <a:defRPr sz="665"/>
            </a:lvl6pPr>
            <a:lvl7pPr marL="2106169" indent="0">
              <a:buNone/>
              <a:defRPr sz="665"/>
            </a:lvl7pPr>
            <a:lvl8pPr marL="2457196" indent="0">
              <a:buNone/>
              <a:defRPr sz="665"/>
            </a:lvl8pPr>
            <a:lvl9pPr marL="2808224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072" y="2393648"/>
            <a:ext cx="4622483" cy="282582"/>
          </a:xfrm>
        </p:spPr>
        <p:txBody>
          <a:bodyPr anchor="b"/>
          <a:lstStyle>
            <a:lvl1pPr algn="l">
              <a:defRPr sz="156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0072" y="305541"/>
            <a:ext cx="4622483" cy="2051685"/>
          </a:xfrm>
        </p:spPr>
        <p:txBody>
          <a:bodyPr/>
          <a:lstStyle>
            <a:lvl1pPr marL="0" indent="0">
              <a:buNone/>
              <a:defRPr sz="2464"/>
            </a:lvl1pPr>
            <a:lvl2pPr marL="351028" indent="0">
              <a:buNone/>
              <a:defRPr sz="2130"/>
            </a:lvl2pPr>
            <a:lvl3pPr marL="702055" indent="0">
              <a:buNone/>
              <a:defRPr sz="1898"/>
            </a:lvl3pPr>
            <a:lvl4pPr marL="1053086" indent="0">
              <a:buNone/>
              <a:defRPr sz="1565"/>
            </a:lvl4pPr>
            <a:lvl5pPr marL="1404113" indent="0">
              <a:buNone/>
              <a:defRPr sz="1565"/>
            </a:lvl5pPr>
            <a:lvl6pPr marL="1755141" indent="0">
              <a:buNone/>
              <a:defRPr sz="1565"/>
            </a:lvl6pPr>
            <a:lvl7pPr marL="2106169" indent="0">
              <a:buNone/>
              <a:defRPr sz="1565"/>
            </a:lvl7pPr>
            <a:lvl8pPr marL="2457196" indent="0">
              <a:buNone/>
              <a:defRPr sz="1565"/>
            </a:lvl8pPr>
            <a:lvl9pPr marL="2808224" indent="0">
              <a:buNone/>
              <a:defRPr sz="1565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0072" y="2676232"/>
            <a:ext cx="4622483" cy="401313"/>
          </a:xfrm>
        </p:spPr>
        <p:txBody>
          <a:bodyPr/>
          <a:lstStyle>
            <a:lvl1pPr marL="0" indent="0">
              <a:buNone/>
              <a:defRPr sz="1098"/>
            </a:lvl1pPr>
            <a:lvl2pPr marL="351028" indent="0">
              <a:buNone/>
              <a:defRPr sz="934"/>
            </a:lvl2pPr>
            <a:lvl3pPr marL="702055" indent="0">
              <a:buNone/>
              <a:defRPr sz="798"/>
            </a:lvl3pPr>
            <a:lvl4pPr marL="1053086" indent="0">
              <a:buNone/>
              <a:defRPr sz="665"/>
            </a:lvl4pPr>
            <a:lvl5pPr marL="1404113" indent="0">
              <a:buNone/>
              <a:defRPr sz="665"/>
            </a:lvl5pPr>
            <a:lvl6pPr marL="1755141" indent="0">
              <a:buNone/>
              <a:defRPr sz="665"/>
            </a:lvl6pPr>
            <a:lvl7pPr marL="2106169" indent="0">
              <a:buNone/>
              <a:defRPr sz="665"/>
            </a:lvl7pPr>
            <a:lvl8pPr marL="2457196" indent="0">
              <a:buNone/>
              <a:defRPr sz="665"/>
            </a:lvl8pPr>
            <a:lvl9pPr marL="2808224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212" y="136935"/>
            <a:ext cx="6933725" cy="569914"/>
          </a:xfrm>
          <a:prstGeom prst="rect">
            <a:avLst/>
          </a:prstGeom>
        </p:spPr>
        <p:txBody>
          <a:bodyPr vert="horz" lIns="210847" tIns="105424" rIns="210847" bIns="1054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212" y="797880"/>
            <a:ext cx="6933725" cy="2256695"/>
          </a:xfrm>
          <a:prstGeom prst="rect">
            <a:avLst/>
          </a:prstGeom>
        </p:spPr>
        <p:txBody>
          <a:bodyPr vert="horz" lIns="210847" tIns="105424" rIns="210847" bIns="1054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211" y="3169362"/>
            <a:ext cx="1797631" cy="1820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l">
              <a:defRPr sz="9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2254" y="3169362"/>
            <a:ext cx="2439644" cy="1820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ctr">
              <a:defRPr sz="9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21307" y="3169362"/>
            <a:ext cx="1797631" cy="1820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r">
              <a:defRPr sz="9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2055" rtl="0" eaLnBrk="1" latinLnBrk="0" hangingPunct="1">
        <a:spcBef>
          <a:spcPct val="0"/>
        </a:spcBef>
        <a:buNone/>
        <a:defRPr sz="3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271" indent="-263271" algn="l" defTabSz="7020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64" kern="1200">
          <a:solidFill>
            <a:schemeClr val="tx1"/>
          </a:solidFill>
          <a:latin typeface="+mn-lt"/>
          <a:ea typeface="+mn-ea"/>
          <a:cs typeface="+mn-cs"/>
        </a:defRPr>
      </a:lvl1pPr>
      <a:lvl2pPr marL="570421" indent="-219394" algn="l" defTabSz="7020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877569" indent="-175514" algn="l" defTabSz="7020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228600" indent="-175514" algn="l" defTabSz="70205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65" kern="1200">
          <a:solidFill>
            <a:schemeClr val="tx1"/>
          </a:solidFill>
          <a:latin typeface="+mn-lt"/>
          <a:ea typeface="+mn-ea"/>
          <a:cs typeface="+mn-cs"/>
        </a:defRPr>
      </a:lvl4pPr>
      <a:lvl5pPr marL="1579627" indent="-175514" algn="l" defTabSz="702055" rtl="0" eaLnBrk="1" latinLnBrk="0" hangingPunct="1">
        <a:spcBef>
          <a:spcPct val="20000"/>
        </a:spcBef>
        <a:buFont typeface="Arial" panose="020B0604020202020204" pitchFamily="34" charset="0"/>
        <a:buChar char="»"/>
        <a:defRPr sz="1565" kern="1200">
          <a:solidFill>
            <a:schemeClr val="tx1"/>
          </a:solidFill>
          <a:latin typeface="+mn-lt"/>
          <a:ea typeface="+mn-ea"/>
          <a:cs typeface="+mn-cs"/>
        </a:defRPr>
      </a:lvl5pPr>
      <a:lvl6pPr marL="1930655" indent="-175514" algn="l" defTabSz="7020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6pPr>
      <a:lvl7pPr marL="2281682" indent="-175514" algn="l" defTabSz="7020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7pPr>
      <a:lvl8pPr marL="2632710" indent="-175514" algn="l" defTabSz="7020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8pPr>
      <a:lvl9pPr marL="2983738" indent="-175514" algn="l" defTabSz="7020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2055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1pPr>
      <a:lvl2pPr marL="351028" algn="l" defTabSz="702055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2pPr>
      <a:lvl3pPr marL="702055" algn="l" defTabSz="702055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3pPr>
      <a:lvl4pPr marL="1053086" algn="l" defTabSz="702055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4pPr>
      <a:lvl5pPr marL="1404113" algn="l" defTabSz="702055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5pPr>
      <a:lvl6pPr marL="1755141" algn="l" defTabSz="702055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6pPr>
      <a:lvl7pPr marL="2106169" algn="l" defTabSz="702055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7pPr>
      <a:lvl8pPr marL="2457196" algn="l" defTabSz="702055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8pPr>
      <a:lvl9pPr marL="2808224" algn="l" defTabSz="702055" rtl="0" eaLnBrk="1" latinLnBrk="0" hangingPunct="1">
        <a:defRPr sz="1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>
            <a:extLst>
              <a:ext uri="{FF2B5EF4-FFF2-40B4-BE49-F238E27FC236}">
                <a16:creationId xmlns:a16="http://schemas.microsoft.com/office/drawing/2014/main" id="{D7531286-4376-EB8F-EADF-9B7F0BFF00FB}"/>
              </a:ext>
            </a:extLst>
          </p:cNvPr>
          <p:cNvGrpSpPr/>
          <p:nvPr/>
        </p:nvGrpSpPr>
        <p:grpSpPr>
          <a:xfrm>
            <a:off x="226459" y="97124"/>
            <a:ext cx="7359410" cy="3262359"/>
            <a:chOff x="374890" y="97123"/>
            <a:chExt cx="7359410" cy="326235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3B00CBE2-B2D6-6E7C-93BF-81DCCAAD49BA}"/>
                </a:ext>
              </a:extLst>
            </p:cNvPr>
            <p:cNvGrpSpPr/>
            <p:nvPr/>
          </p:nvGrpSpPr>
          <p:grpSpPr>
            <a:xfrm>
              <a:off x="3766003" y="97123"/>
              <a:ext cx="3886200" cy="138687"/>
              <a:chOff x="3802062" y="-943044"/>
              <a:chExt cx="3886200" cy="1386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x77"/>
                  <p:cNvSpPr/>
                  <p:nvPr/>
                </p:nvSpPr>
                <p:spPr>
                  <a:xfrm>
                    <a:off x="3802062" y="-894640"/>
                    <a:ext cx="108006" cy="717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365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77" name="tx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2062" y="-894640"/>
                    <a:ext cx="108006" cy="717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0000" t="-114286" r="-40000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9F4DCB11-20C6-83F7-BA82-48CEEC81A654}"/>
                  </a:ext>
                </a:extLst>
              </p:cNvPr>
              <p:cNvGrpSpPr/>
              <p:nvPr/>
            </p:nvGrpSpPr>
            <p:grpSpPr>
              <a:xfrm>
                <a:off x="6670928" y="-942039"/>
                <a:ext cx="407734" cy="125732"/>
                <a:chOff x="6670928" y="-942039"/>
                <a:chExt cx="407734" cy="125732"/>
              </a:xfrm>
            </p:grpSpPr>
            <p:sp>
              <p:nvSpPr>
                <p:cNvPr id="292" name="rc30">
                  <a:extLst>
                    <a:ext uri="{FF2B5EF4-FFF2-40B4-BE49-F238E27FC236}">
                      <a16:creationId xmlns:a16="http://schemas.microsoft.com/office/drawing/2014/main" id="{B8A8DF23-89BD-1E5A-5517-7DA72588723C}"/>
                    </a:ext>
                  </a:extLst>
                </p:cNvPr>
                <p:cNvSpPr/>
                <p:nvPr/>
              </p:nvSpPr>
              <p:spPr>
                <a:xfrm>
                  <a:off x="6670928" y="-942039"/>
                  <a:ext cx="108005" cy="108000"/>
                </a:xfrm>
                <a:prstGeom prst="rect">
                  <a:avLst/>
                </a:prstGeom>
                <a:ln w="22225" cap="rnd">
                  <a:solidFill>
                    <a:srgbClr val="619C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" name="pl32">
                  <a:extLst>
                    <a:ext uri="{FF2B5EF4-FFF2-40B4-BE49-F238E27FC236}">
                      <a16:creationId xmlns:a16="http://schemas.microsoft.com/office/drawing/2014/main" id="{75D0CC0F-00AC-E5A4-02CD-C065FA781F34}"/>
                    </a:ext>
                  </a:extLst>
                </p:cNvPr>
                <p:cNvSpPr/>
                <p:nvPr/>
              </p:nvSpPr>
              <p:spPr>
                <a:xfrm>
                  <a:off x="6670928" y="-942039"/>
                  <a:ext cx="108005" cy="10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10" h="225809">
                      <a:moveTo>
                        <a:pt x="0" y="0"/>
                      </a:moveTo>
                      <a:lnTo>
                        <a:pt x="225810" y="225809"/>
                      </a:lnTo>
                    </a:path>
                  </a:pathLst>
                </a:custGeom>
                <a:ln w="22225" cap="rnd">
                  <a:solidFill>
                    <a:srgbClr val="619C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" name="pl31">
                  <a:extLst>
                    <a:ext uri="{FF2B5EF4-FFF2-40B4-BE49-F238E27FC236}">
                      <a16:creationId xmlns:a16="http://schemas.microsoft.com/office/drawing/2014/main" id="{CA8C3719-F59F-CF0B-A38B-A44CF799EFAE}"/>
                    </a:ext>
                  </a:extLst>
                </p:cNvPr>
                <p:cNvSpPr/>
                <p:nvPr/>
              </p:nvSpPr>
              <p:spPr>
                <a:xfrm>
                  <a:off x="6670928" y="-942039"/>
                  <a:ext cx="108005" cy="10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10" h="225809">
                      <a:moveTo>
                        <a:pt x="0" y="225809"/>
                      </a:moveTo>
                      <a:lnTo>
                        <a:pt x="225810" y="0"/>
                      </a:lnTo>
                    </a:path>
                  </a:pathLst>
                </a:custGeom>
                <a:ln w="22225" cap="rnd">
                  <a:solidFill>
                    <a:srgbClr val="619C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0" name="tx77">
                      <a:extLst>
                        <a:ext uri="{FF2B5EF4-FFF2-40B4-BE49-F238E27FC236}">
                          <a16:creationId xmlns:a16="http://schemas.microsoft.com/office/drawing/2014/main" id="{61165021-7913-0017-D989-31D4B9D1E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70656" y="-888039"/>
                      <a:ext cx="108006" cy="717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1"/>
                    <a:lstStyle/>
                    <a:p>
                      <a:pPr>
                        <a:lnSpc>
                          <a:spcPts val="365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0.8</m:t>
                            </m:r>
                          </m:oMath>
                        </m:oMathPara>
                      </a14:m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00" name="tx77">
                      <a:extLst>
                        <a:ext uri="{FF2B5EF4-FFF2-40B4-BE49-F238E27FC236}">
                          <a16:creationId xmlns:a16="http://schemas.microsoft.com/office/drawing/2014/main" id="{61165021-7913-0017-D989-31D4B9D1E7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70656" y="-888039"/>
                      <a:ext cx="108006" cy="717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55556" t="-183333" r="-111111" b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0" name="Group 519">
                <a:extLst>
                  <a:ext uri="{FF2B5EF4-FFF2-40B4-BE49-F238E27FC236}">
                    <a16:creationId xmlns:a16="http://schemas.microsoft.com/office/drawing/2014/main" id="{73ADE943-BB1B-5E76-A8C4-985FE285609B}"/>
                  </a:ext>
                </a:extLst>
              </p:cNvPr>
              <p:cNvGrpSpPr/>
              <p:nvPr/>
            </p:nvGrpSpPr>
            <p:grpSpPr>
              <a:xfrm>
                <a:off x="6061452" y="-939893"/>
                <a:ext cx="407610" cy="127608"/>
                <a:chOff x="6061452" y="-939893"/>
                <a:chExt cx="407610" cy="127608"/>
              </a:xfrm>
            </p:grpSpPr>
            <p:sp>
              <p:nvSpPr>
                <p:cNvPr id="296" name="pl26">
                  <a:extLst>
                    <a:ext uri="{FF2B5EF4-FFF2-40B4-BE49-F238E27FC236}">
                      <a16:creationId xmlns:a16="http://schemas.microsoft.com/office/drawing/2014/main" id="{B35D0AEB-E28C-9DB6-B8DA-2096AA31CBCF}"/>
                    </a:ext>
                  </a:extLst>
                </p:cNvPr>
                <p:cNvSpPr/>
                <p:nvPr/>
              </p:nvSpPr>
              <p:spPr>
                <a:xfrm>
                  <a:off x="6114631" y="-939808"/>
                  <a:ext cx="0" cy="1063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19343">
                      <a:moveTo>
                        <a:pt x="0" y="319343"/>
                      </a:moveTo>
                      <a:lnTo>
                        <a:pt x="0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" name="pl29">
                  <a:extLst>
                    <a:ext uri="{FF2B5EF4-FFF2-40B4-BE49-F238E27FC236}">
                      <a16:creationId xmlns:a16="http://schemas.microsoft.com/office/drawing/2014/main" id="{6A0AB1CF-DAF6-CC63-6F67-2225E6B48F12}"/>
                    </a:ext>
                  </a:extLst>
                </p:cNvPr>
                <p:cNvSpPr/>
                <p:nvPr/>
              </p:nvSpPr>
              <p:spPr>
                <a:xfrm>
                  <a:off x="6114631" y="-939893"/>
                  <a:ext cx="0" cy="1063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19343">
                      <a:moveTo>
                        <a:pt x="0" y="319343"/>
                      </a:moveTo>
                      <a:lnTo>
                        <a:pt x="0" y="0"/>
                      </a:lnTo>
                    </a:path>
                  </a:pathLst>
                </a:custGeom>
                <a:ln w="22225" cap="rnd">
                  <a:solidFill>
                    <a:srgbClr val="00BFC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" name="pl25">
                  <a:extLst>
                    <a:ext uri="{FF2B5EF4-FFF2-40B4-BE49-F238E27FC236}">
                      <a16:creationId xmlns:a16="http://schemas.microsoft.com/office/drawing/2014/main" id="{BA7AFD83-0C6A-AD33-384B-D34E732577B3}"/>
                    </a:ext>
                  </a:extLst>
                </p:cNvPr>
                <p:cNvSpPr/>
                <p:nvPr/>
              </p:nvSpPr>
              <p:spPr>
                <a:xfrm>
                  <a:off x="6061452" y="-886629"/>
                  <a:ext cx="10635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343">
                      <a:moveTo>
                        <a:pt x="0" y="0"/>
                      </a:moveTo>
                      <a:lnTo>
                        <a:pt x="319343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" name="pl28">
                  <a:extLst>
                    <a:ext uri="{FF2B5EF4-FFF2-40B4-BE49-F238E27FC236}">
                      <a16:creationId xmlns:a16="http://schemas.microsoft.com/office/drawing/2014/main" id="{9890B1D2-AB2D-71B8-94BB-60BD541694A4}"/>
                    </a:ext>
                  </a:extLst>
                </p:cNvPr>
                <p:cNvSpPr/>
                <p:nvPr/>
              </p:nvSpPr>
              <p:spPr>
                <a:xfrm>
                  <a:off x="6061452" y="-886714"/>
                  <a:ext cx="10635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343">
                      <a:moveTo>
                        <a:pt x="0" y="0"/>
                      </a:moveTo>
                      <a:lnTo>
                        <a:pt x="319343" y="0"/>
                      </a:lnTo>
                    </a:path>
                  </a:pathLst>
                </a:custGeom>
                <a:ln w="22225" cap="rnd">
                  <a:solidFill>
                    <a:srgbClr val="00BFC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1" name="tx77">
                      <a:extLst>
                        <a:ext uri="{FF2B5EF4-FFF2-40B4-BE49-F238E27FC236}">
                          <a16:creationId xmlns:a16="http://schemas.microsoft.com/office/drawing/2014/main" id="{721D1279-75D8-F444-1CAA-1D8A9D96B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1056" y="-884017"/>
                      <a:ext cx="108006" cy="717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1"/>
                    <a:lstStyle/>
                    <a:p>
                      <a:pPr>
                        <a:lnSpc>
                          <a:spcPts val="365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0.6</m:t>
                            </m:r>
                          </m:oMath>
                        </m:oMathPara>
                      </a14:m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01" name="tx77">
                      <a:extLst>
                        <a:ext uri="{FF2B5EF4-FFF2-40B4-BE49-F238E27FC236}">
                          <a16:creationId xmlns:a16="http://schemas.microsoft.com/office/drawing/2014/main" id="{721D1279-75D8-F444-1CAA-1D8A9D96BB5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61056" y="-884017"/>
                      <a:ext cx="108006" cy="717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55556" t="-183333" r="-111111" b="-8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617A11A6-9E28-B18C-5CD7-4C25AAAB730C}"/>
                  </a:ext>
                </a:extLst>
              </p:cNvPr>
              <p:cNvGrpSpPr/>
              <p:nvPr/>
            </p:nvGrpSpPr>
            <p:grpSpPr>
              <a:xfrm>
                <a:off x="7268489" y="-929267"/>
                <a:ext cx="419773" cy="124910"/>
                <a:chOff x="7268489" y="-929267"/>
                <a:chExt cx="419773" cy="124910"/>
              </a:xfrm>
            </p:grpSpPr>
            <p:sp>
              <p:nvSpPr>
                <p:cNvPr id="287" name="pl38">
                  <a:extLst>
                    <a:ext uri="{FF2B5EF4-FFF2-40B4-BE49-F238E27FC236}">
                      <a16:creationId xmlns:a16="http://schemas.microsoft.com/office/drawing/2014/main" id="{5F3F5C63-B8F9-5236-CB32-0CBAA78444D4}"/>
                    </a:ext>
                  </a:extLst>
                </p:cNvPr>
                <p:cNvSpPr/>
                <p:nvPr/>
              </p:nvSpPr>
              <p:spPr>
                <a:xfrm>
                  <a:off x="7284066" y="-913690"/>
                  <a:ext cx="75205" cy="752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09" h="225809">
                      <a:moveTo>
                        <a:pt x="0" y="0"/>
                      </a:moveTo>
                      <a:lnTo>
                        <a:pt x="225809" y="225809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" name="pl40">
                  <a:extLst>
                    <a:ext uri="{FF2B5EF4-FFF2-40B4-BE49-F238E27FC236}">
                      <a16:creationId xmlns:a16="http://schemas.microsoft.com/office/drawing/2014/main" id="{84D8B639-0DCE-3CA2-4056-548A29B0865C}"/>
                    </a:ext>
                  </a:extLst>
                </p:cNvPr>
                <p:cNvSpPr/>
                <p:nvPr/>
              </p:nvSpPr>
              <p:spPr>
                <a:xfrm>
                  <a:off x="7321667" y="-929267"/>
                  <a:ext cx="0" cy="1063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19343">
                      <a:moveTo>
                        <a:pt x="0" y="319343"/>
                      </a:moveTo>
                      <a:lnTo>
                        <a:pt x="0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" name="pl39">
                  <a:extLst>
                    <a:ext uri="{FF2B5EF4-FFF2-40B4-BE49-F238E27FC236}">
                      <a16:creationId xmlns:a16="http://schemas.microsoft.com/office/drawing/2014/main" id="{25FF9EC2-9B72-7DA4-F6E1-F258C68565A5}"/>
                    </a:ext>
                  </a:extLst>
                </p:cNvPr>
                <p:cNvSpPr/>
                <p:nvPr/>
              </p:nvSpPr>
              <p:spPr>
                <a:xfrm>
                  <a:off x="7268489" y="-876089"/>
                  <a:ext cx="10635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343">
                      <a:moveTo>
                        <a:pt x="0" y="0"/>
                      </a:moveTo>
                      <a:lnTo>
                        <a:pt x="319343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" name="pl23">
                  <a:extLst>
                    <a:ext uri="{FF2B5EF4-FFF2-40B4-BE49-F238E27FC236}">
                      <a16:creationId xmlns:a16="http://schemas.microsoft.com/office/drawing/2014/main" id="{C737EBAA-E55E-BA3A-C795-5D9F3915BF41}"/>
                    </a:ext>
                  </a:extLst>
                </p:cNvPr>
                <p:cNvSpPr/>
                <p:nvPr/>
              </p:nvSpPr>
              <p:spPr>
                <a:xfrm>
                  <a:off x="7285157" y="-913690"/>
                  <a:ext cx="75208" cy="752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10" h="225810">
                      <a:moveTo>
                        <a:pt x="0" y="225810"/>
                      </a:moveTo>
                      <a:lnTo>
                        <a:pt x="225810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4" name="tx77">
                      <a:extLst>
                        <a:ext uri="{FF2B5EF4-FFF2-40B4-BE49-F238E27FC236}">
                          <a16:creationId xmlns:a16="http://schemas.microsoft.com/office/drawing/2014/main" id="{079D49E6-F3AD-F2BA-9E24-ABB63410A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0256" y="-876089"/>
                      <a:ext cx="108006" cy="717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1"/>
                    <a:lstStyle/>
                    <a:p>
                      <a:pPr>
                        <a:lnSpc>
                          <a:spcPts val="365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1.0</m:t>
                            </m:r>
                          </m:oMath>
                        </m:oMathPara>
                      </a14:m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04" name="tx77">
                      <a:extLst>
                        <a:ext uri="{FF2B5EF4-FFF2-40B4-BE49-F238E27FC236}">
                          <a16:creationId xmlns:a16="http://schemas.microsoft.com/office/drawing/2014/main" id="{079D49E6-F3AD-F2BA-9E24-ABB63410AF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80256" y="-876089"/>
                      <a:ext cx="108006" cy="717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55556" t="-142857" r="-111111" b="-5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C831685C-6C6E-EC56-A332-E02C81C644BB}"/>
                  </a:ext>
                </a:extLst>
              </p:cNvPr>
              <p:cNvGrpSpPr/>
              <p:nvPr/>
            </p:nvGrpSpPr>
            <p:grpSpPr>
              <a:xfrm>
                <a:off x="5434938" y="-943044"/>
                <a:ext cx="412313" cy="126737"/>
                <a:chOff x="5434938" y="-943044"/>
                <a:chExt cx="412313" cy="126737"/>
              </a:xfrm>
            </p:grpSpPr>
            <p:sp>
              <p:nvSpPr>
                <p:cNvPr id="80" name="pg80"/>
                <p:cNvSpPr>
                  <a:spLocks noChangeAspect="1"/>
                </p:cNvSpPr>
                <p:nvPr/>
              </p:nvSpPr>
              <p:spPr>
                <a:xfrm>
                  <a:off x="5434938" y="-943044"/>
                  <a:ext cx="107996" cy="10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09" h="225810">
                      <a:moveTo>
                        <a:pt x="0" y="225810"/>
                      </a:moveTo>
                      <a:lnTo>
                        <a:pt x="225809" y="225810"/>
                      </a:lnTo>
                      <a:lnTo>
                        <a:pt x="22580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7BA38"/>
                </a:solidFill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6" name="tx77">
                      <a:extLst>
                        <a:ext uri="{FF2B5EF4-FFF2-40B4-BE49-F238E27FC236}">
                          <a16:creationId xmlns:a16="http://schemas.microsoft.com/office/drawing/2014/main" id="{E3CA319C-D921-9C6C-6EEF-FE2FC4865C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9245" y="-888039"/>
                      <a:ext cx="108006" cy="717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1"/>
                    <a:lstStyle/>
                    <a:p>
                      <a:pPr>
                        <a:lnSpc>
                          <a:spcPts val="365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oMath>
                        </m:oMathPara>
                      </a14:m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06" name="tx77">
                      <a:extLst>
                        <a:ext uri="{FF2B5EF4-FFF2-40B4-BE49-F238E27FC236}">
                          <a16:creationId xmlns:a16="http://schemas.microsoft.com/office/drawing/2014/main" id="{E3CA319C-D921-9C6C-6EEF-FE2FC4865C1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9245" y="-888039"/>
                      <a:ext cx="108006" cy="717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55556" t="-183333" r="-122222" b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A102AFD5-AF01-9A19-7EF7-052C5CAD5865}"/>
                  </a:ext>
                </a:extLst>
              </p:cNvPr>
              <p:cNvGrpSpPr/>
              <p:nvPr/>
            </p:nvGrpSpPr>
            <p:grpSpPr>
              <a:xfrm>
                <a:off x="4770847" y="-937492"/>
                <a:ext cx="441531" cy="124549"/>
                <a:chOff x="4770847" y="-937492"/>
                <a:chExt cx="441531" cy="124549"/>
              </a:xfrm>
            </p:grpSpPr>
            <p:sp>
              <p:nvSpPr>
                <p:cNvPr id="79" name="pg79"/>
                <p:cNvSpPr>
                  <a:spLocks noChangeAspect="1"/>
                </p:cNvSpPr>
                <p:nvPr/>
              </p:nvSpPr>
              <p:spPr>
                <a:xfrm>
                  <a:off x="4770847" y="-937492"/>
                  <a:ext cx="124709" cy="10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4114" h="263371">
                      <a:moveTo>
                        <a:pt x="152057" y="0"/>
                      </a:moveTo>
                      <a:lnTo>
                        <a:pt x="304114" y="263371"/>
                      </a:lnTo>
                      <a:lnTo>
                        <a:pt x="0" y="263371"/>
                      </a:lnTo>
                      <a:close/>
                    </a:path>
                  </a:pathLst>
                </a:custGeom>
                <a:solidFill>
                  <a:srgbClr val="B79F00"/>
                </a:solidFill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7" name="tx77">
                      <a:extLst>
                        <a:ext uri="{FF2B5EF4-FFF2-40B4-BE49-F238E27FC236}">
                          <a16:creationId xmlns:a16="http://schemas.microsoft.com/office/drawing/2014/main" id="{E1652919-C6FA-CBF3-5442-74C74E4EC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4372" y="-884675"/>
                      <a:ext cx="108006" cy="717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1"/>
                    <a:lstStyle/>
                    <a:p>
                      <a:pPr>
                        <a:lnSpc>
                          <a:spcPts val="365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0.2</m:t>
                            </m:r>
                          </m:oMath>
                        </m:oMathPara>
                      </a14:m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07" name="tx77">
                      <a:extLst>
                        <a:ext uri="{FF2B5EF4-FFF2-40B4-BE49-F238E27FC236}">
                          <a16:creationId xmlns:a16="http://schemas.microsoft.com/office/drawing/2014/main" id="{E1652919-C6FA-CBF3-5442-74C74E4EC80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4372" y="-884675"/>
                      <a:ext cx="108006" cy="717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55556" t="-183333" r="-122222" b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A0094F2F-5547-3C11-6A32-21C4FCB35CD9}"/>
                  </a:ext>
                </a:extLst>
              </p:cNvPr>
              <p:cNvGrpSpPr/>
              <p:nvPr/>
            </p:nvGrpSpPr>
            <p:grpSpPr>
              <a:xfrm>
                <a:off x="4116851" y="-937492"/>
                <a:ext cx="435000" cy="125732"/>
                <a:chOff x="4116851" y="-937492"/>
                <a:chExt cx="435000" cy="125732"/>
              </a:xfrm>
            </p:grpSpPr>
            <p:sp>
              <p:nvSpPr>
                <p:cNvPr id="78" name="pt78"/>
                <p:cNvSpPr>
                  <a:spLocks noChangeAspect="1"/>
                </p:cNvSpPr>
                <p:nvPr/>
              </p:nvSpPr>
              <p:spPr>
                <a:xfrm>
                  <a:off x="4116851" y="-937492"/>
                  <a:ext cx="108000" cy="108000"/>
                </a:xfrm>
                <a:prstGeom prst="ellipse">
                  <a:avLst/>
                </a:prstGeom>
                <a:solidFill>
                  <a:srgbClr val="F8766D"/>
                </a:solidFill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8" name="tx77">
                      <a:extLst>
                        <a:ext uri="{FF2B5EF4-FFF2-40B4-BE49-F238E27FC236}">
                          <a16:creationId xmlns:a16="http://schemas.microsoft.com/office/drawing/2014/main" id="{AB37FD8D-5B57-BF01-E4C4-29E91B2539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3845" y="-883492"/>
                      <a:ext cx="108006" cy="717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1"/>
                    <a:lstStyle/>
                    <a:p>
                      <a:pPr>
                        <a:lnSpc>
                          <a:spcPts val="365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0.0</m:t>
                            </m:r>
                          </m:oMath>
                        </m:oMathPara>
                      </a14:m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08" name="tx77">
                      <a:extLst>
                        <a:ext uri="{FF2B5EF4-FFF2-40B4-BE49-F238E27FC236}">
                          <a16:creationId xmlns:a16="http://schemas.microsoft.com/office/drawing/2014/main" id="{AB37FD8D-5B57-BF01-E4C4-29E91B2539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3845" y="-883492"/>
                      <a:ext cx="108006" cy="717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5556" t="-166667" r="-111111" b="-8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" name="pl4"/>
            <p:cNvSpPr/>
            <p:nvPr/>
          </p:nvSpPr>
          <p:spPr>
            <a:xfrm>
              <a:off x="1094656" y="434296"/>
              <a:ext cx="6491086" cy="2300726"/>
            </a:xfrm>
            <a:custGeom>
              <a:avLst/>
              <a:gdLst/>
              <a:ahLst/>
              <a:cxnLst/>
              <a:rect l="0" t="0" r="0" b="0"/>
              <a:pathLst>
                <a:path w="19489610" h="4849562">
                  <a:moveTo>
                    <a:pt x="0" y="4849562"/>
                  </a:moveTo>
                  <a:lnTo>
                    <a:pt x="6496536" y="4773357"/>
                  </a:lnTo>
                  <a:lnTo>
                    <a:pt x="12993073" y="4220539"/>
                  </a:lnTo>
                  <a:lnTo>
                    <a:pt x="1948961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pl5"/>
            <p:cNvSpPr/>
            <p:nvPr/>
          </p:nvSpPr>
          <p:spPr>
            <a:xfrm>
              <a:off x="1094656" y="479484"/>
              <a:ext cx="6491086" cy="2255511"/>
            </a:xfrm>
            <a:custGeom>
              <a:avLst/>
              <a:gdLst/>
              <a:ahLst/>
              <a:cxnLst/>
              <a:rect l="0" t="0" r="0" b="0"/>
              <a:pathLst>
                <a:path w="19489610" h="4754261">
                  <a:moveTo>
                    <a:pt x="0" y="4754261"/>
                  </a:moveTo>
                  <a:lnTo>
                    <a:pt x="6496536" y="4679118"/>
                  </a:lnTo>
                  <a:lnTo>
                    <a:pt x="12993073" y="4133320"/>
                  </a:lnTo>
                  <a:lnTo>
                    <a:pt x="1948961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pl6"/>
            <p:cNvSpPr/>
            <p:nvPr/>
          </p:nvSpPr>
          <p:spPr>
            <a:xfrm>
              <a:off x="1094656" y="500683"/>
              <a:ext cx="6491086" cy="2234432"/>
            </a:xfrm>
            <a:custGeom>
              <a:avLst/>
              <a:gdLst/>
              <a:ahLst/>
              <a:cxnLst/>
              <a:rect l="0" t="0" r="0" b="0"/>
              <a:pathLst>
                <a:path w="19489610" h="4709826">
                  <a:moveTo>
                    <a:pt x="0" y="4709826"/>
                  </a:moveTo>
                  <a:lnTo>
                    <a:pt x="6496536" y="4634502"/>
                  </a:lnTo>
                  <a:lnTo>
                    <a:pt x="12993073" y="4096163"/>
                  </a:lnTo>
                  <a:lnTo>
                    <a:pt x="1948961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pl7"/>
            <p:cNvSpPr/>
            <p:nvPr/>
          </p:nvSpPr>
          <p:spPr>
            <a:xfrm>
              <a:off x="1094656" y="481490"/>
              <a:ext cx="6491086" cy="2253521"/>
            </a:xfrm>
            <a:custGeom>
              <a:avLst/>
              <a:gdLst/>
              <a:ahLst/>
              <a:cxnLst/>
              <a:rect l="0" t="0" r="0" b="0"/>
              <a:pathLst>
                <a:path w="19489610" h="4750068">
                  <a:moveTo>
                    <a:pt x="0" y="4750068"/>
                  </a:moveTo>
                  <a:lnTo>
                    <a:pt x="6496536" y="4674702"/>
                  </a:lnTo>
                  <a:lnTo>
                    <a:pt x="12993073" y="4136937"/>
                  </a:lnTo>
                  <a:lnTo>
                    <a:pt x="1948961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l8"/>
            <p:cNvSpPr/>
            <p:nvPr/>
          </p:nvSpPr>
          <p:spPr>
            <a:xfrm>
              <a:off x="1094656" y="500057"/>
              <a:ext cx="6491086" cy="2234927"/>
            </a:xfrm>
            <a:custGeom>
              <a:avLst/>
              <a:gdLst/>
              <a:ahLst/>
              <a:cxnLst/>
              <a:rect l="0" t="0" r="0" b="0"/>
              <a:pathLst>
                <a:path w="19489610" h="4710873">
                  <a:moveTo>
                    <a:pt x="0" y="4710873"/>
                  </a:moveTo>
                  <a:lnTo>
                    <a:pt x="6496536" y="4635433"/>
                  </a:lnTo>
                  <a:lnTo>
                    <a:pt x="12993073" y="4098401"/>
                  </a:lnTo>
                  <a:lnTo>
                    <a:pt x="1948961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pl9"/>
            <p:cNvSpPr/>
            <p:nvPr/>
          </p:nvSpPr>
          <p:spPr>
            <a:xfrm>
              <a:off x="1094656" y="493257"/>
              <a:ext cx="6491086" cy="2241615"/>
            </a:xfrm>
            <a:custGeom>
              <a:avLst/>
              <a:gdLst/>
              <a:ahLst/>
              <a:cxnLst/>
              <a:rect l="0" t="0" r="0" b="0"/>
              <a:pathLst>
                <a:path w="19489610" h="4724966">
                  <a:moveTo>
                    <a:pt x="0" y="4724966"/>
                  </a:moveTo>
                  <a:lnTo>
                    <a:pt x="6496536" y="4650154"/>
                  </a:lnTo>
                  <a:lnTo>
                    <a:pt x="12993073" y="4112147"/>
                  </a:lnTo>
                  <a:lnTo>
                    <a:pt x="1948961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c58"/>
            <p:cNvSpPr/>
            <p:nvPr/>
          </p:nvSpPr>
          <p:spPr>
            <a:xfrm>
              <a:off x="980921" y="319252"/>
              <a:ext cx="6753379" cy="2530902"/>
            </a:xfrm>
            <a:prstGeom prst="rect">
              <a:avLst/>
            </a:prstGeom>
            <a:ln w="127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pl63"/>
            <p:cNvSpPr/>
            <p:nvPr/>
          </p:nvSpPr>
          <p:spPr>
            <a:xfrm>
              <a:off x="906753" y="2740955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pl64"/>
            <p:cNvSpPr/>
            <p:nvPr/>
          </p:nvSpPr>
          <p:spPr>
            <a:xfrm>
              <a:off x="906753" y="2103515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pl65"/>
            <p:cNvSpPr/>
            <p:nvPr/>
          </p:nvSpPr>
          <p:spPr>
            <a:xfrm>
              <a:off x="906753" y="1466080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pl66"/>
            <p:cNvSpPr/>
            <p:nvPr/>
          </p:nvSpPr>
          <p:spPr>
            <a:xfrm>
              <a:off x="906753" y="828640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pl67"/>
            <p:cNvSpPr/>
            <p:nvPr/>
          </p:nvSpPr>
          <p:spPr>
            <a:xfrm>
              <a:off x="1094658" y="2857823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pl68"/>
            <p:cNvSpPr/>
            <p:nvPr/>
          </p:nvSpPr>
          <p:spPr>
            <a:xfrm>
              <a:off x="3258354" y="2857823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pl69"/>
            <p:cNvSpPr/>
            <p:nvPr/>
          </p:nvSpPr>
          <p:spPr>
            <a:xfrm>
              <a:off x="5422050" y="2857823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pl70"/>
            <p:cNvSpPr/>
            <p:nvPr/>
          </p:nvSpPr>
          <p:spPr>
            <a:xfrm>
              <a:off x="7585743" y="2857823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x71"/>
                <p:cNvSpPr/>
                <p:nvPr/>
              </p:nvSpPr>
              <p:spPr>
                <a:xfrm>
                  <a:off x="1038201" y="3112333"/>
                  <a:ext cx="112915" cy="51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399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,000</m:t>
                        </m:r>
                      </m:oMath>
                    </m:oMathPara>
                  </a14:m>
                  <a:endPara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1" name="tx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01" y="3112333"/>
                  <a:ext cx="112915" cy="51931"/>
                </a:xfrm>
                <a:prstGeom prst="rect">
                  <a:avLst/>
                </a:prstGeom>
                <a:blipFill>
                  <a:blip r:embed="rId9"/>
                  <a:stretch>
                    <a:fillRect l="-288889" t="-260000" r="-244444" b="-10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x72"/>
                <p:cNvSpPr/>
                <p:nvPr/>
              </p:nvSpPr>
              <p:spPr>
                <a:xfrm>
                  <a:off x="3201899" y="3112150"/>
                  <a:ext cx="112915" cy="52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399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2,000</m:t>
                        </m:r>
                      </m:oMath>
                    </m:oMathPara>
                  </a14:m>
                  <a:endPara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2" name="tx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3112150"/>
                  <a:ext cx="112915" cy="52109"/>
                </a:xfrm>
                <a:prstGeom prst="rect">
                  <a:avLst/>
                </a:prstGeom>
                <a:blipFill>
                  <a:blip r:embed="rId10"/>
                  <a:stretch>
                    <a:fillRect l="-260000" t="-260000" r="-210000" b="-10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x73"/>
                <p:cNvSpPr/>
                <p:nvPr/>
              </p:nvSpPr>
              <p:spPr>
                <a:xfrm>
                  <a:off x="5365596" y="3112184"/>
                  <a:ext cx="112915" cy="520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399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4,000</m:t>
                        </m:r>
                      </m:oMath>
                    </m:oMathPara>
                  </a14:m>
                  <a:endPara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tx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596" y="3112184"/>
                  <a:ext cx="112915" cy="52072"/>
                </a:xfrm>
                <a:prstGeom prst="rect">
                  <a:avLst/>
                </a:prstGeom>
                <a:blipFill>
                  <a:blip r:embed="rId11"/>
                  <a:stretch>
                    <a:fillRect l="-260000" t="-260000" r="-220000" b="-10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x74"/>
                <p:cNvSpPr/>
                <p:nvPr/>
              </p:nvSpPr>
              <p:spPr>
                <a:xfrm>
                  <a:off x="7529289" y="3112119"/>
                  <a:ext cx="112915" cy="52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399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8,000</m:t>
                        </m:r>
                      </m:oMath>
                    </m:oMathPara>
                  </a14:m>
                  <a:endPara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4" name="tx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9289" y="3112119"/>
                  <a:ext cx="112915" cy="52145"/>
                </a:xfrm>
                <a:prstGeom prst="rect">
                  <a:avLst/>
                </a:prstGeom>
                <a:blipFill>
                  <a:blip r:embed="rId12"/>
                  <a:stretch>
                    <a:fillRect l="-288889" t="-260000" r="-244444" b="-10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x75"/>
            <p:cNvSpPr/>
            <p:nvPr/>
          </p:nvSpPr>
          <p:spPr>
            <a:xfrm>
              <a:off x="4227685" y="3309937"/>
              <a:ext cx="225028" cy="49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65"/>
                </a:lnSpc>
              </a:pPr>
              <a:r>
                <a:rPr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 of 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odes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x59"/>
                <p:cNvSpPr/>
                <p:nvPr/>
              </p:nvSpPr>
              <p:spPr>
                <a:xfrm>
                  <a:off x="798757" y="2749353"/>
                  <a:ext cx="28229" cy="51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399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KR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9" name="tx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757" y="2749353"/>
                  <a:ext cx="28229" cy="51931"/>
                </a:xfrm>
                <a:prstGeom prst="rect">
                  <a:avLst/>
                </a:prstGeom>
                <a:blipFill>
                  <a:blip r:embed="rId13"/>
                  <a:stretch>
                    <a:fillRect l="-366667" t="-220000" r="-233333" b="-10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x60"/>
                <p:cNvSpPr/>
                <p:nvPr/>
              </p:nvSpPr>
              <p:spPr>
                <a:xfrm>
                  <a:off x="622980" y="2111841"/>
                  <a:ext cx="141144" cy="52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399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0" name="tx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80" y="2111841"/>
                  <a:ext cx="141144" cy="52000"/>
                </a:xfrm>
                <a:prstGeom prst="rect">
                  <a:avLst/>
                </a:prstGeom>
                <a:blipFill>
                  <a:blip r:embed="rId14"/>
                  <a:stretch>
                    <a:fillRect l="-133333" t="-220000" r="-100000" b="-10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x61"/>
                <p:cNvSpPr/>
                <p:nvPr/>
              </p:nvSpPr>
              <p:spPr>
                <a:xfrm>
                  <a:off x="622980" y="1474258"/>
                  <a:ext cx="141144" cy="52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399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60</m:t>
                        </m:r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1" name="tx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80" y="1474258"/>
                  <a:ext cx="141144" cy="52145"/>
                </a:xfrm>
                <a:prstGeom prst="rect">
                  <a:avLst/>
                </a:prstGeom>
                <a:blipFill>
                  <a:blip r:embed="rId15"/>
                  <a:stretch>
                    <a:fillRect l="-133333" t="-220000" r="-100000" b="-8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x62"/>
                <p:cNvSpPr/>
                <p:nvPr/>
              </p:nvSpPr>
              <p:spPr>
                <a:xfrm>
                  <a:off x="622980" y="836929"/>
                  <a:ext cx="141144" cy="520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399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90</m:t>
                        </m:r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2" name="tx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80" y="836929"/>
                  <a:ext cx="141144" cy="52037"/>
                </a:xfrm>
                <a:prstGeom prst="rect">
                  <a:avLst/>
                </a:prstGeom>
                <a:blipFill>
                  <a:blip r:embed="rId16"/>
                  <a:stretch>
                    <a:fillRect l="-133333" t="-183333" r="-100000" b="-6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x76"/>
            <p:cNvSpPr/>
            <p:nvPr/>
          </p:nvSpPr>
          <p:spPr>
            <a:xfrm rot="16200000">
              <a:off x="118897" y="1585133"/>
              <a:ext cx="556196" cy="44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65"/>
                </a:lnSpc>
              </a:pPr>
              <a:r>
                <a:rPr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time (sec)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7" name="tx24">
                  <a:extLst>
                    <a:ext uri="{FF2B5EF4-FFF2-40B4-BE49-F238E27FC236}">
                      <a16:creationId xmlns:a16="http://schemas.microsoft.com/office/drawing/2014/main" id="{6394E92D-65FE-2760-4D89-5D34EE0952FA}"/>
                    </a:ext>
                  </a:extLst>
                </p:cNvPr>
                <p:cNvSpPr/>
                <p:nvPr/>
              </p:nvSpPr>
              <p:spPr>
                <a:xfrm>
                  <a:off x="1278068" y="1949372"/>
                  <a:ext cx="109003" cy="233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12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87" name="tx24">
                  <a:extLst>
                    <a:ext uri="{FF2B5EF4-FFF2-40B4-BE49-F238E27FC236}">
                      <a16:creationId xmlns:a16="http://schemas.microsoft.com/office/drawing/2014/main" id="{6394E92D-65FE-2760-4D89-5D34EE095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068" y="1949372"/>
                  <a:ext cx="109003" cy="23357"/>
                </a:xfrm>
                <a:prstGeom prst="rect">
                  <a:avLst/>
                </a:prstGeom>
                <a:blipFill>
                  <a:blip r:embed="rId17"/>
                  <a:stretch>
                    <a:fillRect l="-170000" t="-333333" r="-130000" b="-26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8" name="tx26">
                  <a:extLst>
                    <a:ext uri="{FF2B5EF4-FFF2-40B4-BE49-F238E27FC236}">
                      <a16:creationId xmlns:a16="http://schemas.microsoft.com/office/drawing/2014/main" id="{AA435F3A-996B-D881-7C70-8B9D978108E4}"/>
                    </a:ext>
                  </a:extLst>
                </p:cNvPr>
                <p:cNvSpPr/>
                <p:nvPr/>
              </p:nvSpPr>
              <p:spPr>
                <a:xfrm>
                  <a:off x="1223567" y="1271842"/>
                  <a:ext cx="109003" cy="233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12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  <m:r>
                          <a:rPr lang="en-US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.2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88" name="tx26">
                  <a:extLst>
                    <a:ext uri="{FF2B5EF4-FFF2-40B4-BE49-F238E27FC236}">
                      <a16:creationId xmlns:a16="http://schemas.microsoft.com/office/drawing/2014/main" id="{AA435F3A-996B-D881-7C70-8B9D978108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567" y="1271842"/>
                  <a:ext cx="109003" cy="23372"/>
                </a:xfrm>
                <a:prstGeom prst="rect">
                  <a:avLst/>
                </a:prstGeom>
                <a:blipFill>
                  <a:blip r:embed="rId18"/>
                  <a:stretch>
                    <a:fillRect l="-230000" t="-500000" r="-190000" b="-40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9" name="tx28">
                  <a:extLst>
                    <a:ext uri="{FF2B5EF4-FFF2-40B4-BE49-F238E27FC236}">
                      <a16:creationId xmlns:a16="http://schemas.microsoft.com/office/drawing/2014/main" id="{A779923F-33D6-3F3E-32B2-9A085B6EC964}"/>
                    </a:ext>
                  </a:extLst>
                </p:cNvPr>
                <p:cNvSpPr/>
                <p:nvPr/>
              </p:nvSpPr>
              <p:spPr>
                <a:xfrm>
                  <a:off x="1223565" y="605773"/>
                  <a:ext cx="109003" cy="233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12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14.4</m:t>
                        </m:r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89" name="tx28">
                  <a:extLst>
                    <a:ext uri="{FF2B5EF4-FFF2-40B4-BE49-F238E27FC236}">
                      <a16:creationId xmlns:a16="http://schemas.microsoft.com/office/drawing/2014/main" id="{A779923F-33D6-3F3E-32B2-9A085B6EC9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565" y="605773"/>
                  <a:ext cx="109003" cy="23357"/>
                </a:xfrm>
                <a:prstGeom prst="rect">
                  <a:avLst/>
                </a:prstGeom>
                <a:blipFill>
                  <a:blip r:embed="rId19"/>
                  <a:stretch>
                    <a:fillRect l="-230000" t="-333333" r="-190000" b="-26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c22">
              <a:extLst>
                <a:ext uri="{FF2B5EF4-FFF2-40B4-BE49-F238E27FC236}">
                  <a16:creationId xmlns:a16="http://schemas.microsoft.com/office/drawing/2014/main" id="{CAC429FB-333D-5F8F-E7B6-9CB28E8845F2}"/>
                </a:ext>
              </a:extLst>
            </p:cNvPr>
            <p:cNvSpPr/>
            <p:nvPr/>
          </p:nvSpPr>
          <p:spPr>
            <a:xfrm>
              <a:off x="5228285" y="2262497"/>
              <a:ext cx="387530" cy="365516"/>
            </a:xfrm>
            <a:prstGeom prst="rect">
              <a:avLst/>
            </a:prstGeom>
            <a:ln w="15875" cap="rnd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sz="5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" name="Down Arrow 410">
              <a:extLst>
                <a:ext uri="{FF2B5EF4-FFF2-40B4-BE49-F238E27FC236}">
                  <a16:creationId xmlns:a16="http://schemas.microsoft.com/office/drawing/2014/main" id="{7EDE7DD6-E8C0-0192-671C-9F754E988020}"/>
                </a:ext>
              </a:extLst>
            </p:cNvPr>
            <p:cNvSpPr/>
            <p:nvPr/>
          </p:nvSpPr>
          <p:spPr>
            <a:xfrm rot="6647575">
              <a:off x="4878465" y="1937845"/>
              <a:ext cx="152400" cy="399992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2400"/>
                        <a:gd name="connsiteY0" fmla="*/ 323792 h 399992"/>
                        <a:gd name="connsiteX1" fmla="*/ 38100 w 152400"/>
                        <a:gd name="connsiteY1" fmla="*/ 323792 h 399992"/>
                        <a:gd name="connsiteX2" fmla="*/ 38100 w 152400"/>
                        <a:gd name="connsiteY2" fmla="*/ 0 h 399992"/>
                        <a:gd name="connsiteX3" fmla="*/ 114300 w 152400"/>
                        <a:gd name="connsiteY3" fmla="*/ 0 h 399992"/>
                        <a:gd name="connsiteX4" fmla="*/ 114300 w 152400"/>
                        <a:gd name="connsiteY4" fmla="*/ 323792 h 399992"/>
                        <a:gd name="connsiteX5" fmla="*/ 152400 w 152400"/>
                        <a:gd name="connsiteY5" fmla="*/ 323792 h 399992"/>
                        <a:gd name="connsiteX6" fmla="*/ 76200 w 152400"/>
                        <a:gd name="connsiteY6" fmla="*/ 399992 h 399992"/>
                        <a:gd name="connsiteX7" fmla="*/ 0 w 152400"/>
                        <a:gd name="connsiteY7" fmla="*/ 323792 h 3999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52400" h="399992" extrusionOk="0">
                          <a:moveTo>
                            <a:pt x="0" y="323792"/>
                          </a:moveTo>
                          <a:cubicBezTo>
                            <a:pt x="16891" y="320143"/>
                            <a:pt x="21237" y="326839"/>
                            <a:pt x="38100" y="323792"/>
                          </a:cubicBezTo>
                          <a:cubicBezTo>
                            <a:pt x="18142" y="209499"/>
                            <a:pt x="59199" y="82102"/>
                            <a:pt x="38100" y="0"/>
                          </a:cubicBezTo>
                          <a:cubicBezTo>
                            <a:pt x="70464" y="-7295"/>
                            <a:pt x="89926" y="3176"/>
                            <a:pt x="114300" y="0"/>
                          </a:cubicBezTo>
                          <a:cubicBezTo>
                            <a:pt x="138482" y="146466"/>
                            <a:pt x="92098" y="227080"/>
                            <a:pt x="114300" y="323792"/>
                          </a:cubicBezTo>
                          <a:cubicBezTo>
                            <a:pt x="123782" y="321947"/>
                            <a:pt x="139905" y="324537"/>
                            <a:pt x="152400" y="323792"/>
                          </a:cubicBezTo>
                          <a:cubicBezTo>
                            <a:pt x="127684" y="360972"/>
                            <a:pt x="107186" y="361027"/>
                            <a:pt x="76200" y="399992"/>
                          </a:cubicBezTo>
                          <a:cubicBezTo>
                            <a:pt x="47116" y="387778"/>
                            <a:pt x="36358" y="343642"/>
                            <a:pt x="0" y="3237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5400">
                <a:solidFill>
                  <a:schemeClr val="tx1"/>
                </a:solidFill>
              </a:endParaRPr>
            </a:p>
          </p:txBody>
        </p: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D1C938B8-9D3B-FEA5-AD4A-BAF5C4A8D4F8}"/>
                </a:ext>
              </a:extLst>
            </p:cNvPr>
            <p:cNvGrpSpPr/>
            <p:nvPr/>
          </p:nvGrpSpPr>
          <p:grpSpPr>
            <a:xfrm>
              <a:off x="1537380" y="534233"/>
              <a:ext cx="3071420" cy="1831749"/>
              <a:chOff x="1137147" y="-187798"/>
              <a:chExt cx="3071420" cy="1831749"/>
            </a:xfrm>
          </p:grpSpPr>
          <p:sp>
            <p:nvSpPr>
              <p:cNvPr id="380" name="pl4">
                <a:extLst>
                  <a:ext uri="{FF2B5EF4-FFF2-40B4-BE49-F238E27FC236}">
                    <a16:creationId xmlns:a16="http://schemas.microsoft.com/office/drawing/2014/main" id="{6CC73C1B-B5DE-40A3-C0C8-E9BE21F58A79}"/>
                  </a:ext>
                </a:extLst>
              </p:cNvPr>
              <p:cNvSpPr/>
              <p:nvPr/>
            </p:nvSpPr>
            <p:spPr>
              <a:xfrm>
                <a:off x="1212406" y="-187793"/>
                <a:ext cx="2082372" cy="562720"/>
              </a:xfrm>
              <a:custGeom>
                <a:avLst/>
                <a:gdLst/>
                <a:ahLst/>
                <a:cxnLst/>
                <a:rect l="0" t="0" r="0" b="0"/>
                <a:pathLst>
                  <a:path w="8095930" h="2644462">
                    <a:moveTo>
                      <a:pt x="0" y="2644462"/>
                    </a:moveTo>
                    <a:lnTo>
                      <a:pt x="5824289" y="1581940"/>
                    </a:lnTo>
                    <a:lnTo>
                      <a:pt x="8095930" y="0"/>
                    </a:lnTo>
                  </a:path>
                </a:pathLst>
              </a:custGeom>
              <a:ln w="27101" cap="flat">
                <a:solidFill>
                  <a:srgbClr val="F8766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1" name="pl5">
                <a:extLst>
                  <a:ext uri="{FF2B5EF4-FFF2-40B4-BE49-F238E27FC236}">
                    <a16:creationId xmlns:a16="http://schemas.microsoft.com/office/drawing/2014/main" id="{79D027C0-93D3-1186-9390-9935F69C550A}"/>
                  </a:ext>
                </a:extLst>
              </p:cNvPr>
              <p:cNvSpPr/>
              <p:nvPr/>
            </p:nvSpPr>
            <p:spPr>
              <a:xfrm>
                <a:off x="1212410" y="-100048"/>
                <a:ext cx="2996157" cy="1068465"/>
              </a:xfrm>
              <a:custGeom>
                <a:avLst/>
                <a:gdLst/>
                <a:ahLst/>
                <a:cxnLst/>
                <a:rect l="0" t="0" r="0" b="0"/>
                <a:pathLst>
                  <a:path w="11648579" h="5021169">
                    <a:moveTo>
                      <a:pt x="0" y="5021169"/>
                    </a:moveTo>
                    <a:lnTo>
                      <a:pt x="5824289" y="3972140"/>
                    </a:lnTo>
                    <a:lnTo>
                      <a:pt x="11648579" y="0"/>
                    </a:lnTo>
                  </a:path>
                </a:pathLst>
              </a:custGeom>
              <a:ln w="27101" cap="flat">
                <a:solidFill>
                  <a:srgbClr val="B79F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2" name="pl6">
                <a:extLst>
                  <a:ext uri="{FF2B5EF4-FFF2-40B4-BE49-F238E27FC236}">
                    <a16:creationId xmlns:a16="http://schemas.microsoft.com/office/drawing/2014/main" id="{B38963CD-7225-619A-9785-CD9B900E2978}"/>
                  </a:ext>
                </a:extLst>
              </p:cNvPr>
              <p:cNvSpPr/>
              <p:nvPr/>
            </p:nvSpPr>
            <p:spPr>
              <a:xfrm>
                <a:off x="1212410" y="468088"/>
                <a:ext cx="2996157" cy="1057815"/>
              </a:xfrm>
              <a:custGeom>
                <a:avLst/>
                <a:gdLst/>
                <a:ahLst/>
                <a:cxnLst/>
                <a:rect l="0" t="0" r="0" b="0"/>
                <a:pathLst>
                  <a:path w="11648579" h="4971125">
                    <a:moveTo>
                      <a:pt x="0" y="4971125"/>
                    </a:moveTo>
                    <a:lnTo>
                      <a:pt x="5824289" y="3936432"/>
                    </a:lnTo>
                    <a:lnTo>
                      <a:pt x="11648579" y="0"/>
                    </a:lnTo>
                  </a:path>
                </a:pathLst>
              </a:custGeom>
              <a:ln w="27101" cap="flat">
                <a:solidFill>
                  <a:srgbClr val="00BA3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3" name="pl7">
                <a:extLst>
                  <a:ext uri="{FF2B5EF4-FFF2-40B4-BE49-F238E27FC236}">
                    <a16:creationId xmlns:a16="http://schemas.microsoft.com/office/drawing/2014/main" id="{2886F3B6-4DEF-7116-299C-E4C19243064E}"/>
                  </a:ext>
                </a:extLst>
              </p:cNvPr>
              <p:cNvSpPr/>
              <p:nvPr/>
            </p:nvSpPr>
            <p:spPr>
              <a:xfrm>
                <a:off x="1212410" y="483469"/>
                <a:ext cx="2996157" cy="1065919"/>
              </a:xfrm>
              <a:custGeom>
                <a:avLst/>
                <a:gdLst/>
                <a:ahLst/>
                <a:cxnLst/>
                <a:rect l="0" t="0" r="0" b="0"/>
                <a:pathLst>
                  <a:path w="11648579" h="5009205">
                    <a:moveTo>
                      <a:pt x="0" y="5009205"/>
                    </a:moveTo>
                    <a:lnTo>
                      <a:pt x="5824289" y="3975616"/>
                    </a:lnTo>
                    <a:lnTo>
                      <a:pt x="11648579" y="0"/>
                    </a:lnTo>
                  </a:path>
                </a:pathLst>
              </a:custGeom>
              <a:ln w="27101" cap="flat">
                <a:solidFill>
                  <a:srgbClr val="00BFC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4" name="pl8">
                <a:extLst>
                  <a:ext uri="{FF2B5EF4-FFF2-40B4-BE49-F238E27FC236}">
                    <a16:creationId xmlns:a16="http://schemas.microsoft.com/office/drawing/2014/main" id="{F9FA4E6A-A300-0F9B-64F9-8D9B75FED13E}"/>
                  </a:ext>
                </a:extLst>
              </p:cNvPr>
              <p:cNvSpPr/>
              <p:nvPr/>
            </p:nvSpPr>
            <p:spPr>
              <a:xfrm>
                <a:off x="1212410" y="535356"/>
                <a:ext cx="2996157" cy="1057740"/>
              </a:xfrm>
              <a:custGeom>
                <a:avLst/>
                <a:gdLst/>
                <a:ahLst/>
                <a:cxnLst/>
                <a:rect l="0" t="0" r="0" b="0"/>
                <a:pathLst>
                  <a:path w="11648579" h="4970764">
                    <a:moveTo>
                      <a:pt x="0" y="4970764"/>
                    </a:moveTo>
                    <a:lnTo>
                      <a:pt x="5824289" y="3938583"/>
                    </a:lnTo>
                    <a:lnTo>
                      <a:pt x="11648579" y="0"/>
                    </a:lnTo>
                  </a:path>
                </a:pathLst>
              </a:custGeom>
              <a:ln w="27101" cap="flat">
                <a:solidFill>
                  <a:srgbClr val="619C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5" name="pl9">
                <a:extLst>
                  <a:ext uri="{FF2B5EF4-FFF2-40B4-BE49-F238E27FC236}">
                    <a16:creationId xmlns:a16="http://schemas.microsoft.com/office/drawing/2014/main" id="{E63ED878-D330-38D8-A57C-705A703A1B41}"/>
                  </a:ext>
                </a:extLst>
              </p:cNvPr>
              <p:cNvSpPr/>
              <p:nvPr/>
            </p:nvSpPr>
            <p:spPr>
              <a:xfrm>
                <a:off x="1212410" y="489207"/>
                <a:ext cx="2996157" cy="1060949"/>
              </a:xfrm>
              <a:custGeom>
                <a:avLst/>
                <a:gdLst/>
                <a:ahLst/>
                <a:cxnLst/>
                <a:rect l="0" t="0" r="0" b="0"/>
                <a:pathLst>
                  <a:path w="11648579" h="4985847">
                    <a:moveTo>
                      <a:pt x="0" y="4985847"/>
                    </a:moveTo>
                    <a:lnTo>
                      <a:pt x="5824289" y="3951793"/>
                    </a:lnTo>
                    <a:lnTo>
                      <a:pt x="11648579" y="0"/>
                    </a:lnTo>
                  </a:path>
                </a:pathLst>
              </a:custGeom>
              <a:ln w="27101" cap="flat">
                <a:solidFill>
                  <a:srgbClr val="F564E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6" name="rc22">
                <a:extLst>
                  <a:ext uri="{FF2B5EF4-FFF2-40B4-BE49-F238E27FC236}">
                    <a16:creationId xmlns:a16="http://schemas.microsoft.com/office/drawing/2014/main" id="{37404F77-D937-1E0B-D6DB-81D59C1A6ABB}"/>
                  </a:ext>
                </a:extLst>
              </p:cNvPr>
              <p:cNvSpPr/>
              <p:nvPr/>
            </p:nvSpPr>
            <p:spPr>
              <a:xfrm>
                <a:off x="1212410" y="-187798"/>
                <a:ext cx="2996157" cy="1831749"/>
              </a:xfrm>
              <a:prstGeom prst="rect">
                <a:avLst/>
              </a:prstGeom>
              <a:ln w="15875" cap="rnd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1" name="pl30">
                <a:extLst>
                  <a:ext uri="{FF2B5EF4-FFF2-40B4-BE49-F238E27FC236}">
                    <a16:creationId xmlns:a16="http://schemas.microsoft.com/office/drawing/2014/main" id="{EA87B516-CB55-D68F-137C-6FD3352740CB}"/>
                  </a:ext>
                </a:extLst>
              </p:cNvPr>
              <p:cNvSpPr/>
              <p:nvPr/>
            </p:nvSpPr>
            <p:spPr>
              <a:xfrm>
                <a:off x="1137147" y="1227645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2" name="pl32">
                <a:extLst>
                  <a:ext uri="{FF2B5EF4-FFF2-40B4-BE49-F238E27FC236}">
                    <a16:creationId xmlns:a16="http://schemas.microsoft.com/office/drawing/2014/main" id="{5C692679-5BBB-61E8-6276-871FC4B75503}"/>
                  </a:ext>
                </a:extLst>
              </p:cNvPr>
              <p:cNvSpPr/>
              <p:nvPr/>
            </p:nvSpPr>
            <p:spPr>
              <a:xfrm>
                <a:off x="1137147" y="561554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pl34">
                <a:extLst>
                  <a:ext uri="{FF2B5EF4-FFF2-40B4-BE49-F238E27FC236}">
                    <a16:creationId xmlns:a16="http://schemas.microsoft.com/office/drawing/2014/main" id="{530D82EE-D564-8F58-309E-F9C2429BF72C}"/>
                  </a:ext>
                </a:extLst>
              </p:cNvPr>
              <p:cNvSpPr/>
              <p:nvPr/>
            </p:nvSpPr>
            <p:spPr>
              <a:xfrm>
                <a:off x="1137147" y="-104538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3" name="pg20">
                <a:extLst>
                  <a:ext uri="{FF2B5EF4-FFF2-40B4-BE49-F238E27FC236}">
                    <a16:creationId xmlns:a16="http://schemas.microsoft.com/office/drawing/2014/main" id="{FFCAB87C-14F2-F8BC-945D-034C67030F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0463" y="627525"/>
                <a:ext cx="170666" cy="144000"/>
              </a:xfrm>
              <a:custGeom>
                <a:avLst/>
                <a:gdLst/>
                <a:ahLst/>
                <a:cxnLst/>
                <a:rect l="0" t="0" r="0" b="0"/>
                <a:pathLst>
                  <a:path w="304114" h="263371">
                    <a:moveTo>
                      <a:pt x="152057" y="0"/>
                    </a:moveTo>
                    <a:lnTo>
                      <a:pt x="304114" y="263371"/>
                    </a:lnTo>
                    <a:lnTo>
                      <a:pt x="0" y="263371"/>
                    </a:lnTo>
                    <a:close/>
                  </a:path>
                </a:pathLst>
              </a:custGeom>
              <a:solidFill>
                <a:srgbClr val="B79F00">
                  <a:alpha val="100000"/>
                </a:srgbClr>
              </a:solidFill>
            </p:spPr>
            <p:txBody>
              <a:bodyPr/>
              <a:lstStyle/>
              <a:p>
                <a:endParaRPr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4" name="pt21">
                <a:extLst>
                  <a:ext uri="{FF2B5EF4-FFF2-40B4-BE49-F238E27FC236}">
                    <a16:creationId xmlns:a16="http://schemas.microsoft.com/office/drawing/2014/main" id="{D8643C42-F3B6-19D7-859F-327364203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0463" y="83695"/>
                <a:ext cx="144000" cy="144000"/>
              </a:xfrm>
              <a:prstGeom prst="ellipse">
                <a:avLst/>
              </a:prstGeom>
              <a:solidFill>
                <a:srgbClr val="F8766D">
                  <a:alpha val="100000"/>
                </a:srgbClr>
              </a:solidFill>
            </p:spPr>
            <p:txBody>
              <a:bodyPr/>
              <a:lstStyle/>
              <a:p>
                <a:endParaRPr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5843D906-897A-A7A4-BF27-E29B0AC4D050}"/>
                  </a:ext>
                </a:extLst>
              </p:cNvPr>
              <p:cNvGrpSpPr/>
              <p:nvPr/>
            </p:nvGrpSpPr>
            <p:grpSpPr>
              <a:xfrm>
                <a:off x="2630463" y="1265784"/>
                <a:ext cx="144820" cy="191541"/>
                <a:chOff x="2630463" y="895869"/>
                <a:chExt cx="144820" cy="191541"/>
              </a:xfrm>
            </p:grpSpPr>
            <p:sp>
              <p:nvSpPr>
                <p:cNvPr id="435" name="pg19">
                  <a:extLst>
                    <a:ext uri="{FF2B5EF4-FFF2-40B4-BE49-F238E27FC236}">
                      <a16:creationId xmlns:a16="http://schemas.microsoft.com/office/drawing/2014/main" id="{F1946DAB-9996-4B57-CD7F-D682AEBBAE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0463" y="895869"/>
                  <a:ext cx="144000" cy="144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09" h="225810">
                      <a:moveTo>
                        <a:pt x="0" y="225810"/>
                      </a:moveTo>
                      <a:lnTo>
                        <a:pt x="225809" y="225810"/>
                      </a:lnTo>
                      <a:lnTo>
                        <a:pt x="22580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A38">
                    <a:alpha val="100000"/>
                  </a:srgbClr>
                </a:solidFill>
              </p:spPr>
              <p:txBody>
                <a:bodyPr/>
                <a:lstStyle/>
                <a:p>
                  <a:endParaRPr sz="5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36" name="Group 435">
                  <a:extLst>
                    <a:ext uri="{FF2B5EF4-FFF2-40B4-BE49-F238E27FC236}">
                      <a16:creationId xmlns:a16="http://schemas.microsoft.com/office/drawing/2014/main" id="{0E8757FB-14D1-C596-6A89-1DBBFB928C2C}"/>
                    </a:ext>
                  </a:extLst>
                </p:cNvPr>
                <p:cNvGrpSpPr/>
                <p:nvPr/>
              </p:nvGrpSpPr>
              <p:grpSpPr>
                <a:xfrm>
                  <a:off x="2630463" y="905530"/>
                  <a:ext cx="108000" cy="144000"/>
                  <a:chOff x="3600779" y="1318069"/>
                  <a:chExt cx="108000" cy="108000"/>
                </a:xfrm>
              </p:grpSpPr>
              <p:sp>
                <p:nvSpPr>
                  <p:cNvPr id="446" name="pl18">
                    <a:extLst>
                      <a:ext uri="{FF2B5EF4-FFF2-40B4-BE49-F238E27FC236}">
                        <a16:creationId xmlns:a16="http://schemas.microsoft.com/office/drawing/2014/main" id="{7A353456-0BC4-DC22-A462-8EFE606BACEF}"/>
                      </a:ext>
                    </a:extLst>
                  </p:cNvPr>
                  <p:cNvSpPr/>
                  <p:nvPr/>
                </p:nvSpPr>
                <p:spPr>
                  <a:xfrm>
                    <a:off x="3654778" y="1318069"/>
                    <a:ext cx="0" cy="10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h="319343">
                        <a:moveTo>
                          <a:pt x="0" y="319343"/>
                        </a:moveTo>
                        <a:lnTo>
                          <a:pt x="0" y="0"/>
                        </a:lnTo>
                      </a:path>
                    </a:pathLst>
                  </a:custGeom>
                  <a:ln w="22225" cap="rnd">
                    <a:solidFill>
                      <a:srgbClr val="00BFC4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sz="5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7" name="pl17">
                    <a:extLst>
                      <a:ext uri="{FF2B5EF4-FFF2-40B4-BE49-F238E27FC236}">
                        <a16:creationId xmlns:a16="http://schemas.microsoft.com/office/drawing/2014/main" id="{D3197BCC-C913-107E-F63E-4DF9AC3862BA}"/>
                      </a:ext>
                    </a:extLst>
                  </p:cNvPr>
                  <p:cNvSpPr/>
                  <p:nvPr/>
                </p:nvSpPr>
                <p:spPr>
                  <a:xfrm>
                    <a:off x="3600779" y="1372070"/>
                    <a:ext cx="108000" cy="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19343">
                        <a:moveTo>
                          <a:pt x="0" y="0"/>
                        </a:moveTo>
                        <a:lnTo>
                          <a:pt x="319343" y="0"/>
                        </a:lnTo>
                      </a:path>
                    </a:pathLst>
                  </a:custGeom>
                  <a:ln w="22225" cap="rnd">
                    <a:solidFill>
                      <a:srgbClr val="00BFC4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sz="5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37" name="Group 436">
                  <a:extLst>
                    <a:ext uri="{FF2B5EF4-FFF2-40B4-BE49-F238E27FC236}">
                      <a16:creationId xmlns:a16="http://schemas.microsoft.com/office/drawing/2014/main" id="{7E00D206-88D3-E21F-1731-9B9A901C7E2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630463" y="943410"/>
                  <a:ext cx="144000" cy="144000"/>
                  <a:chOff x="3612809" y="1355950"/>
                  <a:chExt cx="58081" cy="33733"/>
                </a:xfrm>
              </p:grpSpPr>
              <p:sp>
                <p:nvSpPr>
                  <p:cNvPr id="443" name="rc10">
                    <a:extLst>
                      <a:ext uri="{FF2B5EF4-FFF2-40B4-BE49-F238E27FC236}">
                        <a16:creationId xmlns:a16="http://schemas.microsoft.com/office/drawing/2014/main" id="{43634B18-24ED-D68E-DACC-615A62BC7DC1}"/>
                      </a:ext>
                    </a:extLst>
                  </p:cNvPr>
                  <p:cNvSpPr/>
                  <p:nvPr/>
                </p:nvSpPr>
                <p:spPr>
                  <a:xfrm>
                    <a:off x="3612809" y="1355950"/>
                    <a:ext cx="58081" cy="33733"/>
                  </a:xfrm>
                  <a:prstGeom prst="rect">
                    <a:avLst/>
                  </a:prstGeom>
                  <a:ln w="22225" cap="rnd">
                    <a:solidFill>
                      <a:srgbClr val="619C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sz="5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4" name="pl11">
                    <a:extLst>
                      <a:ext uri="{FF2B5EF4-FFF2-40B4-BE49-F238E27FC236}">
                        <a16:creationId xmlns:a16="http://schemas.microsoft.com/office/drawing/2014/main" id="{28152DCA-B7FA-90BF-6F47-E3038DE36430}"/>
                      </a:ext>
                    </a:extLst>
                  </p:cNvPr>
                  <p:cNvSpPr/>
                  <p:nvPr/>
                </p:nvSpPr>
                <p:spPr>
                  <a:xfrm>
                    <a:off x="3612809" y="1355950"/>
                    <a:ext cx="58081" cy="337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5809" h="225810">
                        <a:moveTo>
                          <a:pt x="0" y="225810"/>
                        </a:moveTo>
                        <a:lnTo>
                          <a:pt x="225809" y="0"/>
                        </a:lnTo>
                      </a:path>
                    </a:pathLst>
                  </a:custGeom>
                  <a:ln w="22225" cap="rnd">
                    <a:solidFill>
                      <a:srgbClr val="619C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sz="5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5" name="pl12">
                    <a:extLst>
                      <a:ext uri="{FF2B5EF4-FFF2-40B4-BE49-F238E27FC236}">
                        <a16:creationId xmlns:a16="http://schemas.microsoft.com/office/drawing/2014/main" id="{9191BAE8-4332-423A-F293-FDEC9FF8A43B}"/>
                      </a:ext>
                    </a:extLst>
                  </p:cNvPr>
                  <p:cNvSpPr/>
                  <p:nvPr/>
                </p:nvSpPr>
                <p:spPr>
                  <a:xfrm>
                    <a:off x="3612809" y="1355950"/>
                    <a:ext cx="58081" cy="337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5809" h="225810">
                        <a:moveTo>
                          <a:pt x="0" y="0"/>
                        </a:moveTo>
                        <a:lnTo>
                          <a:pt x="225809" y="225810"/>
                        </a:lnTo>
                      </a:path>
                    </a:pathLst>
                  </a:custGeom>
                  <a:ln w="22225" cap="rnd">
                    <a:solidFill>
                      <a:srgbClr val="619C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sz="5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38" name="Group 437">
                  <a:extLst>
                    <a:ext uri="{FF2B5EF4-FFF2-40B4-BE49-F238E27FC236}">
                      <a16:creationId xmlns:a16="http://schemas.microsoft.com/office/drawing/2014/main" id="{93BB0334-21AB-B209-DE7F-3EB079C89B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631283" y="906823"/>
                  <a:ext cx="144000" cy="144000"/>
                  <a:chOff x="5974117" y="1564403"/>
                  <a:chExt cx="106359" cy="106359"/>
                </a:xfrm>
              </p:grpSpPr>
              <p:sp>
                <p:nvSpPr>
                  <p:cNvPr id="439" name="pl38">
                    <a:extLst>
                      <a:ext uri="{FF2B5EF4-FFF2-40B4-BE49-F238E27FC236}">
                        <a16:creationId xmlns:a16="http://schemas.microsoft.com/office/drawing/2014/main" id="{E68C9B56-FBCB-9532-6507-42E0F763D6D3}"/>
                      </a:ext>
                    </a:extLst>
                  </p:cNvPr>
                  <p:cNvSpPr/>
                  <p:nvPr/>
                </p:nvSpPr>
                <p:spPr>
                  <a:xfrm>
                    <a:off x="5989694" y="1579980"/>
                    <a:ext cx="75205" cy="7520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5809" h="225809">
                        <a:moveTo>
                          <a:pt x="0" y="0"/>
                        </a:moveTo>
                        <a:lnTo>
                          <a:pt x="225809" y="225809"/>
                        </a:lnTo>
                      </a:path>
                    </a:pathLst>
                  </a:custGeom>
                  <a:ln w="22225" cap="rnd">
                    <a:solidFill>
                      <a:srgbClr val="F564E3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sz="3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" name="pl40">
                    <a:extLst>
                      <a:ext uri="{FF2B5EF4-FFF2-40B4-BE49-F238E27FC236}">
                        <a16:creationId xmlns:a16="http://schemas.microsoft.com/office/drawing/2014/main" id="{F58937A0-9E7D-AD82-478F-3854B2F7ED94}"/>
                      </a:ext>
                    </a:extLst>
                  </p:cNvPr>
                  <p:cNvSpPr/>
                  <p:nvPr/>
                </p:nvSpPr>
                <p:spPr>
                  <a:xfrm>
                    <a:off x="6027295" y="1564403"/>
                    <a:ext cx="0" cy="10635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h="319343">
                        <a:moveTo>
                          <a:pt x="0" y="319343"/>
                        </a:moveTo>
                        <a:lnTo>
                          <a:pt x="0" y="0"/>
                        </a:lnTo>
                      </a:path>
                    </a:pathLst>
                  </a:custGeom>
                  <a:ln w="22225" cap="rnd">
                    <a:solidFill>
                      <a:srgbClr val="F564E3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sz="3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" name="pl39">
                    <a:extLst>
                      <a:ext uri="{FF2B5EF4-FFF2-40B4-BE49-F238E27FC236}">
                        <a16:creationId xmlns:a16="http://schemas.microsoft.com/office/drawing/2014/main" id="{043B241A-8780-5429-B083-5B92E4D44DB2}"/>
                      </a:ext>
                    </a:extLst>
                  </p:cNvPr>
                  <p:cNvSpPr/>
                  <p:nvPr/>
                </p:nvSpPr>
                <p:spPr>
                  <a:xfrm>
                    <a:off x="5974117" y="1617581"/>
                    <a:ext cx="106359" cy="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19343">
                        <a:moveTo>
                          <a:pt x="0" y="0"/>
                        </a:moveTo>
                        <a:lnTo>
                          <a:pt x="319343" y="0"/>
                        </a:lnTo>
                      </a:path>
                    </a:pathLst>
                  </a:custGeom>
                  <a:ln w="22225" cap="rnd">
                    <a:solidFill>
                      <a:srgbClr val="F564E3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sz="3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2" name="pl23">
                    <a:extLst>
                      <a:ext uri="{FF2B5EF4-FFF2-40B4-BE49-F238E27FC236}">
                        <a16:creationId xmlns:a16="http://schemas.microsoft.com/office/drawing/2014/main" id="{DFBF24F7-BE94-9580-8CAD-53654FD97C92}"/>
                      </a:ext>
                    </a:extLst>
                  </p:cNvPr>
                  <p:cNvSpPr/>
                  <p:nvPr/>
                </p:nvSpPr>
                <p:spPr>
                  <a:xfrm>
                    <a:off x="5990785" y="1579980"/>
                    <a:ext cx="75208" cy="7520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5810" h="225810">
                        <a:moveTo>
                          <a:pt x="0" y="225810"/>
                        </a:moveTo>
                        <a:lnTo>
                          <a:pt x="225810" y="0"/>
                        </a:lnTo>
                      </a:path>
                    </a:pathLst>
                  </a:custGeom>
                  <a:ln w="22225" cap="rnd">
                    <a:solidFill>
                      <a:srgbClr val="F564E3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sz="3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2EC19480-5562-D8BF-D3E8-2F2495C2707F}"/>
                </a:ext>
              </a:extLst>
            </p:cNvPr>
            <p:cNvGrpSpPr/>
            <p:nvPr/>
          </p:nvGrpSpPr>
          <p:grpSpPr>
            <a:xfrm>
              <a:off x="7512408" y="407194"/>
              <a:ext cx="127249" cy="154605"/>
              <a:chOff x="7206446" y="230436"/>
              <a:chExt cx="127249" cy="154605"/>
            </a:xfrm>
          </p:grpSpPr>
          <p:sp>
            <p:nvSpPr>
              <p:cNvPr id="449" name="pt57">
                <a:extLst>
                  <a:ext uri="{FF2B5EF4-FFF2-40B4-BE49-F238E27FC236}">
                    <a16:creationId xmlns:a16="http://schemas.microsoft.com/office/drawing/2014/main" id="{51C93BC5-07FD-5190-07D8-96116D5BFE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22024" y="230436"/>
                <a:ext cx="108000" cy="108000"/>
              </a:xfrm>
              <a:prstGeom prst="ellipse">
                <a:avLst/>
              </a:prstGeom>
              <a:solidFill>
                <a:srgbClr val="F8766D">
                  <a:alpha val="100000"/>
                </a:srgbClr>
              </a:solidFill>
            </p:spPr>
            <p:txBody>
              <a:bodyPr/>
              <a:lstStyle/>
              <a:p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" name="pg56">
                <a:extLst>
                  <a:ext uri="{FF2B5EF4-FFF2-40B4-BE49-F238E27FC236}">
                    <a16:creationId xmlns:a16="http://schemas.microsoft.com/office/drawing/2014/main" id="{F096866F-50AB-A1CC-5EB6-CC1C80683D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08986" y="241286"/>
                <a:ext cx="124709" cy="108000"/>
              </a:xfrm>
              <a:custGeom>
                <a:avLst/>
                <a:gdLst/>
                <a:ahLst/>
                <a:cxnLst/>
                <a:rect l="0" t="0" r="0" b="0"/>
                <a:pathLst>
                  <a:path w="304114" h="263371">
                    <a:moveTo>
                      <a:pt x="152057" y="0"/>
                    </a:moveTo>
                    <a:lnTo>
                      <a:pt x="304114" y="263371"/>
                    </a:lnTo>
                    <a:lnTo>
                      <a:pt x="0" y="263371"/>
                    </a:lnTo>
                    <a:close/>
                  </a:path>
                </a:pathLst>
              </a:custGeom>
              <a:solidFill>
                <a:srgbClr val="B79F00">
                  <a:alpha val="100000"/>
                </a:srgbClr>
              </a:solidFill>
            </p:spPr>
            <p:txBody>
              <a:bodyPr/>
              <a:lstStyle/>
              <a:p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" name="pg46">
                <a:extLst>
                  <a:ext uri="{FF2B5EF4-FFF2-40B4-BE49-F238E27FC236}">
                    <a16:creationId xmlns:a16="http://schemas.microsoft.com/office/drawing/2014/main" id="{11B8B806-DD58-1D59-1ED6-0DC0CA086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22021" y="277041"/>
                <a:ext cx="108000" cy="108000"/>
              </a:xfrm>
              <a:custGeom>
                <a:avLst/>
                <a:gdLst/>
                <a:ahLst/>
                <a:cxnLst/>
                <a:rect l="0" t="0" r="0" b="0"/>
                <a:pathLst>
                  <a:path w="225809" h="225809">
                    <a:moveTo>
                      <a:pt x="0" y="225809"/>
                    </a:moveTo>
                    <a:lnTo>
                      <a:pt x="225809" y="225809"/>
                    </a:lnTo>
                    <a:lnTo>
                      <a:pt x="22580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A38">
                  <a:alpha val="100000"/>
                </a:srgbClr>
              </a:solidFill>
            </p:spPr>
            <p:txBody>
              <a:bodyPr/>
              <a:lstStyle/>
              <a:p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0D3D50D0-7718-E567-2DE6-D6BD178CE2A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06447" y="247991"/>
                <a:ext cx="106359" cy="106359"/>
                <a:chOff x="5974117" y="1564400"/>
                <a:chExt cx="106359" cy="106359"/>
              </a:xfrm>
            </p:grpSpPr>
            <p:sp>
              <p:nvSpPr>
                <p:cNvPr id="462" name="pl42">
                  <a:extLst>
                    <a:ext uri="{FF2B5EF4-FFF2-40B4-BE49-F238E27FC236}">
                      <a16:creationId xmlns:a16="http://schemas.microsoft.com/office/drawing/2014/main" id="{09AF1EE4-43AA-B520-512C-BDE9E7EA2179}"/>
                    </a:ext>
                  </a:extLst>
                </p:cNvPr>
                <p:cNvSpPr/>
                <p:nvPr/>
              </p:nvSpPr>
              <p:spPr>
                <a:xfrm>
                  <a:off x="6027295" y="1564400"/>
                  <a:ext cx="0" cy="1063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19343">
                      <a:moveTo>
                        <a:pt x="0" y="319343"/>
                      </a:moveTo>
                      <a:lnTo>
                        <a:pt x="0" y="0"/>
                      </a:lnTo>
                    </a:path>
                  </a:pathLst>
                </a:custGeom>
                <a:ln w="22225" cap="rnd">
                  <a:solidFill>
                    <a:srgbClr val="00BFC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3" name="pl41">
                  <a:extLst>
                    <a:ext uri="{FF2B5EF4-FFF2-40B4-BE49-F238E27FC236}">
                      <a16:creationId xmlns:a16="http://schemas.microsoft.com/office/drawing/2014/main" id="{6502F892-DEB2-0850-31B5-0D6691842784}"/>
                    </a:ext>
                  </a:extLst>
                </p:cNvPr>
                <p:cNvSpPr/>
                <p:nvPr/>
              </p:nvSpPr>
              <p:spPr>
                <a:xfrm>
                  <a:off x="5974117" y="1617578"/>
                  <a:ext cx="10635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343">
                      <a:moveTo>
                        <a:pt x="0" y="0"/>
                      </a:moveTo>
                      <a:lnTo>
                        <a:pt x="319343" y="0"/>
                      </a:lnTo>
                    </a:path>
                  </a:pathLst>
                </a:custGeom>
                <a:ln w="22225" cap="rnd">
                  <a:solidFill>
                    <a:srgbClr val="00BFC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C66DED9C-B72C-36AC-D38B-BED4382DC33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22022" y="276603"/>
                <a:ext cx="107996" cy="108000"/>
                <a:chOff x="5989694" y="1580173"/>
                <a:chExt cx="75205" cy="75208"/>
              </a:xfrm>
            </p:grpSpPr>
            <p:sp>
              <p:nvSpPr>
                <p:cNvPr id="459" name="rc34">
                  <a:extLst>
                    <a:ext uri="{FF2B5EF4-FFF2-40B4-BE49-F238E27FC236}">
                      <a16:creationId xmlns:a16="http://schemas.microsoft.com/office/drawing/2014/main" id="{0C6381AE-F164-312B-F294-98F11A5B8596}"/>
                    </a:ext>
                  </a:extLst>
                </p:cNvPr>
                <p:cNvSpPr/>
                <p:nvPr/>
              </p:nvSpPr>
              <p:spPr>
                <a:xfrm>
                  <a:off x="5989694" y="1580173"/>
                  <a:ext cx="75205" cy="75208"/>
                </a:xfrm>
                <a:prstGeom prst="rect">
                  <a:avLst/>
                </a:prstGeom>
                <a:ln w="22225" cap="rnd">
                  <a:solidFill>
                    <a:srgbClr val="619C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0" name="pl35">
                  <a:extLst>
                    <a:ext uri="{FF2B5EF4-FFF2-40B4-BE49-F238E27FC236}">
                      <a16:creationId xmlns:a16="http://schemas.microsoft.com/office/drawing/2014/main" id="{C0ADC82B-00BB-7FAF-F701-66D706BFCFB3}"/>
                    </a:ext>
                  </a:extLst>
                </p:cNvPr>
                <p:cNvSpPr/>
                <p:nvPr/>
              </p:nvSpPr>
              <p:spPr>
                <a:xfrm>
                  <a:off x="5989694" y="1580173"/>
                  <a:ext cx="75205" cy="752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09" h="225810">
                      <a:moveTo>
                        <a:pt x="0" y="225810"/>
                      </a:moveTo>
                      <a:lnTo>
                        <a:pt x="225809" y="0"/>
                      </a:lnTo>
                    </a:path>
                  </a:pathLst>
                </a:custGeom>
                <a:ln w="22225" cap="rnd">
                  <a:solidFill>
                    <a:srgbClr val="619C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1" name="pl36">
                  <a:extLst>
                    <a:ext uri="{FF2B5EF4-FFF2-40B4-BE49-F238E27FC236}">
                      <a16:creationId xmlns:a16="http://schemas.microsoft.com/office/drawing/2014/main" id="{5C511010-AE14-0E4E-4D1C-210A91324344}"/>
                    </a:ext>
                  </a:extLst>
                </p:cNvPr>
                <p:cNvSpPr/>
                <p:nvPr/>
              </p:nvSpPr>
              <p:spPr>
                <a:xfrm>
                  <a:off x="5989694" y="1580173"/>
                  <a:ext cx="75205" cy="752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09" h="225810">
                      <a:moveTo>
                        <a:pt x="0" y="0"/>
                      </a:moveTo>
                      <a:lnTo>
                        <a:pt x="225809" y="225810"/>
                      </a:lnTo>
                    </a:path>
                  </a:pathLst>
                </a:custGeom>
                <a:ln w="22225" cap="rnd">
                  <a:solidFill>
                    <a:srgbClr val="619C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E86CE4CF-FB83-F35D-59AD-23A41D639B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06446" y="256255"/>
                <a:ext cx="106359" cy="106359"/>
                <a:chOff x="5974117" y="1564403"/>
                <a:chExt cx="106359" cy="106359"/>
              </a:xfrm>
            </p:grpSpPr>
            <p:sp>
              <p:nvSpPr>
                <p:cNvPr id="455" name="pl38">
                  <a:extLst>
                    <a:ext uri="{FF2B5EF4-FFF2-40B4-BE49-F238E27FC236}">
                      <a16:creationId xmlns:a16="http://schemas.microsoft.com/office/drawing/2014/main" id="{AD1F27EE-6BB2-A597-A806-2F1F1DF6E4FC}"/>
                    </a:ext>
                  </a:extLst>
                </p:cNvPr>
                <p:cNvSpPr/>
                <p:nvPr/>
              </p:nvSpPr>
              <p:spPr>
                <a:xfrm>
                  <a:off x="5989694" y="1579980"/>
                  <a:ext cx="75205" cy="752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09" h="225809">
                      <a:moveTo>
                        <a:pt x="0" y="0"/>
                      </a:moveTo>
                      <a:lnTo>
                        <a:pt x="225809" y="225809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6" name="pl40">
                  <a:extLst>
                    <a:ext uri="{FF2B5EF4-FFF2-40B4-BE49-F238E27FC236}">
                      <a16:creationId xmlns:a16="http://schemas.microsoft.com/office/drawing/2014/main" id="{BB290BB3-5D0B-BD23-72F4-9BAB807660BB}"/>
                    </a:ext>
                  </a:extLst>
                </p:cNvPr>
                <p:cNvSpPr/>
                <p:nvPr/>
              </p:nvSpPr>
              <p:spPr>
                <a:xfrm>
                  <a:off x="6027295" y="1564403"/>
                  <a:ext cx="0" cy="1063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19343">
                      <a:moveTo>
                        <a:pt x="0" y="319343"/>
                      </a:moveTo>
                      <a:lnTo>
                        <a:pt x="0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7" name="pl39">
                  <a:extLst>
                    <a:ext uri="{FF2B5EF4-FFF2-40B4-BE49-F238E27FC236}">
                      <a16:creationId xmlns:a16="http://schemas.microsoft.com/office/drawing/2014/main" id="{749C544D-DAF0-B239-4E9B-670B1D1064C4}"/>
                    </a:ext>
                  </a:extLst>
                </p:cNvPr>
                <p:cNvSpPr/>
                <p:nvPr/>
              </p:nvSpPr>
              <p:spPr>
                <a:xfrm>
                  <a:off x="5974117" y="1617581"/>
                  <a:ext cx="10635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343">
                      <a:moveTo>
                        <a:pt x="0" y="0"/>
                      </a:moveTo>
                      <a:lnTo>
                        <a:pt x="319343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8" name="pl23">
                  <a:extLst>
                    <a:ext uri="{FF2B5EF4-FFF2-40B4-BE49-F238E27FC236}">
                      <a16:creationId xmlns:a16="http://schemas.microsoft.com/office/drawing/2014/main" id="{98E85621-79AD-07D3-C0C4-65E9FA1BE0D7}"/>
                    </a:ext>
                  </a:extLst>
                </p:cNvPr>
                <p:cNvSpPr/>
                <p:nvPr/>
              </p:nvSpPr>
              <p:spPr>
                <a:xfrm>
                  <a:off x="5990785" y="1579980"/>
                  <a:ext cx="75208" cy="752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10" h="225810">
                      <a:moveTo>
                        <a:pt x="0" y="225810"/>
                      </a:moveTo>
                      <a:lnTo>
                        <a:pt x="225810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0C61421E-A4DB-D7FF-3DED-6F1918816D74}"/>
                </a:ext>
              </a:extLst>
            </p:cNvPr>
            <p:cNvGrpSpPr/>
            <p:nvPr/>
          </p:nvGrpSpPr>
          <p:grpSpPr>
            <a:xfrm>
              <a:off x="5365598" y="2379413"/>
              <a:ext cx="127245" cy="131687"/>
              <a:chOff x="5042754" y="1617903"/>
              <a:chExt cx="127245" cy="131687"/>
            </a:xfrm>
          </p:grpSpPr>
          <p:sp>
            <p:nvSpPr>
              <p:cNvPr id="465" name="pt45">
                <a:extLst>
                  <a:ext uri="{FF2B5EF4-FFF2-40B4-BE49-F238E27FC236}">
                    <a16:creationId xmlns:a16="http://schemas.microsoft.com/office/drawing/2014/main" id="{1C73C3DE-4F93-8A07-0B00-E2136DCB31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328" y="1636103"/>
                <a:ext cx="108000" cy="108000"/>
              </a:xfrm>
              <a:prstGeom prst="ellipse">
                <a:avLst/>
              </a:prstGeom>
              <a:solidFill>
                <a:srgbClr val="F8766D">
                  <a:alpha val="100000"/>
                </a:srgbClr>
              </a:solidFill>
            </p:spPr>
            <p:txBody>
              <a:bodyPr/>
              <a:lstStyle/>
              <a:p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6" name="pg44">
                <a:extLst>
                  <a:ext uri="{FF2B5EF4-FFF2-40B4-BE49-F238E27FC236}">
                    <a16:creationId xmlns:a16="http://schemas.microsoft.com/office/drawing/2014/main" id="{F09B2003-9A03-5AFD-2B08-9E9B05E851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5290" y="1617903"/>
                <a:ext cx="124709" cy="108000"/>
              </a:xfrm>
              <a:custGeom>
                <a:avLst/>
                <a:gdLst/>
                <a:ahLst/>
                <a:cxnLst/>
                <a:rect l="0" t="0" r="0" b="0"/>
                <a:pathLst>
                  <a:path w="304114" h="263371">
                    <a:moveTo>
                      <a:pt x="152057" y="0"/>
                    </a:moveTo>
                    <a:lnTo>
                      <a:pt x="304114" y="263371"/>
                    </a:lnTo>
                    <a:lnTo>
                      <a:pt x="0" y="263371"/>
                    </a:lnTo>
                    <a:close/>
                  </a:path>
                </a:pathLst>
              </a:custGeom>
              <a:solidFill>
                <a:srgbClr val="B79F00">
                  <a:alpha val="100000"/>
                </a:srgbClr>
              </a:solidFill>
            </p:spPr>
            <p:txBody>
              <a:bodyPr/>
              <a:lstStyle/>
              <a:p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7" name="pg43">
                <a:extLst>
                  <a:ext uri="{FF2B5EF4-FFF2-40B4-BE49-F238E27FC236}">
                    <a16:creationId xmlns:a16="http://schemas.microsoft.com/office/drawing/2014/main" id="{7E0D1CAA-2AF9-290E-3DA5-553F706D1F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328" y="1641284"/>
                <a:ext cx="108000" cy="108000"/>
              </a:xfrm>
              <a:custGeom>
                <a:avLst/>
                <a:gdLst/>
                <a:ahLst/>
                <a:cxnLst/>
                <a:rect l="0" t="0" r="0" b="0"/>
                <a:pathLst>
                  <a:path w="225809" h="225809">
                    <a:moveTo>
                      <a:pt x="0" y="225809"/>
                    </a:moveTo>
                    <a:lnTo>
                      <a:pt x="225809" y="225809"/>
                    </a:lnTo>
                    <a:lnTo>
                      <a:pt x="22580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A38">
                  <a:alpha val="100000"/>
                </a:srgbClr>
              </a:solidFill>
            </p:spPr>
            <p:txBody>
              <a:bodyPr/>
              <a:lstStyle/>
              <a:p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3FD7C737-96F0-69B5-2849-25C594319EC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42754" y="1625815"/>
                <a:ext cx="106359" cy="106359"/>
                <a:chOff x="5974117" y="1564400"/>
                <a:chExt cx="106359" cy="106359"/>
              </a:xfrm>
            </p:grpSpPr>
            <p:sp>
              <p:nvSpPr>
                <p:cNvPr id="478" name="pl42">
                  <a:extLst>
                    <a:ext uri="{FF2B5EF4-FFF2-40B4-BE49-F238E27FC236}">
                      <a16:creationId xmlns:a16="http://schemas.microsoft.com/office/drawing/2014/main" id="{FACE419E-9BEF-5CDB-D1F0-77698CE924F6}"/>
                    </a:ext>
                  </a:extLst>
                </p:cNvPr>
                <p:cNvSpPr/>
                <p:nvPr/>
              </p:nvSpPr>
              <p:spPr>
                <a:xfrm>
                  <a:off x="6027295" y="1564400"/>
                  <a:ext cx="0" cy="1063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19343">
                      <a:moveTo>
                        <a:pt x="0" y="319343"/>
                      </a:moveTo>
                      <a:lnTo>
                        <a:pt x="0" y="0"/>
                      </a:lnTo>
                    </a:path>
                  </a:pathLst>
                </a:custGeom>
                <a:ln w="22225" cap="rnd">
                  <a:solidFill>
                    <a:srgbClr val="00BFC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9" name="pl41">
                  <a:extLst>
                    <a:ext uri="{FF2B5EF4-FFF2-40B4-BE49-F238E27FC236}">
                      <a16:creationId xmlns:a16="http://schemas.microsoft.com/office/drawing/2014/main" id="{BD316230-E23C-92EA-0DB6-C8FCCF7D9512}"/>
                    </a:ext>
                  </a:extLst>
                </p:cNvPr>
                <p:cNvSpPr/>
                <p:nvPr/>
              </p:nvSpPr>
              <p:spPr>
                <a:xfrm>
                  <a:off x="5974117" y="1617578"/>
                  <a:ext cx="10635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343">
                      <a:moveTo>
                        <a:pt x="0" y="0"/>
                      </a:moveTo>
                      <a:lnTo>
                        <a:pt x="319343" y="0"/>
                      </a:lnTo>
                    </a:path>
                  </a:pathLst>
                </a:custGeom>
                <a:ln w="22225" cap="rnd">
                  <a:solidFill>
                    <a:srgbClr val="00BFC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0A10D44C-5446-D292-03F7-C31CA44CC6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58330" y="1641590"/>
                <a:ext cx="107996" cy="108000"/>
                <a:chOff x="5989694" y="1580173"/>
                <a:chExt cx="75205" cy="75208"/>
              </a:xfrm>
            </p:grpSpPr>
            <p:sp>
              <p:nvSpPr>
                <p:cNvPr id="475" name="rc34">
                  <a:extLst>
                    <a:ext uri="{FF2B5EF4-FFF2-40B4-BE49-F238E27FC236}">
                      <a16:creationId xmlns:a16="http://schemas.microsoft.com/office/drawing/2014/main" id="{245DB92C-738B-E219-D86B-6C46F1230512}"/>
                    </a:ext>
                  </a:extLst>
                </p:cNvPr>
                <p:cNvSpPr/>
                <p:nvPr/>
              </p:nvSpPr>
              <p:spPr>
                <a:xfrm>
                  <a:off x="5989694" y="1580173"/>
                  <a:ext cx="75205" cy="75208"/>
                </a:xfrm>
                <a:prstGeom prst="rect">
                  <a:avLst/>
                </a:prstGeom>
                <a:ln w="22225" cap="rnd">
                  <a:solidFill>
                    <a:srgbClr val="619C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6" name="pl35">
                  <a:extLst>
                    <a:ext uri="{FF2B5EF4-FFF2-40B4-BE49-F238E27FC236}">
                      <a16:creationId xmlns:a16="http://schemas.microsoft.com/office/drawing/2014/main" id="{E4C1517F-9082-90D5-D3B3-1F5C11352DBF}"/>
                    </a:ext>
                  </a:extLst>
                </p:cNvPr>
                <p:cNvSpPr/>
                <p:nvPr/>
              </p:nvSpPr>
              <p:spPr>
                <a:xfrm>
                  <a:off x="5989694" y="1580173"/>
                  <a:ext cx="75205" cy="752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09" h="225810">
                      <a:moveTo>
                        <a:pt x="0" y="225810"/>
                      </a:moveTo>
                      <a:lnTo>
                        <a:pt x="225809" y="0"/>
                      </a:lnTo>
                    </a:path>
                  </a:pathLst>
                </a:custGeom>
                <a:ln w="22225" cap="rnd">
                  <a:solidFill>
                    <a:srgbClr val="619C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7" name="pl36">
                  <a:extLst>
                    <a:ext uri="{FF2B5EF4-FFF2-40B4-BE49-F238E27FC236}">
                      <a16:creationId xmlns:a16="http://schemas.microsoft.com/office/drawing/2014/main" id="{2B5F1584-F159-4DDD-A184-BD8366ABC4DD}"/>
                    </a:ext>
                  </a:extLst>
                </p:cNvPr>
                <p:cNvSpPr/>
                <p:nvPr/>
              </p:nvSpPr>
              <p:spPr>
                <a:xfrm>
                  <a:off x="5989694" y="1580173"/>
                  <a:ext cx="75205" cy="752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09" h="225810">
                      <a:moveTo>
                        <a:pt x="0" y="0"/>
                      </a:moveTo>
                      <a:lnTo>
                        <a:pt x="225809" y="225810"/>
                      </a:lnTo>
                    </a:path>
                  </a:pathLst>
                </a:custGeom>
                <a:ln w="22225" cap="rnd">
                  <a:solidFill>
                    <a:srgbClr val="619C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7A387DBC-1D5A-A19F-1BC5-86C28305E0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42754" y="1625820"/>
                <a:ext cx="106359" cy="106359"/>
                <a:chOff x="5974117" y="1564403"/>
                <a:chExt cx="106359" cy="106359"/>
              </a:xfrm>
            </p:grpSpPr>
            <p:sp>
              <p:nvSpPr>
                <p:cNvPr id="471" name="pl38">
                  <a:extLst>
                    <a:ext uri="{FF2B5EF4-FFF2-40B4-BE49-F238E27FC236}">
                      <a16:creationId xmlns:a16="http://schemas.microsoft.com/office/drawing/2014/main" id="{A3212E15-316F-15DA-7F87-63FF3E5F7EBA}"/>
                    </a:ext>
                  </a:extLst>
                </p:cNvPr>
                <p:cNvSpPr/>
                <p:nvPr/>
              </p:nvSpPr>
              <p:spPr>
                <a:xfrm>
                  <a:off x="5989694" y="1579980"/>
                  <a:ext cx="75205" cy="752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09" h="225809">
                      <a:moveTo>
                        <a:pt x="0" y="0"/>
                      </a:moveTo>
                      <a:lnTo>
                        <a:pt x="225809" y="225809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2" name="pl40">
                  <a:extLst>
                    <a:ext uri="{FF2B5EF4-FFF2-40B4-BE49-F238E27FC236}">
                      <a16:creationId xmlns:a16="http://schemas.microsoft.com/office/drawing/2014/main" id="{27E8C3DF-08E7-CEF2-58E5-0588150EE67F}"/>
                    </a:ext>
                  </a:extLst>
                </p:cNvPr>
                <p:cNvSpPr/>
                <p:nvPr/>
              </p:nvSpPr>
              <p:spPr>
                <a:xfrm>
                  <a:off x="6027295" y="1564403"/>
                  <a:ext cx="0" cy="1063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19343">
                      <a:moveTo>
                        <a:pt x="0" y="319343"/>
                      </a:moveTo>
                      <a:lnTo>
                        <a:pt x="0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3" name="pl39">
                  <a:extLst>
                    <a:ext uri="{FF2B5EF4-FFF2-40B4-BE49-F238E27FC236}">
                      <a16:creationId xmlns:a16="http://schemas.microsoft.com/office/drawing/2014/main" id="{C0C2A5AC-C537-6148-55F5-24EE34FB342C}"/>
                    </a:ext>
                  </a:extLst>
                </p:cNvPr>
                <p:cNvSpPr/>
                <p:nvPr/>
              </p:nvSpPr>
              <p:spPr>
                <a:xfrm>
                  <a:off x="5974117" y="1617581"/>
                  <a:ext cx="10635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343">
                      <a:moveTo>
                        <a:pt x="0" y="0"/>
                      </a:moveTo>
                      <a:lnTo>
                        <a:pt x="319343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4" name="pl23">
                  <a:extLst>
                    <a:ext uri="{FF2B5EF4-FFF2-40B4-BE49-F238E27FC236}">
                      <a16:creationId xmlns:a16="http://schemas.microsoft.com/office/drawing/2014/main" id="{B69EAF67-1398-E3C2-380C-AC92A0A2428F}"/>
                    </a:ext>
                  </a:extLst>
                </p:cNvPr>
                <p:cNvSpPr/>
                <p:nvPr/>
              </p:nvSpPr>
              <p:spPr>
                <a:xfrm>
                  <a:off x="5990785" y="1579980"/>
                  <a:ext cx="75208" cy="752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10" h="225810">
                      <a:moveTo>
                        <a:pt x="0" y="225810"/>
                      </a:moveTo>
                      <a:lnTo>
                        <a:pt x="225810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20A9A70A-3CD9-D2CB-C722-E6C9553421A4}"/>
                </a:ext>
              </a:extLst>
            </p:cNvPr>
            <p:cNvGrpSpPr/>
            <p:nvPr/>
          </p:nvGrpSpPr>
          <p:grpSpPr>
            <a:xfrm>
              <a:off x="3194733" y="2642674"/>
              <a:ext cx="127245" cy="128896"/>
              <a:chOff x="2879057" y="1799683"/>
              <a:chExt cx="127245" cy="128896"/>
            </a:xfrm>
          </p:grpSpPr>
          <p:sp>
            <p:nvSpPr>
              <p:cNvPr id="481" name="pt33">
                <a:extLst>
                  <a:ext uri="{FF2B5EF4-FFF2-40B4-BE49-F238E27FC236}">
                    <a16:creationId xmlns:a16="http://schemas.microsoft.com/office/drawing/2014/main" id="{4CCB0E51-A239-72CB-43EB-FF7014BF0D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4635" y="1820221"/>
                <a:ext cx="108000" cy="108000"/>
              </a:xfrm>
              <a:prstGeom prst="ellipse">
                <a:avLst/>
              </a:prstGeom>
              <a:solidFill>
                <a:srgbClr val="F8766D">
                  <a:alpha val="100000"/>
                </a:srgbClr>
              </a:solidFill>
            </p:spPr>
            <p:txBody>
              <a:bodyPr/>
              <a:lstStyle/>
              <a:p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2" name="pg27">
                <a:extLst>
                  <a:ext uri="{FF2B5EF4-FFF2-40B4-BE49-F238E27FC236}">
                    <a16:creationId xmlns:a16="http://schemas.microsoft.com/office/drawing/2014/main" id="{7D673F74-677F-9573-42AA-F3CF391E53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1593" y="1799683"/>
                <a:ext cx="124709" cy="108000"/>
              </a:xfrm>
              <a:custGeom>
                <a:avLst/>
                <a:gdLst/>
                <a:ahLst/>
                <a:cxnLst/>
                <a:rect l="0" t="0" r="0" b="0"/>
                <a:pathLst>
                  <a:path w="304114" h="263371">
                    <a:moveTo>
                      <a:pt x="152057" y="0"/>
                    </a:moveTo>
                    <a:lnTo>
                      <a:pt x="304114" y="263371"/>
                    </a:lnTo>
                    <a:lnTo>
                      <a:pt x="0" y="263371"/>
                    </a:lnTo>
                    <a:close/>
                  </a:path>
                </a:pathLst>
              </a:custGeom>
              <a:solidFill>
                <a:srgbClr val="B79F00">
                  <a:alpha val="100000"/>
                </a:srgbClr>
              </a:solidFill>
            </p:spPr>
            <p:txBody>
              <a:bodyPr/>
              <a:lstStyle/>
              <a:p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3" name="pg22">
                <a:extLst>
                  <a:ext uri="{FF2B5EF4-FFF2-40B4-BE49-F238E27FC236}">
                    <a16:creationId xmlns:a16="http://schemas.microsoft.com/office/drawing/2014/main" id="{507F7051-8695-7236-C6C6-6E5E2EF683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4633" y="1820579"/>
                <a:ext cx="108004" cy="108000"/>
              </a:xfrm>
              <a:custGeom>
                <a:avLst/>
                <a:gdLst/>
                <a:ahLst/>
                <a:cxnLst/>
                <a:rect l="0" t="0" r="0" b="0"/>
                <a:pathLst>
                  <a:path w="225810" h="225809">
                    <a:moveTo>
                      <a:pt x="0" y="225809"/>
                    </a:moveTo>
                    <a:lnTo>
                      <a:pt x="225810" y="225809"/>
                    </a:lnTo>
                    <a:lnTo>
                      <a:pt x="2258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A38">
                  <a:alpha val="100000"/>
                </a:srgbClr>
              </a:solidFill>
            </p:spPr>
            <p:txBody>
              <a:bodyPr/>
              <a:lstStyle/>
              <a:p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B4A92149-53F3-D586-74F3-5E063FC56C1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79057" y="1804918"/>
                <a:ext cx="106359" cy="106444"/>
                <a:chOff x="3810420" y="1743503"/>
                <a:chExt cx="106359" cy="106444"/>
              </a:xfrm>
            </p:grpSpPr>
            <p:sp>
              <p:nvSpPr>
                <p:cNvPr id="494" name="pl26">
                  <a:extLst>
                    <a:ext uri="{FF2B5EF4-FFF2-40B4-BE49-F238E27FC236}">
                      <a16:creationId xmlns:a16="http://schemas.microsoft.com/office/drawing/2014/main" id="{FDE98D43-7A5A-BC80-8DF4-46089110F4EF}"/>
                    </a:ext>
                  </a:extLst>
                </p:cNvPr>
                <p:cNvSpPr/>
                <p:nvPr/>
              </p:nvSpPr>
              <p:spPr>
                <a:xfrm>
                  <a:off x="3863599" y="1743588"/>
                  <a:ext cx="0" cy="1063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19343">
                      <a:moveTo>
                        <a:pt x="0" y="319343"/>
                      </a:moveTo>
                      <a:lnTo>
                        <a:pt x="0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5" name="pl29">
                  <a:extLst>
                    <a:ext uri="{FF2B5EF4-FFF2-40B4-BE49-F238E27FC236}">
                      <a16:creationId xmlns:a16="http://schemas.microsoft.com/office/drawing/2014/main" id="{1C70E4AF-22E4-4B7F-EB93-D6834178AE03}"/>
                    </a:ext>
                  </a:extLst>
                </p:cNvPr>
                <p:cNvSpPr/>
                <p:nvPr/>
              </p:nvSpPr>
              <p:spPr>
                <a:xfrm>
                  <a:off x="3863599" y="1743503"/>
                  <a:ext cx="0" cy="1063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19343">
                      <a:moveTo>
                        <a:pt x="0" y="319343"/>
                      </a:moveTo>
                      <a:lnTo>
                        <a:pt x="0" y="0"/>
                      </a:lnTo>
                    </a:path>
                  </a:pathLst>
                </a:custGeom>
                <a:ln w="22225" cap="rnd">
                  <a:solidFill>
                    <a:srgbClr val="00BFC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pl25">
                  <a:extLst>
                    <a:ext uri="{FF2B5EF4-FFF2-40B4-BE49-F238E27FC236}">
                      <a16:creationId xmlns:a16="http://schemas.microsoft.com/office/drawing/2014/main" id="{EBA3DDB0-D6B5-06D5-3221-18BE275FDA12}"/>
                    </a:ext>
                  </a:extLst>
                </p:cNvPr>
                <p:cNvSpPr/>
                <p:nvPr/>
              </p:nvSpPr>
              <p:spPr>
                <a:xfrm>
                  <a:off x="3810420" y="1796767"/>
                  <a:ext cx="10635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343">
                      <a:moveTo>
                        <a:pt x="0" y="0"/>
                      </a:moveTo>
                      <a:lnTo>
                        <a:pt x="319343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pl28">
                  <a:extLst>
                    <a:ext uri="{FF2B5EF4-FFF2-40B4-BE49-F238E27FC236}">
                      <a16:creationId xmlns:a16="http://schemas.microsoft.com/office/drawing/2014/main" id="{C4B297B8-075F-1D7B-3CBC-22A74CCA6724}"/>
                    </a:ext>
                  </a:extLst>
                </p:cNvPr>
                <p:cNvSpPr/>
                <p:nvPr/>
              </p:nvSpPr>
              <p:spPr>
                <a:xfrm>
                  <a:off x="3810420" y="1796682"/>
                  <a:ext cx="10635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343">
                      <a:moveTo>
                        <a:pt x="0" y="0"/>
                      </a:moveTo>
                      <a:lnTo>
                        <a:pt x="319343" y="0"/>
                      </a:lnTo>
                    </a:path>
                  </a:pathLst>
                </a:custGeom>
                <a:ln w="22225" cap="rnd">
                  <a:solidFill>
                    <a:srgbClr val="00BFC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07753813-8428-53BD-963B-8AC8E229D6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94636" y="1820451"/>
                <a:ext cx="108005" cy="108000"/>
                <a:chOff x="3825998" y="1759035"/>
                <a:chExt cx="75208" cy="75205"/>
              </a:xfrm>
            </p:grpSpPr>
            <p:sp>
              <p:nvSpPr>
                <p:cNvPr id="491" name="rc30">
                  <a:extLst>
                    <a:ext uri="{FF2B5EF4-FFF2-40B4-BE49-F238E27FC236}">
                      <a16:creationId xmlns:a16="http://schemas.microsoft.com/office/drawing/2014/main" id="{D1A4F6D9-088F-2D7A-329F-1CB98B9A85A0}"/>
                    </a:ext>
                  </a:extLst>
                </p:cNvPr>
                <p:cNvSpPr/>
                <p:nvPr/>
              </p:nvSpPr>
              <p:spPr>
                <a:xfrm>
                  <a:off x="3825998" y="1759035"/>
                  <a:ext cx="75208" cy="75205"/>
                </a:xfrm>
                <a:prstGeom prst="rect">
                  <a:avLst/>
                </a:prstGeom>
                <a:ln w="22225" cap="rnd">
                  <a:solidFill>
                    <a:srgbClr val="619C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2" name="pl32">
                  <a:extLst>
                    <a:ext uri="{FF2B5EF4-FFF2-40B4-BE49-F238E27FC236}">
                      <a16:creationId xmlns:a16="http://schemas.microsoft.com/office/drawing/2014/main" id="{8AE6EE43-729E-BE09-F51E-E26C69D7209A}"/>
                    </a:ext>
                  </a:extLst>
                </p:cNvPr>
                <p:cNvSpPr/>
                <p:nvPr/>
              </p:nvSpPr>
              <p:spPr>
                <a:xfrm>
                  <a:off x="3825998" y="1759035"/>
                  <a:ext cx="75208" cy="752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10" h="225809">
                      <a:moveTo>
                        <a:pt x="0" y="0"/>
                      </a:moveTo>
                      <a:lnTo>
                        <a:pt x="225810" y="225809"/>
                      </a:lnTo>
                    </a:path>
                  </a:pathLst>
                </a:custGeom>
                <a:ln w="22225" cap="rnd">
                  <a:solidFill>
                    <a:srgbClr val="619C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3" name="pl31">
                  <a:extLst>
                    <a:ext uri="{FF2B5EF4-FFF2-40B4-BE49-F238E27FC236}">
                      <a16:creationId xmlns:a16="http://schemas.microsoft.com/office/drawing/2014/main" id="{BF3B4EA3-E34A-8477-B757-BBA6278EF1A6}"/>
                    </a:ext>
                  </a:extLst>
                </p:cNvPr>
                <p:cNvSpPr/>
                <p:nvPr/>
              </p:nvSpPr>
              <p:spPr>
                <a:xfrm>
                  <a:off x="3825998" y="1759035"/>
                  <a:ext cx="75208" cy="752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10" h="225809">
                      <a:moveTo>
                        <a:pt x="0" y="225809"/>
                      </a:moveTo>
                      <a:lnTo>
                        <a:pt x="225810" y="0"/>
                      </a:lnTo>
                    </a:path>
                  </a:pathLst>
                </a:custGeom>
                <a:ln w="22225" cap="rnd">
                  <a:solidFill>
                    <a:srgbClr val="619C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DCE8D71B-B01F-7168-B597-D8EA5F1888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79059" y="1805004"/>
                <a:ext cx="106359" cy="106359"/>
                <a:chOff x="5974117" y="1564403"/>
                <a:chExt cx="106359" cy="106359"/>
              </a:xfrm>
            </p:grpSpPr>
            <p:sp>
              <p:nvSpPr>
                <p:cNvPr id="487" name="pl38">
                  <a:extLst>
                    <a:ext uri="{FF2B5EF4-FFF2-40B4-BE49-F238E27FC236}">
                      <a16:creationId xmlns:a16="http://schemas.microsoft.com/office/drawing/2014/main" id="{956E42E7-4089-12DC-3227-F1F48F990028}"/>
                    </a:ext>
                  </a:extLst>
                </p:cNvPr>
                <p:cNvSpPr/>
                <p:nvPr/>
              </p:nvSpPr>
              <p:spPr>
                <a:xfrm>
                  <a:off x="5989694" y="1579980"/>
                  <a:ext cx="75205" cy="752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09" h="225809">
                      <a:moveTo>
                        <a:pt x="0" y="0"/>
                      </a:moveTo>
                      <a:lnTo>
                        <a:pt x="225809" y="225809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8" name="pl40">
                  <a:extLst>
                    <a:ext uri="{FF2B5EF4-FFF2-40B4-BE49-F238E27FC236}">
                      <a16:creationId xmlns:a16="http://schemas.microsoft.com/office/drawing/2014/main" id="{52C3A460-3690-D0FF-0DF8-99C67627E8CA}"/>
                    </a:ext>
                  </a:extLst>
                </p:cNvPr>
                <p:cNvSpPr/>
                <p:nvPr/>
              </p:nvSpPr>
              <p:spPr>
                <a:xfrm>
                  <a:off x="6027295" y="1564403"/>
                  <a:ext cx="0" cy="1063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19343">
                      <a:moveTo>
                        <a:pt x="0" y="319343"/>
                      </a:moveTo>
                      <a:lnTo>
                        <a:pt x="0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9" name="pl39">
                  <a:extLst>
                    <a:ext uri="{FF2B5EF4-FFF2-40B4-BE49-F238E27FC236}">
                      <a16:creationId xmlns:a16="http://schemas.microsoft.com/office/drawing/2014/main" id="{F641D3A8-73D9-EB16-B9C3-2361D3F41AC8}"/>
                    </a:ext>
                  </a:extLst>
                </p:cNvPr>
                <p:cNvSpPr/>
                <p:nvPr/>
              </p:nvSpPr>
              <p:spPr>
                <a:xfrm>
                  <a:off x="5974117" y="1617581"/>
                  <a:ext cx="10635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343">
                      <a:moveTo>
                        <a:pt x="0" y="0"/>
                      </a:moveTo>
                      <a:lnTo>
                        <a:pt x="319343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0" name="pl23">
                  <a:extLst>
                    <a:ext uri="{FF2B5EF4-FFF2-40B4-BE49-F238E27FC236}">
                      <a16:creationId xmlns:a16="http://schemas.microsoft.com/office/drawing/2014/main" id="{F612CB64-F15A-264E-2DBB-AC7E284C6CBE}"/>
                    </a:ext>
                  </a:extLst>
                </p:cNvPr>
                <p:cNvSpPr/>
                <p:nvPr/>
              </p:nvSpPr>
              <p:spPr>
                <a:xfrm>
                  <a:off x="5990785" y="1579980"/>
                  <a:ext cx="75208" cy="752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10" h="225810">
                      <a:moveTo>
                        <a:pt x="0" y="225810"/>
                      </a:moveTo>
                      <a:lnTo>
                        <a:pt x="225810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93B03238-FB5A-9DF3-83A9-647D76D83DE4}"/>
                </a:ext>
              </a:extLst>
            </p:cNvPr>
            <p:cNvGrpSpPr/>
            <p:nvPr/>
          </p:nvGrpSpPr>
          <p:grpSpPr>
            <a:xfrm>
              <a:off x="1038203" y="2657480"/>
              <a:ext cx="127249" cy="133565"/>
              <a:chOff x="715360" y="1824709"/>
              <a:chExt cx="127249" cy="133565"/>
            </a:xfrm>
          </p:grpSpPr>
          <p:sp>
            <p:nvSpPr>
              <p:cNvPr id="499" name="pt11">
                <a:extLst>
                  <a:ext uri="{FF2B5EF4-FFF2-40B4-BE49-F238E27FC236}">
                    <a16:creationId xmlns:a16="http://schemas.microsoft.com/office/drawing/2014/main" id="{CB9FBDAE-720C-52B5-7B6E-6E0893786D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0939" y="1845602"/>
                <a:ext cx="108000" cy="108000"/>
              </a:xfrm>
              <a:prstGeom prst="ellipse">
                <a:avLst/>
              </a:prstGeom>
              <a:solidFill>
                <a:srgbClr val="F8766D">
                  <a:alpha val="100000"/>
                </a:srgbClr>
              </a:solidFill>
            </p:spPr>
            <p:txBody>
              <a:bodyPr/>
              <a:lstStyle/>
              <a:p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pg14">
                <a:extLst>
                  <a:ext uri="{FF2B5EF4-FFF2-40B4-BE49-F238E27FC236}">
                    <a16:creationId xmlns:a16="http://schemas.microsoft.com/office/drawing/2014/main" id="{43C81675-3927-D332-C1D9-545339D9CF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900" y="1824709"/>
                <a:ext cx="124709" cy="108000"/>
              </a:xfrm>
              <a:custGeom>
                <a:avLst/>
                <a:gdLst/>
                <a:ahLst/>
                <a:cxnLst/>
                <a:rect l="0" t="0" r="0" b="0"/>
                <a:pathLst>
                  <a:path w="304114" h="263371">
                    <a:moveTo>
                      <a:pt x="152057" y="0"/>
                    </a:moveTo>
                    <a:lnTo>
                      <a:pt x="304114" y="263371"/>
                    </a:lnTo>
                    <a:lnTo>
                      <a:pt x="0" y="263371"/>
                    </a:lnTo>
                    <a:close/>
                  </a:path>
                </a:pathLst>
              </a:custGeom>
              <a:solidFill>
                <a:srgbClr val="B79F00">
                  <a:alpha val="100000"/>
                </a:srgbClr>
              </a:solidFill>
            </p:spPr>
            <p:txBody>
              <a:bodyPr/>
              <a:lstStyle/>
              <a:p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1" name="pg10">
                <a:extLst>
                  <a:ext uri="{FF2B5EF4-FFF2-40B4-BE49-F238E27FC236}">
                    <a16:creationId xmlns:a16="http://schemas.microsoft.com/office/drawing/2014/main" id="{78677778-14AB-ED04-D114-734BC98979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0935" y="1845667"/>
                <a:ext cx="107996" cy="108000"/>
              </a:xfrm>
              <a:custGeom>
                <a:avLst/>
                <a:gdLst/>
                <a:ahLst/>
                <a:cxnLst/>
                <a:rect l="0" t="0" r="0" b="0"/>
                <a:pathLst>
                  <a:path w="225809" h="225810">
                    <a:moveTo>
                      <a:pt x="0" y="225810"/>
                    </a:moveTo>
                    <a:lnTo>
                      <a:pt x="225809" y="225810"/>
                    </a:lnTo>
                    <a:lnTo>
                      <a:pt x="22580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A38">
                  <a:alpha val="100000"/>
                </a:srgbClr>
              </a:solidFill>
            </p:spPr>
            <p:txBody>
              <a:bodyPr/>
              <a:lstStyle/>
              <a:p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956D80D6-49FF-BDE7-A15E-0D0B0EA54D9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15571" y="1829975"/>
                <a:ext cx="106359" cy="106444"/>
                <a:chOff x="3810420" y="1743503"/>
                <a:chExt cx="106359" cy="106444"/>
              </a:xfrm>
            </p:grpSpPr>
            <p:sp>
              <p:nvSpPr>
                <p:cNvPr id="512" name="pl26">
                  <a:extLst>
                    <a:ext uri="{FF2B5EF4-FFF2-40B4-BE49-F238E27FC236}">
                      <a16:creationId xmlns:a16="http://schemas.microsoft.com/office/drawing/2014/main" id="{7C425E1B-958C-EF97-B67C-9312A6E18B6B}"/>
                    </a:ext>
                  </a:extLst>
                </p:cNvPr>
                <p:cNvSpPr/>
                <p:nvPr/>
              </p:nvSpPr>
              <p:spPr>
                <a:xfrm>
                  <a:off x="3863599" y="1743588"/>
                  <a:ext cx="0" cy="1063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19343">
                      <a:moveTo>
                        <a:pt x="0" y="319343"/>
                      </a:moveTo>
                      <a:lnTo>
                        <a:pt x="0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3" name="pl29">
                  <a:extLst>
                    <a:ext uri="{FF2B5EF4-FFF2-40B4-BE49-F238E27FC236}">
                      <a16:creationId xmlns:a16="http://schemas.microsoft.com/office/drawing/2014/main" id="{4684EFAE-CE4F-7DFF-0B30-AC1F55EE4DC4}"/>
                    </a:ext>
                  </a:extLst>
                </p:cNvPr>
                <p:cNvSpPr/>
                <p:nvPr/>
              </p:nvSpPr>
              <p:spPr>
                <a:xfrm>
                  <a:off x="3863599" y="1743503"/>
                  <a:ext cx="0" cy="1063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19343">
                      <a:moveTo>
                        <a:pt x="0" y="319343"/>
                      </a:moveTo>
                      <a:lnTo>
                        <a:pt x="0" y="0"/>
                      </a:lnTo>
                    </a:path>
                  </a:pathLst>
                </a:custGeom>
                <a:ln w="22225" cap="rnd">
                  <a:solidFill>
                    <a:srgbClr val="00BFC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4" name="pl25">
                  <a:extLst>
                    <a:ext uri="{FF2B5EF4-FFF2-40B4-BE49-F238E27FC236}">
                      <a16:creationId xmlns:a16="http://schemas.microsoft.com/office/drawing/2014/main" id="{C205DED7-BF62-42E8-146B-254A4C1A047F}"/>
                    </a:ext>
                  </a:extLst>
                </p:cNvPr>
                <p:cNvSpPr/>
                <p:nvPr/>
              </p:nvSpPr>
              <p:spPr>
                <a:xfrm>
                  <a:off x="3810420" y="1796767"/>
                  <a:ext cx="10635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343">
                      <a:moveTo>
                        <a:pt x="0" y="0"/>
                      </a:moveTo>
                      <a:lnTo>
                        <a:pt x="319343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5" name="pl28">
                  <a:extLst>
                    <a:ext uri="{FF2B5EF4-FFF2-40B4-BE49-F238E27FC236}">
                      <a16:creationId xmlns:a16="http://schemas.microsoft.com/office/drawing/2014/main" id="{A770B7B5-4E45-5765-98A3-FB5096EB9AC6}"/>
                    </a:ext>
                  </a:extLst>
                </p:cNvPr>
                <p:cNvSpPr/>
                <p:nvPr/>
              </p:nvSpPr>
              <p:spPr>
                <a:xfrm>
                  <a:off x="3810420" y="1796682"/>
                  <a:ext cx="10635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343">
                      <a:moveTo>
                        <a:pt x="0" y="0"/>
                      </a:moveTo>
                      <a:lnTo>
                        <a:pt x="319343" y="0"/>
                      </a:lnTo>
                    </a:path>
                  </a:pathLst>
                </a:custGeom>
                <a:ln w="22225" cap="rnd">
                  <a:solidFill>
                    <a:srgbClr val="00BFC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8DA75BBF-13F5-DBB2-0F96-9CB4DF0076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0939" y="1850274"/>
                <a:ext cx="108005" cy="108000"/>
                <a:chOff x="3825998" y="1759035"/>
                <a:chExt cx="75208" cy="75205"/>
              </a:xfrm>
            </p:grpSpPr>
            <p:sp>
              <p:nvSpPr>
                <p:cNvPr id="509" name="rc30">
                  <a:extLst>
                    <a:ext uri="{FF2B5EF4-FFF2-40B4-BE49-F238E27FC236}">
                      <a16:creationId xmlns:a16="http://schemas.microsoft.com/office/drawing/2014/main" id="{B18DB171-E7F7-3F72-0FB8-132E42DBDEF5}"/>
                    </a:ext>
                  </a:extLst>
                </p:cNvPr>
                <p:cNvSpPr/>
                <p:nvPr/>
              </p:nvSpPr>
              <p:spPr>
                <a:xfrm>
                  <a:off x="3825998" y="1759035"/>
                  <a:ext cx="75208" cy="75205"/>
                </a:xfrm>
                <a:prstGeom prst="rect">
                  <a:avLst/>
                </a:prstGeom>
                <a:ln w="22225" cap="rnd">
                  <a:solidFill>
                    <a:srgbClr val="619C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0" name="pl32">
                  <a:extLst>
                    <a:ext uri="{FF2B5EF4-FFF2-40B4-BE49-F238E27FC236}">
                      <a16:creationId xmlns:a16="http://schemas.microsoft.com/office/drawing/2014/main" id="{792A955A-4D1E-6AFA-A89B-0B8D4285C1FE}"/>
                    </a:ext>
                  </a:extLst>
                </p:cNvPr>
                <p:cNvSpPr/>
                <p:nvPr/>
              </p:nvSpPr>
              <p:spPr>
                <a:xfrm>
                  <a:off x="3825998" y="1759035"/>
                  <a:ext cx="75208" cy="752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10" h="225809">
                      <a:moveTo>
                        <a:pt x="0" y="0"/>
                      </a:moveTo>
                      <a:lnTo>
                        <a:pt x="225810" y="225809"/>
                      </a:lnTo>
                    </a:path>
                  </a:pathLst>
                </a:custGeom>
                <a:ln w="22225" cap="rnd">
                  <a:solidFill>
                    <a:srgbClr val="619C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1" name="pl31">
                  <a:extLst>
                    <a:ext uri="{FF2B5EF4-FFF2-40B4-BE49-F238E27FC236}">
                      <a16:creationId xmlns:a16="http://schemas.microsoft.com/office/drawing/2014/main" id="{0329D0EC-4E2C-E8CE-E94B-A6D71E6C5C1B}"/>
                    </a:ext>
                  </a:extLst>
                </p:cNvPr>
                <p:cNvSpPr/>
                <p:nvPr/>
              </p:nvSpPr>
              <p:spPr>
                <a:xfrm>
                  <a:off x="3825998" y="1759035"/>
                  <a:ext cx="75208" cy="752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10" h="225809">
                      <a:moveTo>
                        <a:pt x="0" y="225809"/>
                      </a:moveTo>
                      <a:lnTo>
                        <a:pt x="225810" y="0"/>
                      </a:lnTo>
                    </a:path>
                  </a:pathLst>
                </a:custGeom>
                <a:ln w="22225" cap="rnd">
                  <a:solidFill>
                    <a:srgbClr val="619C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04" name="Group 503">
                <a:extLst>
                  <a:ext uri="{FF2B5EF4-FFF2-40B4-BE49-F238E27FC236}">
                    <a16:creationId xmlns:a16="http://schemas.microsoft.com/office/drawing/2014/main" id="{6089FFE7-5EF2-A1D7-DC0C-C416779BBB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15360" y="1834075"/>
                <a:ext cx="106359" cy="106359"/>
                <a:chOff x="5974117" y="1564403"/>
                <a:chExt cx="106359" cy="106359"/>
              </a:xfrm>
            </p:grpSpPr>
            <p:sp>
              <p:nvSpPr>
                <p:cNvPr id="505" name="pl38">
                  <a:extLst>
                    <a:ext uri="{FF2B5EF4-FFF2-40B4-BE49-F238E27FC236}">
                      <a16:creationId xmlns:a16="http://schemas.microsoft.com/office/drawing/2014/main" id="{AFA2B512-7598-A31A-DBD5-5D3258B44EC0}"/>
                    </a:ext>
                  </a:extLst>
                </p:cNvPr>
                <p:cNvSpPr/>
                <p:nvPr/>
              </p:nvSpPr>
              <p:spPr>
                <a:xfrm>
                  <a:off x="5989694" y="1579980"/>
                  <a:ext cx="75205" cy="752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09" h="225809">
                      <a:moveTo>
                        <a:pt x="0" y="0"/>
                      </a:moveTo>
                      <a:lnTo>
                        <a:pt x="225809" y="225809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6" name="pl40">
                  <a:extLst>
                    <a:ext uri="{FF2B5EF4-FFF2-40B4-BE49-F238E27FC236}">
                      <a16:creationId xmlns:a16="http://schemas.microsoft.com/office/drawing/2014/main" id="{74F1558F-4244-404E-D0B1-62A05DFA99E3}"/>
                    </a:ext>
                  </a:extLst>
                </p:cNvPr>
                <p:cNvSpPr/>
                <p:nvPr/>
              </p:nvSpPr>
              <p:spPr>
                <a:xfrm>
                  <a:off x="6027295" y="1564403"/>
                  <a:ext cx="0" cy="1063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19343">
                      <a:moveTo>
                        <a:pt x="0" y="319343"/>
                      </a:moveTo>
                      <a:lnTo>
                        <a:pt x="0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7" name="pl39">
                  <a:extLst>
                    <a:ext uri="{FF2B5EF4-FFF2-40B4-BE49-F238E27FC236}">
                      <a16:creationId xmlns:a16="http://schemas.microsoft.com/office/drawing/2014/main" id="{36BF4EDE-DDC8-D707-8785-96D033D292C3}"/>
                    </a:ext>
                  </a:extLst>
                </p:cNvPr>
                <p:cNvSpPr/>
                <p:nvPr/>
              </p:nvSpPr>
              <p:spPr>
                <a:xfrm>
                  <a:off x="5974117" y="1617581"/>
                  <a:ext cx="10635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9343">
                      <a:moveTo>
                        <a:pt x="0" y="0"/>
                      </a:moveTo>
                      <a:lnTo>
                        <a:pt x="319343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8" name="pl23">
                  <a:extLst>
                    <a:ext uri="{FF2B5EF4-FFF2-40B4-BE49-F238E27FC236}">
                      <a16:creationId xmlns:a16="http://schemas.microsoft.com/office/drawing/2014/main" id="{2231F64D-8F2D-499F-6DDB-58A99FFEAACA}"/>
                    </a:ext>
                  </a:extLst>
                </p:cNvPr>
                <p:cNvSpPr/>
                <p:nvPr/>
              </p:nvSpPr>
              <p:spPr>
                <a:xfrm>
                  <a:off x="5990785" y="1579980"/>
                  <a:ext cx="75208" cy="752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810" h="225810">
                      <a:moveTo>
                        <a:pt x="0" y="225810"/>
                      </a:moveTo>
                      <a:lnTo>
                        <a:pt x="225810" y="0"/>
                      </a:lnTo>
                    </a:path>
                  </a:pathLst>
                </a:custGeom>
                <a:ln w="22225" cap="rnd">
                  <a:solidFill>
                    <a:srgbClr val="F564E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27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(대학원생) 김혜원 (컴퓨터공학과)</cp:lastModifiedBy>
  <cp:revision>20</cp:revision>
  <dcterms:created xsi:type="dcterms:W3CDTF">2015-07-14T21:05:00Z</dcterms:created>
  <dcterms:modified xsi:type="dcterms:W3CDTF">2024-09-24T11:54:40Z</dcterms:modified>
</cp:coreProperties>
</file>