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30267275" cy="21396325"/>
  <p:notesSz cx="6858000" cy="9144000"/>
  <p:defaultTextStyle>
    <a:defPPr>
      <a:defRPr lang="en-US"/>
    </a:defPPr>
    <a:lvl1pPr marL="0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1pPr>
    <a:lvl2pPr marL="1054240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2pPr>
    <a:lvl3pPr marL="2108481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3pPr>
    <a:lvl4pPr marL="3162724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4pPr>
    <a:lvl5pPr marL="4216964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5pPr>
    <a:lvl6pPr marL="5271204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6pPr>
    <a:lvl7pPr marL="6325445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7pPr>
    <a:lvl8pPr marL="7379685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8pPr>
    <a:lvl9pPr marL="8433928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26" d="100"/>
          <a:sy n="26" d="100"/>
        </p:scale>
        <p:origin x="-1411" y="-144"/>
      </p:cViewPr>
      <p:guideLst>
        <p:guide orient="horz" pos="6740"/>
        <p:guide pos="95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7" y="6646741"/>
            <a:ext cx="25727183" cy="45863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0092" y="12124584"/>
            <a:ext cx="21187093" cy="5467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54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08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62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216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71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325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79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433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772422" y="856854"/>
            <a:ext cx="7377651" cy="1825621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9487" y="856854"/>
            <a:ext cx="21628493" cy="1825621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07" y="13749126"/>
            <a:ext cx="25727183" cy="4249548"/>
          </a:xfrm>
        </p:spPr>
        <p:txBody>
          <a:bodyPr anchor="t"/>
          <a:lstStyle>
            <a:lvl1pPr algn="l">
              <a:defRPr sz="92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07" y="9068683"/>
            <a:ext cx="25727183" cy="4680445"/>
          </a:xfrm>
        </p:spPr>
        <p:txBody>
          <a:bodyPr anchor="b"/>
          <a:lstStyle>
            <a:lvl1pPr marL="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1pPr>
            <a:lvl2pPr marL="105424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2108481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3pPr>
            <a:lvl4pPr marL="3162724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4pPr>
            <a:lvl5pPr marL="4216964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5pPr>
            <a:lvl6pPr marL="5271204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6pPr>
            <a:lvl7pPr marL="6325445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7pPr>
            <a:lvl8pPr marL="7379685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8pPr>
            <a:lvl9pPr marL="8433928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9486" y="4992481"/>
            <a:ext cx="14503070" cy="14120585"/>
          </a:xfrm>
        </p:spPr>
        <p:txBody>
          <a:bodyPr/>
          <a:lstStyle>
            <a:lvl1pPr>
              <a:defRPr sz="6400"/>
            </a:lvl1pPr>
            <a:lvl2pPr>
              <a:defRPr sz="57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47010" y="4992481"/>
            <a:ext cx="14503070" cy="14120585"/>
          </a:xfrm>
        </p:spPr>
        <p:txBody>
          <a:bodyPr/>
          <a:lstStyle>
            <a:lvl1pPr>
              <a:defRPr sz="6400"/>
            </a:lvl1pPr>
            <a:lvl2pPr>
              <a:defRPr sz="57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64" y="856844"/>
            <a:ext cx="27240548" cy="356605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73" y="4789412"/>
            <a:ext cx="13373302" cy="1995998"/>
          </a:xfrm>
        </p:spPr>
        <p:txBody>
          <a:bodyPr anchor="b"/>
          <a:lstStyle>
            <a:lvl1pPr marL="0" indent="0">
              <a:buNone/>
              <a:defRPr sz="5700" b="1"/>
            </a:lvl1pPr>
            <a:lvl2pPr marL="1054240" indent="0">
              <a:buNone/>
              <a:defRPr sz="4700" b="1"/>
            </a:lvl2pPr>
            <a:lvl3pPr marL="2108481" indent="0">
              <a:buNone/>
              <a:defRPr sz="4200" b="1"/>
            </a:lvl3pPr>
            <a:lvl4pPr marL="3162724" indent="0">
              <a:buNone/>
              <a:defRPr sz="3500" b="1"/>
            </a:lvl4pPr>
            <a:lvl5pPr marL="4216964" indent="0">
              <a:buNone/>
              <a:defRPr sz="3500" b="1"/>
            </a:lvl5pPr>
            <a:lvl6pPr marL="5271204" indent="0">
              <a:buNone/>
              <a:defRPr sz="3500" b="1"/>
            </a:lvl6pPr>
            <a:lvl7pPr marL="6325445" indent="0">
              <a:buNone/>
              <a:defRPr sz="3500" b="1"/>
            </a:lvl7pPr>
            <a:lvl8pPr marL="7379685" indent="0">
              <a:buNone/>
              <a:defRPr sz="3500" b="1"/>
            </a:lvl8pPr>
            <a:lvl9pPr marL="8433928" indent="0">
              <a:buNone/>
              <a:defRPr sz="3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373" y="6785411"/>
            <a:ext cx="13373302" cy="12327652"/>
          </a:xfrm>
        </p:spPr>
        <p:txBody>
          <a:bodyPr/>
          <a:lstStyle>
            <a:lvl1pPr>
              <a:defRPr sz="5700"/>
            </a:lvl1pPr>
            <a:lvl2pPr>
              <a:defRPr sz="4700"/>
            </a:lvl2pPr>
            <a:lvl3pPr>
              <a:defRPr sz="42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5363" y="4789412"/>
            <a:ext cx="13378559" cy="1995998"/>
          </a:xfrm>
        </p:spPr>
        <p:txBody>
          <a:bodyPr anchor="b"/>
          <a:lstStyle>
            <a:lvl1pPr marL="0" indent="0">
              <a:buNone/>
              <a:defRPr sz="5700" b="1"/>
            </a:lvl1pPr>
            <a:lvl2pPr marL="1054240" indent="0">
              <a:buNone/>
              <a:defRPr sz="4700" b="1"/>
            </a:lvl2pPr>
            <a:lvl3pPr marL="2108481" indent="0">
              <a:buNone/>
              <a:defRPr sz="4200" b="1"/>
            </a:lvl3pPr>
            <a:lvl4pPr marL="3162724" indent="0">
              <a:buNone/>
              <a:defRPr sz="3500" b="1"/>
            </a:lvl4pPr>
            <a:lvl5pPr marL="4216964" indent="0">
              <a:buNone/>
              <a:defRPr sz="3500" b="1"/>
            </a:lvl5pPr>
            <a:lvl6pPr marL="5271204" indent="0">
              <a:buNone/>
              <a:defRPr sz="3500" b="1"/>
            </a:lvl6pPr>
            <a:lvl7pPr marL="6325445" indent="0">
              <a:buNone/>
              <a:defRPr sz="3500" b="1"/>
            </a:lvl7pPr>
            <a:lvl8pPr marL="7379685" indent="0">
              <a:buNone/>
              <a:defRPr sz="3500" b="1"/>
            </a:lvl8pPr>
            <a:lvl9pPr marL="8433928" indent="0">
              <a:buNone/>
              <a:defRPr sz="3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5363" y="6785411"/>
            <a:ext cx="13378559" cy="12327652"/>
          </a:xfrm>
        </p:spPr>
        <p:txBody>
          <a:bodyPr/>
          <a:lstStyle>
            <a:lvl1pPr>
              <a:defRPr sz="5700"/>
            </a:lvl1pPr>
            <a:lvl2pPr>
              <a:defRPr sz="4700"/>
            </a:lvl2pPr>
            <a:lvl3pPr>
              <a:defRPr sz="42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73" y="851892"/>
            <a:ext cx="9957726" cy="3625488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667" y="851900"/>
            <a:ext cx="16920245" cy="18261173"/>
          </a:xfrm>
        </p:spPr>
        <p:txBody>
          <a:bodyPr/>
          <a:lstStyle>
            <a:lvl1pPr>
              <a:defRPr sz="7400"/>
            </a:lvl1pPr>
            <a:lvl2pPr>
              <a:defRPr sz="6400"/>
            </a:lvl2pPr>
            <a:lvl3pPr>
              <a:defRPr sz="5700"/>
            </a:lvl3pPr>
            <a:lvl4pPr>
              <a:defRPr sz="4700"/>
            </a:lvl4pPr>
            <a:lvl5pPr>
              <a:defRPr sz="4700"/>
            </a:lvl5pPr>
            <a:lvl6pPr>
              <a:defRPr sz="4700"/>
            </a:lvl6pPr>
            <a:lvl7pPr>
              <a:defRPr sz="4700"/>
            </a:lvl7pPr>
            <a:lvl8pPr>
              <a:defRPr sz="4700"/>
            </a:lvl8pPr>
            <a:lvl9pPr>
              <a:defRPr sz="4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373" y="4477385"/>
            <a:ext cx="9957726" cy="14635681"/>
          </a:xfrm>
        </p:spPr>
        <p:txBody>
          <a:bodyPr/>
          <a:lstStyle>
            <a:lvl1pPr marL="0" indent="0">
              <a:buNone/>
              <a:defRPr sz="3300"/>
            </a:lvl1pPr>
            <a:lvl2pPr marL="1054240" indent="0">
              <a:buNone/>
              <a:defRPr sz="2800"/>
            </a:lvl2pPr>
            <a:lvl3pPr marL="2108481" indent="0">
              <a:buNone/>
              <a:defRPr sz="2400"/>
            </a:lvl3pPr>
            <a:lvl4pPr marL="3162724" indent="0">
              <a:buNone/>
              <a:defRPr sz="2000"/>
            </a:lvl4pPr>
            <a:lvl5pPr marL="4216964" indent="0">
              <a:buNone/>
              <a:defRPr sz="2000"/>
            </a:lvl5pPr>
            <a:lvl6pPr marL="5271204" indent="0">
              <a:buNone/>
              <a:defRPr sz="2000"/>
            </a:lvl6pPr>
            <a:lvl7pPr marL="6325445" indent="0">
              <a:buNone/>
              <a:defRPr sz="2000"/>
            </a:lvl7pPr>
            <a:lvl8pPr marL="7379685" indent="0">
              <a:buNone/>
              <a:defRPr sz="2000"/>
            </a:lvl8pPr>
            <a:lvl9pPr marL="8433928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598" y="14977428"/>
            <a:ext cx="18160365" cy="1768172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2598" y="1911803"/>
            <a:ext cx="18160365" cy="12837795"/>
          </a:xfrm>
        </p:spPr>
        <p:txBody>
          <a:bodyPr/>
          <a:lstStyle>
            <a:lvl1pPr marL="0" indent="0">
              <a:buNone/>
              <a:defRPr sz="7400"/>
            </a:lvl1pPr>
            <a:lvl2pPr marL="1054240" indent="0">
              <a:buNone/>
              <a:defRPr sz="6400"/>
            </a:lvl2pPr>
            <a:lvl3pPr marL="2108481" indent="0">
              <a:buNone/>
              <a:defRPr sz="5700"/>
            </a:lvl3pPr>
            <a:lvl4pPr marL="3162724" indent="0">
              <a:buNone/>
              <a:defRPr sz="4700"/>
            </a:lvl4pPr>
            <a:lvl5pPr marL="4216964" indent="0">
              <a:buNone/>
              <a:defRPr sz="4700"/>
            </a:lvl5pPr>
            <a:lvl6pPr marL="5271204" indent="0">
              <a:buNone/>
              <a:defRPr sz="4700"/>
            </a:lvl6pPr>
            <a:lvl7pPr marL="6325445" indent="0">
              <a:buNone/>
              <a:defRPr sz="4700"/>
            </a:lvl7pPr>
            <a:lvl8pPr marL="7379685" indent="0">
              <a:buNone/>
              <a:defRPr sz="4700"/>
            </a:lvl8pPr>
            <a:lvl9pPr marL="8433928" indent="0">
              <a:buNone/>
              <a:defRPr sz="47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2598" y="16745600"/>
            <a:ext cx="18160365" cy="2511094"/>
          </a:xfrm>
        </p:spPr>
        <p:txBody>
          <a:bodyPr/>
          <a:lstStyle>
            <a:lvl1pPr marL="0" indent="0">
              <a:buNone/>
              <a:defRPr sz="3300"/>
            </a:lvl1pPr>
            <a:lvl2pPr marL="1054240" indent="0">
              <a:buNone/>
              <a:defRPr sz="2800"/>
            </a:lvl2pPr>
            <a:lvl3pPr marL="2108481" indent="0">
              <a:buNone/>
              <a:defRPr sz="2400"/>
            </a:lvl3pPr>
            <a:lvl4pPr marL="3162724" indent="0">
              <a:buNone/>
              <a:defRPr sz="2000"/>
            </a:lvl4pPr>
            <a:lvl5pPr marL="4216964" indent="0">
              <a:buNone/>
              <a:defRPr sz="2000"/>
            </a:lvl5pPr>
            <a:lvl6pPr marL="5271204" indent="0">
              <a:buNone/>
              <a:defRPr sz="2000"/>
            </a:lvl6pPr>
            <a:lvl7pPr marL="6325445" indent="0">
              <a:buNone/>
              <a:defRPr sz="2000"/>
            </a:lvl7pPr>
            <a:lvl8pPr marL="7379685" indent="0">
              <a:buNone/>
              <a:defRPr sz="2000"/>
            </a:lvl8pPr>
            <a:lvl9pPr marL="8433928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364" y="856844"/>
            <a:ext cx="27240548" cy="3566054"/>
          </a:xfrm>
          <a:prstGeom prst="rect">
            <a:avLst/>
          </a:prstGeom>
        </p:spPr>
        <p:txBody>
          <a:bodyPr vert="horz" lIns="210847" tIns="105424" rIns="210847" bIns="1054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4" y="4992481"/>
            <a:ext cx="27240548" cy="14120585"/>
          </a:xfrm>
          <a:prstGeom prst="rect">
            <a:avLst/>
          </a:prstGeom>
        </p:spPr>
        <p:txBody>
          <a:bodyPr vert="horz" lIns="210847" tIns="105424" rIns="210847" bIns="1054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364" y="19831234"/>
            <a:ext cx="7062364" cy="1139156"/>
          </a:xfrm>
          <a:prstGeom prst="rect">
            <a:avLst/>
          </a:prstGeom>
        </p:spPr>
        <p:txBody>
          <a:bodyPr vert="horz" lIns="210847" tIns="105424" rIns="210847" bIns="105424" rtlCol="0" anchor="ctr"/>
          <a:lstStyle>
            <a:lvl1pPr algn="l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1320" y="19831234"/>
            <a:ext cx="9584637" cy="1139156"/>
          </a:xfrm>
          <a:prstGeom prst="rect">
            <a:avLst/>
          </a:prstGeom>
        </p:spPr>
        <p:txBody>
          <a:bodyPr vert="horz" lIns="210847" tIns="105424" rIns="210847" bIns="105424" rtlCol="0" anchor="ctr"/>
          <a:lstStyle>
            <a:lvl1pPr algn="ct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1547" y="19831234"/>
            <a:ext cx="7062364" cy="1139156"/>
          </a:xfrm>
          <a:prstGeom prst="rect">
            <a:avLst/>
          </a:prstGeom>
        </p:spPr>
        <p:txBody>
          <a:bodyPr vert="horz" lIns="210847" tIns="105424" rIns="210847" bIns="105424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08481" rtl="0" eaLnBrk="1" latinLnBrk="0" hangingPunct="1">
        <a:spcBef>
          <a:spcPct val="0"/>
        </a:spcBef>
        <a:buNone/>
        <a:defRPr sz="10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90680" indent="-790680" algn="l" defTabSz="2108481" rtl="0" eaLnBrk="1" latinLnBrk="0" hangingPunct="1">
        <a:spcBef>
          <a:spcPct val="20000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713141" indent="-658900" algn="l" defTabSz="2108481" rtl="0" eaLnBrk="1" latinLnBrk="0" hangingPunct="1">
        <a:spcBef>
          <a:spcPct val="20000"/>
        </a:spcBef>
        <a:buFont typeface="Arial" panose="020B0604020202020204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635602" indent="-527122" algn="l" defTabSz="2108481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3pPr>
      <a:lvl4pPr marL="3689843" indent="-527122" algn="l" defTabSz="2108481" rtl="0" eaLnBrk="1" latinLnBrk="0" hangingPunct="1">
        <a:spcBef>
          <a:spcPct val="20000"/>
        </a:spcBef>
        <a:buFont typeface="Arial" panose="020B0604020202020204" pitchFamily="34" charset="0"/>
        <a:buChar char="–"/>
        <a:defRPr sz="4700" kern="1200">
          <a:solidFill>
            <a:schemeClr val="tx1"/>
          </a:solidFill>
          <a:latin typeface="+mn-lt"/>
          <a:ea typeface="+mn-ea"/>
          <a:cs typeface="+mn-cs"/>
        </a:defRPr>
      </a:lvl4pPr>
      <a:lvl5pPr marL="4744083" indent="-527122" algn="l" defTabSz="2108481" rtl="0" eaLnBrk="1" latinLnBrk="0" hangingPunct="1">
        <a:spcBef>
          <a:spcPct val="20000"/>
        </a:spcBef>
        <a:buFont typeface="Arial" panose="020B0604020202020204" pitchFamily="34" charset="0"/>
        <a:buChar char="»"/>
        <a:defRPr sz="4700" kern="1200">
          <a:solidFill>
            <a:schemeClr val="tx1"/>
          </a:solidFill>
          <a:latin typeface="+mn-lt"/>
          <a:ea typeface="+mn-ea"/>
          <a:cs typeface="+mn-cs"/>
        </a:defRPr>
      </a:lvl5pPr>
      <a:lvl6pPr marL="5798326" indent="-527122" algn="l" defTabSz="2108481" rtl="0" eaLnBrk="1" latinLnBrk="0" hangingPunct="1">
        <a:spcBef>
          <a:spcPct val="20000"/>
        </a:spcBef>
        <a:buFont typeface="Arial" panose="020B0604020202020204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6pPr>
      <a:lvl7pPr marL="6852566" indent="-527122" algn="l" defTabSz="2108481" rtl="0" eaLnBrk="1" latinLnBrk="0" hangingPunct="1">
        <a:spcBef>
          <a:spcPct val="20000"/>
        </a:spcBef>
        <a:buFont typeface="Arial" panose="020B0604020202020204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7pPr>
      <a:lvl8pPr marL="7906807" indent="-527122" algn="l" defTabSz="2108481" rtl="0" eaLnBrk="1" latinLnBrk="0" hangingPunct="1">
        <a:spcBef>
          <a:spcPct val="20000"/>
        </a:spcBef>
        <a:buFont typeface="Arial" panose="020B0604020202020204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8pPr>
      <a:lvl9pPr marL="8961047" indent="-527122" algn="l" defTabSz="2108481" rtl="0" eaLnBrk="1" latinLnBrk="0" hangingPunct="1">
        <a:spcBef>
          <a:spcPct val="20000"/>
        </a:spcBef>
        <a:buFont typeface="Arial" panose="020B0604020202020204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08481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54240" algn="l" defTabSz="2108481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08481" algn="l" defTabSz="2108481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162724" algn="l" defTabSz="2108481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16964" algn="l" defTabSz="2108481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271204" algn="l" defTabSz="2108481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325445" algn="l" defTabSz="2108481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379685" algn="l" defTabSz="2108481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433928" algn="l" defTabSz="2108481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646237" y="6469063"/>
            <a:ext cx="26974800" cy="8458200"/>
            <a:chOff x="1646237" y="6469063"/>
            <a:chExt cx="26974800" cy="8458200"/>
          </a:xfrm>
        </p:grpSpPr>
        <p:sp>
          <p:nvSpPr>
            <p:cNvPr id="3" name="rc3"/>
            <p:cNvSpPr/>
            <p:nvPr/>
          </p:nvSpPr>
          <p:spPr>
            <a:xfrm>
              <a:off x="1646237" y="6469062"/>
              <a:ext cx="26974800" cy="8458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46237" y="6469062"/>
              <a:ext cx="26974800" cy="8458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3820476" y="9572239"/>
              <a:ext cx="171506" cy="1715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6435321" y="7767931"/>
              <a:ext cx="171506" cy="1715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9050167" y="7183143"/>
              <a:ext cx="171506" cy="1715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906229" y="7268896"/>
              <a:ext cx="5229690" cy="2389096"/>
            </a:xfrm>
            <a:custGeom>
              <a:avLst/>
              <a:pathLst>
                <a:path w="5229690" h="2389096">
                  <a:moveTo>
                    <a:pt x="0" y="2389096"/>
                  </a:moveTo>
                  <a:lnTo>
                    <a:pt x="2614845" y="584788"/>
                  </a:lnTo>
                  <a:lnTo>
                    <a:pt x="5229690" y="0"/>
                  </a:lnTo>
                </a:path>
              </a:pathLst>
            </a:custGeom>
            <a:ln w="4065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2337322" y="6823102"/>
              <a:ext cx="8367504" cy="3409014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12227833" y="8043617"/>
              <a:ext cx="230980" cy="200034"/>
            </a:xfrm>
            <a:custGeom>
              <a:avLst/>
              <a:pathLst>
                <a:path w="230980" h="200034">
                  <a:moveTo>
                    <a:pt x="115490" y="0"/>
                  </a:moveTo>
                  <a:lnTo>
                    <a:pt x="230980" y="200034"/>
                  </a:lnTo>
                  <a:lnTo>
                    <a:pt x="0" y="200034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14842678" y="8124799"/>
              <a:ext cx="230980" cy="200034"/>
            </a:xfrm>
            <a:custGeom>
              <a:avLst/>
              <a:pathLst>
                <a:path w="230980" h="200034">
                  <a:moveTo>
                    <a:pt x="115490" y="0"/>
                  </a:moveTo>
                  <a:lnTo>
                    <a:pt x="230980" y="200034"/>
                  </a:lnTo>
                  <a:lnTo>
                    <a:pt x="0" y="200034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17457523" y="8170919"/>
              <a:ext cx="230980" cy="200034"/>
            </a:xfrm>
            <a:custGeom>
              <a:avLst/>
              <a:pathLst>
                <a:path w="230980" h="200034">
                  <a:moveTo>
                    <a:pt x="115490" y="0"/>
                  </a:moveTo>
                  <a:lnTo>
                    <a:pt x="230980" y="200034"/>
                  </a:lnTo>
                  <a:lnTo>
                    <a:pt x="0" y="200034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2343323" y="8176974"/>
              <a:ext cx="5229690" cy="127301"/>
            </a:xfrm>
            <a:custGeom>
              <a:avLst/>
              <a:pathLst>
                <a:path w="5229690" h="127301">
                  <a:moveTo>
                    <a:pt x="0" y="0"/>
                  </a:moveTo>
                  <a:lnTo>
                    <a:pt x="2614845" y="81181"/>
                  </a:lnTo>
                  <a:lnTo>
                    <a:pt x="5229690" y="127301"/>
                  </a:lnTo>
                </a:path>
              </a:pathLst>
            </a:custGeom>
            <a:ln w="4065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0774416" y="6823102"/>
              <a:ext cx="8367504" cy="3409014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20694663" y="8272354"/>
              <a:ext cx="171506" cy="171506"/>
            </a:xfrm>
            <a:custGeom>
              <a:avLst/>
              <a:pathLst>
                <a:path w="171506" h="171506">
                  <a:moveTo>
                    <a:pt x="0" y="171506"/>
                  </a:moveTo>
                  <a:lnTo>
                    <a:pt x="171506" y="171506"/>
                  </a:lnTo>
                  <a:lnTo>
                    <a:pt x="171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23309509" y="7989431"/>
              <a:ext cx="171506" cy="171506"/>
            </a:xfrm>
            <a:custGeom>
              <a:avLst/>
              <a:pathLst>
                <a:path w="171506" h="171506">
                  <a:moveTo>
                    <a:pt x="0" y="171506"/>
                  </a:moveTo>
                  <a:lnTo>
                    <a:pt x="171506" y="171506"/>
                  </a:lnTo>
                  <a:lnTo>
                    <a:pt x="171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25924354" y="8460188"/>
              <a:ext cx="171506" cy="171506"/>
            </a:xfrm>
            <a:custGeom>
              <a:avLst/>
              <a:pathLst>
                <a:path w="171506" h="171506">
                  <a:moveTo>
                    <a:pt x="0" y="171506"/>
                  </a:moveTo>
                  <a:lnTo>
                    <a:pt x="171506" y="171506"/>
                  </a:lnTo>
                  <a:lnTo>
                    <a:pt x="171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0780417" y="8075184"/>
              <a:ext cx="5229690" cy="470757"/>
            </a:xfrm>
            <a:custGeom>
              <a:avLst/>
              <a:pathLst>
                <a:path w="5229690" h="470757">
                  <a:moveTo>
                    <a:pt x="0" y="282923"/>
                  </a:moveTo>
                  <a:lnTo>
                    <a:pt x="2614845" y="0"/>
                  </a:lnTo>
                  <a:lnTo>
                    <a:pt x="5229690" y="470757"/>
                  </a:lnTo>
                </a:path>
              </a:pathLst>
            </a:custGeom>
            <a:ln w="4065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9211509" y="6823102"/>
              <a:ext cx="8367504" cy="3409014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6368823" y="6650596"/>
              <a:ext cx="304502" cy="1051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d_avg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14790446" y="6661347"/>
              <a:ext cx="335443" cy="944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d_max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23317635" y="6694307"/>
              <a:ext cx="155252" cy="614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mu</a:t>
              </a:r>
            </a:p>
          </p:txBody>
        </p:sp>
        <p:sp>
          <p:nvSpPr>
            <p:cNvPr id="23" name="pl23"/>
            <p:cNvSpPr/>
            <p:nvPr/>
          </p:nvSpPr>
          <p:spPr>
            <a:xfrm>
              <a:off x="3906229" y="10232117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521075" y="10232117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9135920" y="10232117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3821472" y="10323066"/>
              <a:ext cx="169515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6436317" y="10322694"/>
              <a:ext cx="169515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9051162" y="10322917"/>
              <a:ext cx="169515" cy="109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29" name="pl29"/>
            <p:cNvSpPr/>
            <p:nvPr/>
          </p:nvSpPr>
          <p:spPr>
            <a:xfrm>
              <a:off x="12343323" y="10232117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4958168" y="10232117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17573013" y="10232117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12216187" y="10323066"/>
              <a:ext cx="254272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4831032" y="10323066"/>
              <a:ext cx="254272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17445877" y="10322694"/>
              <a:ext cx="254272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35" name="pl35"/>
            <p:cNvSpPr/>
            <p:nvPr/>
          </p:nvSpPr>
          <p:spPr>
            <a:xfrm>
              <a:off x="20780417" y="10232117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3395262" y="10232117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6010107" y="10232117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20674488" y="10323066"/>
              <a:ext cx="211856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0.1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3289333" y="10322917"/>
              <a:ext cx="211856" cy="109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0.3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5904178" y="10323066"/>
              <a:ext cx="211856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1991951" y="9505392"/>
              <a:ext cx="254272" cy="109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260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991951" y="8472283"/>
              <a:ext cx="254272" cy="109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280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991951" y="7439620"/>
              <a:ext cx="254272" cy="109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300</a:t>
              </a:r>
            </a:p>
          </p:txBody>
        </p:sp>
        <p:sp>
          <p:nvSpPr>
            <p:cNvPr id="44" name="pl44"/>
            <p:cNvSpPr/>
            <p:nvPr/>
          </p:nvSpPr>
          <p:spPr>
            <a:xfrm>
              <a:off x="2274060" y="9560644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274060" y="8527610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274060" y="7494575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14632076" y="10496581"/>
              <a:ext cx="652183" cy="1027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Parameter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1233061" y="8461238"/>
              <a:ext cx="1172374" cy="1327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Running time (sec)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7787781" y="8107662"/>
              <a:ext cx="357299" cy="1060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group</a:t>
              </a:r>
            </a:p>
          </p:txBody>
        </p:sp>
        <p:sp>
          <p:nvSpPr>
            <p:cNvPr id="50" name="pt50"/>
            <p:cNvSpPr/>
            <p:nvPr/>
          </p:nvSpPr>
          <p:spPr>
            <a:xfrm>
              <a:off x="27811756" y="8321895"/>
              <a:ext cx="171506" cy="1715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7809727" y="84076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4065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27782019" y="8493748"/>
              <a:ext cx="230980" cy="200034"/>
            </a:xfrm>
            <a:custGeom>
              <a:avLst/>
              <a:pathLst>
                <a:path w="230980" h="200034">
                  <a:moveTo>
                    <a:pt x="115490" y="0"/>
                  </a:moveTo>
                  <a:lnTo>
                    <a:pt x="230980" y="200034"/>
                  </a:lnTo>
                  <a:lnTo>
                    <a:pt x="0" y="200034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7809727" y="862710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4065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27811756" y="8760807"/>
              <a:ext cx="171506" cy="171506"/>
            </a:xfrm>
            <a:custGeom>
              <a:avLst/>
              <a:pathLst>
                <a:path w="171506" h="171506">
                  <a:moveTo>
                    <a:pt x="0" y="171506"/>
                  </a:moveTo>
                  <a:lnTo>
                    <a:pt x="171506" y="171506"/>
                  </a:lnTo>
                  <a:lnTo>
                    <a:pt x="171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7809727" y="884656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4065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28076826" y="8342573"/>
              <a:ext cx="304502" cy="1051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d_avg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8076826" y="8572779"/>
              <a:ext cx="335443" cy="944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d_max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8076826" y="8825196"/>
              <a:ext cx="155252" cy="614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mu</a:t>
              </a:r>
            </a:p>
          </p:txBody>
        </p:sp>
        <p:sp>
          <p:nvSpPr>
            <p:cNvPr id="59" name="pt59"/>
            <p:cNvSpPr/>
            <p:nvPr/>
          </p:nvSpPr>
          <p:spPr>
            <a:xfrm>
              <a:off x="3820476" y="13387549"/>
              <a:ext cx="171506" cy="1715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435321" y="13071903"/>
              <a:ext cx="171506" cy="1715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9050167" y="11926834"/>
              <a:ext cx="171506" cy="1715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3906229" y="12012587"/>
              <a:ext cx="5229690" cy="1460715"/>
            </a:xfrm>
            <a:custGeom>
              <a:avLst/>
              <a:pathLst>
                <a:path w="5229690" h="1460715">
                  <a:moveTo>
                    <a:pt x="0" y="1460715"/>
                  </a:moveTo>
                  <a:lnTo>
                    <a:pt x="2614845" y="1145068"/>
                  </a:lnTo>
                  <a:lnTo>
                    <a:pt x="5229690" y="0"/>
                  </a:lnTo>
                </a:path>
              </a:pathLst>
            </a:custGeom>
            <a:ln w="4065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2337322" y="10982613"/>
              <a:ext cx="8367504" cy="3409014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12227833" y="12432041"/>
              <a:ext cx="230980" cy="200034"/>
            </a:xfrm>
            <a:custGeom>
              <a:avLst/>
              <a:pathLst>
                <a:path w="230980" h="200034">
                  <a:moveTo>
                    <a:pt x="115490" y="0"/>
                  </a:moveTo>
                  <a:lnTo>
                    <a:pt x="230980" y="200034"/>
                  </a:lnTo>
                  <a:lnTo>
                    <a:pt x="0" y="200034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14842678" y="13044167"/>
              <a:ext cx="230980" cy="200034"/>
            </a:xfrm>
            <a:custGeom>
              <a:avLst/>
              <a:pathLst>
                <a:path w="230980" h="200034">
                  <a:moveTo>
                    <a:pt x="115490" y="0"/>
                  </a:moveTo>
                  <a:lnTo>
                    <a:pt x="230980" y="200034"/>
                  </a:lnTo>
                  <a:lnTo>
                    <a:pt x="0" y="200034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17457523" y="12689541"/>
              <a:ext cx="230980" cy="200034"/>
            </a:xfrm>
            <a:custGeom>
              <a:avLst/>
              <a:pathLst>
                <a:path w="230980" h="200034">
                  <a:moveTo>
                    <a:pt x="115490" y="0"/>
                  </a:moveTo>
                  <a:lnTo>
                    <a:pt x="230980" y="200034"/>
                  </a:lnTo>
                  <a:lnTo>
                    <a:pt x="0" y="200034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12343323" y="12565398"/>
              <a:ext cx="5229690" cy="612125"/>
            </a:xfrm>
            <a:custGeom>
              <a:avLst/>
              <a:pathLst>
                <a:path w="5229690" h="612125">
                  <a:moveTo>
                    <a:pt x="0" y="0"/>
                  </a:moveTo>
                  <a:lnTo>
                    <a:pt x="2614845" y="612125"/>
                  </a:lnTo>
                  <a:lnTo>
                    <a:pt x="5229690" y="257499"/>
                  </a:lnTo>
                </a:path>
              </a:pathLst>
            </a:custGeom>
            <a:ln w="4065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10774416" y="10982613"/>
              <a:ext cx="8367504" cy="3409014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20694663" y="11870705"/>
              <a:ext cx="171506" cy="171506"/>
            </a:xfrm>
            <a:custGeom>
              <a:avLst/>
              <a:pathLst>
                <a:path w="171506" h="171506">
                  <a:moveTo>
                    <a:pt x="0" y="171506"/>
                  </a:moveTo>
                  <a:lnTo>
                    <a:pt x="171506" y="171506"/>
                  </a:lnTo>
                  <a:lnTo>
                    <a:pt x="171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23309509" y="12611171"/>
              <a:ext cx="171506" cy="171506"/>
            </a:xfrm>
            <a:custGeom>
              <a:avLst/>
              <a:pathLst>
                <a:path w="171506" h="171506">
                  <a:moveTo>
                    <a:pt x="0" y="171506"/>
                  </a:moveTo>
                  <a:lnTo>
                    <a:pt x="171506" y="171506"/>
                  </a:lnTo>
                  <a:lnTo>
                    <a:pt x="171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25924354" y="13279342"/>
              <a:ext cx="171506" cy="171506"/>
            </a:xfrm>
            <a:custGeom>
              <a:avLst/>
              <a:pathLst>
                <a:path w="171506" h="171506">
                  <a:moveTo>
                    <a:pt x="0" y="171506"/>
                  </a:moveTo>
                  <a:lnTo>
                    <a:pt x="171506" y="171506"/>
                  </a:lnTo>
                  <a:lnTo>
                    <a:pt x="171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20780417" y="11956459"/>
              <a:ext cx="5229690" cy="1408636"/>
            </a:xfrm>
            <a:custGeom>
              <a:avLst/>
              <a:pathLst>
                <a:path w="5229690" h="1408636">
                  <a:moveTo>
                    <a:pt x="0" y="0"/>
                  </a:moveTo>
                  <a:lnTo>
                    <a:pt x="2614845" y="740465"/>
                  </a:lnTo>
                  <a:lnTo>
                    <a:pt x="5229690" y="1408636"/>
                  </a:lnTo>
                </a:path>
              </a:pathLst>
            </a:custGeom>
            <a:ln w="4065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19211509" y="10982613"/>
              <a:ext cx="8367504" cy="3409014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6368823" y="10810107"/>
              <a:ext cx="304502" cy="1051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d_avg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14790446" y="10820857"/>
              <a:ext cx="335443" cy="944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d_max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23317635" y="10853818"/>
              <a:ext cx="155252" cy="614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mu</a:t>
              </a:r>
            </a:p>
          </p:txBody>
        </p:sp>
        <p:sp>
          <p:nvSpPr>
            <p:cNvPr id="77" name="pl77"/>
            <p:cNvSpPr/>
            <p:nvPr/>
          </p:nvSpPr>
          <p:spPr>
            <a:xfrm>
              <a:off x="3906229" y="14391628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6521075" y="14391628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9135920" y="14391628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3821472" y="14482577"/>
              <a:ext cx="169515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6436317" y="14482205"/>
              <a:ext cx="169515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9051162" y="14482428"/>
              <a:ext cx="169515" cy="109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83" name="pl83"/>
            <p:cNvSpPr/>
            <p:nvPr/>
          </p:nvSpPr>
          <p:spPr>
            <a:xfrm>
              <a:off x="12343323" y="14391628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14958168" y="14391628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17573013" y="14391628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12216187" y="14482577"/>
              <a:ext cx="254272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14831032" y="14482577"/>
              <a:ext cx="254272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150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17445877" y="14482205"/>
              <a:ext cx="254272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20780417" y="14391628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23395262" y="14391628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26010107" y="14391628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20674488" y="14482577"/>
              <a:ext cx="211856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0.1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23289333" y="14482428"/>
              <a:ext cx="211856" cy="109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0.3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5904178" y="14482577"/>
              <a:ext cx="211856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1949609" y="14181867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1949609" y="13406718"/>
              <a:ext cx="296614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1949609" y="12632315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1949609" y="11857539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1949609" y="11082763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100" name="pl100"/>
            <p:cNvSpPr/>
            <p:nvPr/>
          </p:nvSpPr>
          <p:spPr>
            <a:xfrm>
              <a:off x="2274060" y="14236672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2274060" y="13461897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2274060" y="12687121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2274060" y="11912345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2274060" y="11137569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tx105"/>
            <p:cNvSpPr/>
            <p:nvPr/>
          </p:nvSpPr>
          <p:spPr>
            <a:xfrm>
              <a:off x="14632076" y="14656092"/>
              <a:ext cx="652183" cy="1027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Parameter</a:t>
              </a:r>
            </a:p>
          </p:txBody>
        </p:sp>
        <p:sp>
          <p:nvSpPr>
            <p:cNvPr id="106" name="tx106"/>
            <p:cNvSpPr/>
            <p:nvPr/>
          </p:nvSpPr>
          <p:spPr>
            <a:xfrm rot="-5400000">
              <a:off x="1707482" y="12637018"/>
              <a:ext cx="256071" cy="1002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NMI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27787781" y="12267173"/>
              <a:ext cx="357299" cy="1060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group</a:t>
              </a:r>
            </a:p>
          </p:txBody>
        </p:sp>
        <p:sp>
          <p:nvSpPr>
            <p:cNvPr id="108" name="pt108"/>
            <p:cNvSpPr/>
            <p:nvPr/>
          </p:nvSpPr>
          <p:spPr>
            <a:xfrm>
              <a:off x="27811756" y="12481406"/>
              <a:ext cx="171506" cy="1715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27809727" y="1256715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4065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27782019" y="12653259"/>
              <a:ext cx="230980" cy="200034"/>
            </a:xfrm>
            <a:custGeom>
              <a:avLst/>
              <a:pathLst>
                <a:path w="230980" h="200034">
                  <a:moveTo>
                    <a:pt x="115490" y="0"/>
                  </a:moveTo>
                  <a:lnTo>
                    <a:pt x="230980" y="200034"/>
                  </a:lnTo>
                  <a:lnTo>
                    <a:pt x="0" y="200034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27809727" y="1278661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4065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27811756" y="12920318"/>
              <a:ext cx="171506" cy="171506"/>
            </a:xfrm>
            <a:custGeom>
              <a:avLst/>
              <a:pathLst>
                <a:path w="171506" h="171506">
                  <a:moveTo>
                    <a:pt x="0" y="171506"/>
                  </a:moveTo>
                  <a:lnTo>
                    <a:pt x="171506" y="171506"/>
                  </a:lnTo>
                  <a:lnTo>
                    <a:pt x="171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27809727" y="1300607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4065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14"/>
            <p:cNvSpPr/>
            <p:nvPr/>
          </p:nvSpPr>
          <p:spPr>
            <a:xfrm>
              <a:off x="28076826" y="12502084"/>
              <a:ext cx="304502" cy="1051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d_avg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28076826" y="12732290"/>
              <a:ext cx="335443" cy="944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d_max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28076826" y="12984707"/>
              <a:ext cx="155252" cy="614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mu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>kimhyewon</cp:lastModifiedBy>
  <cp:revision>9</cp:revision>
  <dcterms:created xsi:type="dcterms:W3CDTF">2015-07-14T21:05:00Z</dcterms:created>
  <dcterms:modified xsi:type="dcterms:W3CDTF">2024-09-23T22:49:44Z</dcterms:modified>
</cp:coreProperties>
</file>