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3399750" cy="6659563"/>
  <p:notesSz cx="6858000" cy="9144000"/>
  <p:defaultTextStyle>
    <a:defPPr>
      <a:defRPr lang="en-US"/>
    </a:defPPr>
    <a:lvl1pPr marL="0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1pPr>
    <a:lvl2pPr marL="650044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2pPr>
    <a:lvl3pPr marL="1300089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3pPr>
    <a:lvl4pPr marL="1950136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4pPr>
    <a:lvl5pPr marL="2600180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5pPr>
    <a:lvl6pPr marL="3250224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6pPr>
    <a:lvl7pPr marL="3900269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7pPr>
    <a:lvl8pPr marL="4550314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8pPr>
    <a:lvl9pPr marL="5200360" algn="l" defTabSz="1300089" rtl="0" eaLnBrk="1" latinLnBrk="0" hangingPunct="1">
      <a:defRPr sz="25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1132" y="1628"/>
      </p:cViewPr>
      <p:guideLst>
        <p:guide orient="horz" pos="2098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2" y="2068785"/>
            <a:ext cx="19889787" cy="1427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9964" y="3773753"/>
            <a:ext cx="16379825" cy="17018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8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2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71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5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3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78555" y="266696"/>
            <a:ext cx="5703691" cy="5682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7494" y="266696"/>
            <a:ext cx="16721073" cy="5682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421" y="4279390"/>
            <a:ext cx="19889787" cy="1322663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421" y="2822611"/>
            <a:ext cx="19889787" cy="1456779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5424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0848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316272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1696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27120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3254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37968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43392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494" y="1553900"/>
            <a:ext cx="11212382" cy="4395004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9868" y="1553900"/>
            <a:ext cx="11212382" cy="4395004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88" y="266693"/>
            <a:ext cx="21059775" cy="11099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995" y="1490695"/>
            <a:ext cx="10338953" cy="621250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995" y="2111945"/>
            <a:ext cx="10338953" cy="3836957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86755" y="1490695"/>
            <a:ext cx="10343017" cy="621250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54240" indent="0">
              <a:buNone/>
              <a:defRPr sz="4700" b="1"/>
            </a:lvl2pPr>
            <a:lvl3pPr marL="2108481" indent="0">
              <a:buNone/>
              <a:defRPr sz="4200" b="1"/>
            </a:lvl3pPr>
            <a:lvl4pPr marL="3162724" indent="0">
              <a:buNone/>
              <a:defRPr sz="3500" b="1"/>
            </a:lvl4pPr>
            <a:lvl5pPr marL="4216964" indent="0">
              <a:buNone/>
              <a:defRPr sz="3500" b="1"/>
            </a:lvl5pPr>
            <a:lvl6pPr marL="5271204" indent="0">
              <a:buNone/>
              <a:defRPr sz="3500" b="1"/>
            </a:lvl6pPr>
            <a:lvl7pPr marL="6325445" indent="0">
              <a:buNone/>
              <a:defRPr sz="3500" b="1"/>
            </a:lvl7pPr>
            <a:lvl8pPr marL="7379685" indent="0">
              <a:buNone/>
              <a:defRPr sz="3500" b="1"/>
            </a:lvl8pPr>
            <a:lvl9pPr marL="8433928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86755" y="2111945"/>
            <a:ext cx="10343017" cy="3836957"/>
          </a:xfrm>
        </p:spPr>
        <p:txBody>
          <a:bodyPr/>
          <a:lstStyle>
            <a:lvl1pPr>
              <a:defRPr sz="5700"/>
            </a:lvl1pPr>
            <a:lvl2pPr>
              <a:defRPr sz="47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95" y="265150"/>
            <a:ext cx="7698357" cy="1128426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5" y="265154"/>
            <a:ext cx="13081109" cy="5683753"/>
          </a:xfrm>
        </p:spPr>
        <p:txBody>
          <a:bodyPr/>
          <a:lstStyle>
            <a:lvl1pPr>
              <a:defRPr sz="7400"/>
            </a:lvl1pPr>
            <a:lvl2pPr>
              <a:defRPr sz="6400"/>
            </a:lvl2pPr>
            <a:lvl3pPr>
              <a:defRPr sz="57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9995" y="1393577"/>
            <a:ext cx="7698357" cy="4555326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515" y="4661694"/>
            <a:ext cx="14039850" cy="550340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86515" y="595045"/>
            <a:ext cx="14039850" cy="3995738"/>
          </a:xfrm>
        </p:spPr>
        <p:txBody>
          <a:bodyPr/>
          <a:lstStyle>
            <a:lvl1pPr marL="0" indent="0">
              <a:buNone/>
              <a:defRPr sz="7400"/>
            </a:lvl1pPr>
            <a:lvl2pPr marL="1054240" indent="0">
              <a:buNone/>
              <a:defRPr sz="6400"/>
            </a:lvl2pPr>
            <a:lvl3pPr marL="2108481" indent="0">
              <a:buNone/>
              <a:defRPr sz="5700"/>
            </a:lvl3pPr>
            <a:lvl4pPr marL="3162724" indent="0">
              <a:buNone/>
              <a:defRPr sz="4700"/>
            </a:lvl4pPr>
            <a:lvl5pPr marL="4216964" indent="0">
              <a:buNone/>
              <a:defRPr sz="4700"/>
            </a:lvl5pPr>
            <a:lvl6pPr marL="5271204" indent="0">
              <a:buNone/>
              <a:defRPr sz="4700"/>
            </a:lvl6pPr>
            <a:lvl7pPr marL="6325445" indent="0">
              <a:buNone/>
              <a:defRPr sz="4700"/>
            </a:lvl7pPr>
            <a:lvl8pPr marL="7379685" indent="0">
              <a:buNone/>
              <a:defRPr sz="4700"/>
            </a:lvl8pPr>
            <a:lvl9pPr marL="8433928" indent="0">
              <a:buNone/>
              <a:defRPr sz="47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6515" y="5212036"/>
            <a:ext cx="14039850" cy="781573"/>
          </a:xfrm>
        </p:spPr>
        <p:txBody>
          <a:bodyPr/>
          <a:lstStyle>
            <a:lvl1pPr marL="0" indent="0">
              <a:buNone/>
              <a:defRPr sz="3300"/>
            </a:lvl1pPr>
            <a:lvl2pPr marL="1054240" indent="0">
              <a:buNone/>
              <a:defRPr sz="2800"/>
            </a:lvl2pPr>
            <a:lvl3pPr marL="2108481" indent="0">
              <a:buNone/>
              <a:defRPr sz="2400"/>
            </a:lvl3pPr>
            <a:lvl4pPr marL="3162724" indent="0">
              <a:buNone/>
              <a:defRPr sz="2000"/>
            </a:lvl4pPr>
            <a:lvl5pPr marL="4216964" indent="0">
              <a:buNone/>
              <a:defRPr sz="2000"/>
            </a:lvl5pPr>
            <a:lvl6pPr marL="5271204" indent="0">
              <a:buNone/>
              <a:defRPr sz="2000"/>
            </a:lvl6pPr>
            <a:lvl7pPr marL="6325445" indent="0">
              <a:buNone/>
              <a:defRPr sz="2000"/>
            </a:lvl7pPr>
            <a:lvl8pPr marL="7379685" indent="0">
              <a:buNone/>
              <a:defRPr sz="2000"/>
            </a:lvl8pPr>
            <a:lvl9pPr marL="8433928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266693"/>
            <a:ext cx="21059775" cy="1109927"/>
          </a:xfrm>
          <a:prstGeom prst="rect">
            <a:avLst/>
          </a:prstGeom>
        </p:spPr>
        <p:txBody>
          <a:bodyPr vert="horz" lIns="210847" tIns="105424" rIns="210847" bIns="1054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9988" y="1553900"/>
            <a:ext cx="21059775" cy="4395004"/>
          </a:xfrm>
          <a:prstGeom prst="rect">
            <a:avLst/>
          </a:prstGeom>
        </p:spPr>
        <p:txBody>
          <a:bodyPr vert="horz" lIns="210847" tIns="105424" rIns="210847" bIns="1054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9988" y="6172432"/>
            <a:ext cx="5459942" cy="354560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4916" y="6172432"/>
            <a:ext cx="7409920" cy="354560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69821" y="6172432"/>
            <a:ext cx="5459942" cy="354560"/>
          </a:xfrm>
          <a:prstGeom prst="rect">
            <a:avLst/>
          </a:prstGeom>
        </p:spPr>
        <p:txBody>
          <a:bodyPr vert="horz" lIns="210847" tIns="105424" rIns="210847" bIns="10542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08481" rtl="0" eaLnBrk="1" latinLnBrk="0" hangingPunct="1">
        <a:spcBef>
          <a:spcPct val="0"/>
        </a:spcBef>
        <a:buNone/>
        <a:defRPr sz="1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680" indent="-790680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3141" indent="-658900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35602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68984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44083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79832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852566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790680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8961047" indent="-527122" algn="l" defTabSz="2108481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54240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08481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6272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1696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71204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2544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379685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433928" algn="l" defTabSz="2108481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4"/>
          <p:cNvSpPr/>
          <p:nvPr/>
        </p:nvSpPr>
        <p:spPr>
          <a:xfrm>
            <a:off x="3009754" y="371838"/>
            <a:ext cx="19697970" cy="4849139"/>
          </a:xfrm>
          <a:custGeom>
            <a:avLst/>
            <a:gdLst/>
            <a:ahLst/>
            <a:cxnLst/>
            <a:rect l="0" t="0" r="0" b="0"/>
            <a:pathLst>
              <a:path w="19697970" h="4849139">
                <a:moveTo>
                  <a:pt x="0" y="4849139"/>
                </a:moveTo>
                <a:lnTo>
                  <a:pt x="6565990" y="4771753"/>
                </a:lnTo>
                <a:lnTo>
                  <a:pt x="13131980" y="4217387"/>
                </a:lnTo>
                <a:lnTo>
                  <a:pt x="19697970" y="0"/>
                </a:lnTo>
              </a:path>
            </a:pathLst>
          </a:custGeom>
          <a:ln w="81303" cap="flat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t5"/>
          <p:cNvSpPr/>
          <p:nvPr/>
        </p:nvSpPr>
        <p:spPr>
          <a:xfrm>
            <a:off x="2896849" y="5108071"/>
            <a:ext cx="225810" cy="225810"/>
          </a:xfrm>
          <a:prstGeom prst="ellipse">
            <a:avLst/>
          </a:prstGeom>
          <a:solidFill>
            <a:srgbClr val="F8766D">
              <a:alpha val="100000"/>
            </a:srgbClr>
          </a:solidFill>
          <a:ln w="9000" cap="rnd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t6"/>
          <p:cNvSpPr/>
          <p:nvPr/>
        </p:nvSpPr>
        <p:spPr>
          <a:xfrm>
            <a:off x="9462839" y="5030685"/>
            <a:ext cx="225810" cy="225810"/>
          </a:xfrm>
          <a:prstGeom prst="ellipse">
            <a:avLst/>
          </a:prstGeom>
          <a:solidFill>
            <a:srgbClr val="F8766D">
              <a:alpha val="100000"/>
            </a:srgbClr>
          </a:solidFill>
          <a:ln w="9000" cap="rnd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t7"/>
          <p:cNvSpPr/>
          <p:nvPr/>
        </p:nvSpPr>
        <p:spPr>
          <a:xfrm>
            <a:off x="16028829" y="4476319"/>
            <a:ext cx="225810" cy="225810"/>
          </a:xfrm>
          <a:prstGeom prst="ellipse">
            <a:avLst/>
          </a:prstGeom>
          <a:solidFill>
            <a:srgbClr val="F8766D">
              <a:alpha val="100000"/>
            </a:srgbClr>
          </a:solidFill>
          <a:ln w="9000" cap="rnd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t8"/>
          <p:cNvSpPr/>
          <p:nvPr/>
        </p:nvSpPr>
        <p:spPr>
          <a:xfrm>
            <a:off x="22594819" y="258932"/>
            <a:ext cx="225810" cy="225810"/>
          </a:xfrm>
          <a:prstGeom prst="ellipse">
            <a:avLst/>
          </a:prstGeom>
          <a:solidFill>
            <a:srgbClr val="F8766D">
              <a:alpha val="100000"/>
            </a:srgbClr>
          </a:solidFill>
          <a:ln w="9000" cap="rnd">
            <a:solidFill>
              <a:srgbClr val="F8766D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c9"/>
          <p:cNvSpPr/>
          <p:nvPr/>
        </p:nvSpPr>
        <p:spPr>
          <a:xfrm>
            <a:off x="2491015" y="129381"/>
            <a:ext cx="20791261" cy="5334053"/>
          </a:xfrm>
          <a:prstGeom prst="rect">
            <a:avLst/>
          </a:prstGeom>
          <a:ln w="27101" cap="rnd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8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x10"/>
          <p:cNvSpPr/>
          <p:nvPr/>
        </p:nvSpPr>
        <p:spPr>
          <a:xfrm>
            <a:off x="1949059" y="5322082"/>
            <a:ext cx="84757" cy="11139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200"/>
              </a:lnSpc>
            </a:pPr>
            <a:r>
              <a:rPr sz="36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x11"/>
              <p:cNvSpPr/>
              <p:nvPr/>
            </p:nvSpPr>
            <p:spPr>
              <a:xfrm>
                <a:off x="1381427" y="4170564"/>
                <a:ext cx="423788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25,000</m:t>
                      </m:r>
                    </m:oMath>
                  </m:oMathPara>
                </a14:m>
                <a:endParaRPr sz="36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x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27" y="4170564"/>
                <a:ext cx="423788" cy="111397"/>
              </a:xfrm>
              <a:prstGeom prst="rect">
                <a:avLst/>
              </a:prstGeom>
              <a:blipFill>
                <a:blip r:embed="rId2"/>
                <a:stretch>
                  <a:fillRect l="-163768" t="-277778" r="-136232" b="-14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x12"/>
              <p:cNvSpPr/>
              <p:nvPr/>
            </p:nvSpPr>
            <p:spPr>
              <a:xfrm>
                <a:off x="1381427" y="3019046"/>
                <a:ext cx="423788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50,000</m:t>
                      </m:r>
                    </m:oMath>
                  </m:oMathPara>
                </a14:m>
                <a:endParaRPr sz="36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x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27" y="3019046"/>
                <a:ext cx="423788" cy="111397"/>
              </a:xfrm>
              <a:prstGeom prst="rect">
                <a:avLst/>
              </a:prstGeom>
              <a:blipFill>
                <a:blip r:embed="rId3"/>
                <a:stretch>
                  <a:fillRect l="-163768" t="-263158" r="-136232" b="-13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x13"/>
              <p:cNvSpPr/>
              <p:nvPr/>
            </p:nvSpPr>
            <p:spPr>
              <a:xfrm>
                <a:off x="1381427" y="1867528"/>
                <a:ext cx="423788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75,000</m:t>
                      </m:r>
                    </m:oMath>
                  </m:oMathPara>
                </a14:m>
                <a:endParaRPr sz="36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x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27" y="1867528"/>
                <a:ext cx="423788" cy="111397"/>
              </a:xfrm>
              <a:prstGeom prst="rect">
                <a:avLst/>
              </a:prstGeom>
              <a:blipFill>
                <a:blip r:embed="rId4"/>
                <a:stretch>
                  <a:fillRect l="-163768" t="-263158" r="-136232" b="-13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x14"/>
              <p:cNvSpPr/>
              <p:nvPr/>
            </p:nvSpPr>
            <p:spPr>
              <a:xfrm>
                <a:off x="1296670" y="716011"/>
                <a:ext cx="508545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 dirty="0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100,000</m:t>
                      </m:r>
                    </m:oMath>
                  </m:oMathPara>
                </a14:m>
                <a:endParaRPr sz="36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x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670" y="716011"/>
                <a:ext cx="508545" cy="111397"/>
              </a:xfrm>
              <a:prstGeom prst="rect">
                <a:avLst/>
              </a:prstGeom>
              <a:blipFill>
                <a:blip r:embed="rId5"/>
                <a:stretch>
                  <a:fillRect l="-151807" t="-252632" r="-131325" b="-131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D74CC7-18F9-8CCF-1B31-3270F881D2DC}"/>
              </a:ext>
            </a:extLst>
          </p:cNvPr>
          <p:cNvGrpSpPr/>
          <p:nvPr/>
        </p:nvGrpSpPr>
        <p:grpSpPr>
          <a:xfrm>
            <a:off x="2383015" y="627750"/>
            <a:ext cx="108000" cy="4606072"/>
            <a:chOff x="2116375" y="8330834"/>
            <a:chExt cx="108000" cy="4606072"/>
          </a:xfrm>
        </p:grpSpPr>
        <p:sp>
          <p:nvSpPr>
            <p:cNvPr id="15" name="pl15"/>
            <p:cNvSpPr/>
            <p:nvPr/>
          </p:nvSpPr>
          <p:spPr>
            <a:xfrm>
              <a:off x="2116375" y="12936906"/>
              <a:ext cx="108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pl16"/>
            <p:cNvSpPr/>
            <p:nvPr/>
          </p:nvSpPr>
          <p:spPr>
            <a:xfrm>
              <a:off x="2116375" y="11785388"/>
              <a:ext cx="108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pl17"/>
            <p:cNvSpPr/>
            <p:nvPr/>
          </p:nvSpPr>
          <p:spPr>
            <a:xfrm>
              <a:off x="2116375" y="10633870"/>
              <a:ext cx="108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pl18"/>
            <p:cNvSpPr/>
            <p:nvPr/>
          </p:nvSpPr>
          <p:spPr>
            <a:xfrm>
              <a:off x="2116375" y="9482352"/>
              <a:ext cx="108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pl19"/>
            <p:cNvSpPr/>
            <p:nvPr/>
          </p:nvSpPr>
          <p:spPr>
            <a:xfrm>
              <a:off x="2116375" y="8330834"/>
              <a:ext cx="108000" cy="0"/>
            </a:xfrm>
            <a:custGeom>
              <a:avLst/>
              <a:gdLst/>
              <a:ahLst/>
              <a:cxnLst/>
              <a:rect l="0" t="0" r="0" b="0"/>
              <a:pathLst>
                <a:path w="63262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49BC6F-F02D-C211-471A-CCA34DA54503}"/>
              </a:ext>
            </a:extLst>
          </p:cNvPr>
          <p:cNvGrpSpPr/>
          <p:nvPr/>
        </p:nvGrpSpPr>
        <p:grpSpPr>
          <a:xfrm>
            <a:off x="3009754" y="5477878"/>
            <a:ext cx="19697970" cy="108000"/>
            <a:chOff x="5212976" y="13822362"/>
            <a:chExt cx="19697970" cy="108000"/>
          </a:xfrm>
        </p:grpSpPr>
        <p:sp>
          <p:nvSpPr>
            <p:cNvPr id="20" name="pl20"/>
            <p:cNvSpPr/>
            <p:nvPr/>
          </p:nvSpPr>
          <p:spPr>
            <a:xfrm>
              <a:off x="5212976" y="13822362"/>
              <a:ext cx="0" cy="108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pl21"/>
            <p:cNvSpPr/>
            <p:nvPr/>
          </p:nvSpPr>
          <p:spPr>
            <a:xfrm>
              <a:off x="11778966" y="13822362"/>
              <a:ext cx="0" cy="108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pl22"/>
            <p:cNvSpPr/>
            <p:nvPr/>
          </p:nvSpPr>
          <p:spPr>
            <a:xfrm>
              <a:off x="18344956" y="13822362"/>
              <a:ext cx="0" cy="108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pl23"/>
            <p:cNvSpPr/>
            <p:nvPr/>
          </p:nvSpPr>
          <p:spPr>
            <a:xfrm>
              <a:off x="24910946" y="13822362"/>
              <a:ext cx="0" cy="108000"/>
            </a:xfrm>
            <a:custGeom>
              <a:avLst/>
              <a:gdLst/>
              <a:ahLst/>
              <a:cxnLst/>
              <a:rect l="0" t="0" r="0" b="0"/>
              <a:pathLst>
                <a:path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317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8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E3415BD-A979-61E6-DC3E-DFE471250377}"/>
              </a:ext>
            </a:extLst>
          </p:cNvPr>
          <p:cNvGrpSpPr/>
          <p:nvPr/>
        </p:nvGrpSpPr>
        <p:grpSpPr>
          <a:xfrm>
            <a:off x="2840239" y="6119279"/>
            <a:ext cx="20037001" cy="111397"/>
            <a:chOff x="5043460" y="14508162"/>
            <a:chExt cx="20037001" cy="1113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x24"/>
                <p:cNvSpPr/>
                <p:nvPr/>
              </p:nvSpPr>
              <p:spPr>
                <a:xfrm>
                  <a:off x="5043460" y="14508162"/>
                  <a:ext cx="339030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3600" b="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oMath>
                    </m:oMathPara>
                  </a14:m>
                  <a:endParaRPr sz="36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tx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460" y="14508162"/>
                  <a:ext cx="339030" cy="111397"/>
                </a:xfrm>
                <a:prstGeom prst="rect">
                  <a:avLst/>
                </a:prstGeom>
                <a:blipFill>
                  <a:blip r:embed="rId6"/>
                  <a:stretch>
                    <a:fillRect l="-175000" t="-272222" r="-142857" b="-13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x25"/>
                <p:cNvSpPr/>
                <p:nvPr/>
              </p:nvSpPr>
              <p:spPr>
                <a:xfrm>
                  <a:off x="11609451" y="14508162"/>
                  <a:ext cx="339030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ko-KR" sz="3600" b="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oMath>
                    </m:oMathPara>
                  </a14:m>
                  <a:endParaRPr sz="36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tx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9451" y="14508162"/>
                  <a:ext cx="339030" cy="111397"/>
                </a:xfrm>
                <a:prstGeom prst="rect">
                  <a:avLst/>
                </a:prstGeom>
                <a:blipFill>
                  <a:blip r:embed="rId7"/>
                  <a:stretch>
                    <a:fillRect l="-175000" t="-272222" r="-142857" b="-13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x26"/>
                <p:cNvSpPr/>
                <p:nvPr/>
              </p:nvSpPr>
              <p:spPr>
                <a:xfrm>
                  <a:off x="18175441" y="14508162"/>
                  <a:ext cx="339030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ko-KR" sz="3600" b="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oMath>
                    </m:oMathPara>
                  </a14:m>
                  <a:endParaRPr sz="36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tx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5441" y="14508162"/>
                  <a:ext cx="339030" cy="111397"/>
                </a:xfrm>
                <a:prstGeom prst="rect">
                  <a:avLst/>
                </a:prstGeom>
                <a:blipFill>
                  <a:blip r:embed="rId8"/>
                  <a:stretch>
                    <a:fillRect l="-173214" t="-272222" r="-144643" b="-13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x27"/>
                <p:cNvSpPr/>
                <p:nvPr/>
              </p:nvSpPr>
              <p:spPr>
                <a:xfrm>
                  <a:off x="24741431" y="14508162"/>
                  <a:ext cx="339030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ko-KR" sz="3600" b="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3600" i="1" dirty="0" smtClean="0">
                            <a:solidFill>
                              <a:srgbClr val="4D4D4D">
                                <a:alpha val="100000"/>
                              </a:srgb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oMath>
                    </m:oMathPara>
                  </a14:m>
                  <a:endParaRPr sz="36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7" name="tx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1431" y="14508162"/>
                  <a:ext cx="339030" cy="111397"/>
                </a:xfrm>
                <a:prstGeom prst="rect">
                  <a:avLst/>
                </a:prstGeom>
                <a:blipFill>
                  <a:blip r:embed="rId9"/>
                  <a:stretch>
                    <a:fillRect l="-175000" t="-272222" r="-144643" b="-13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x28"/>
          <p:cNvSpPr/>
          <p:nvPr/>
        </p:nvSpPr>
        <p:spPr>
          <a:xfrm>
            <a:off x="12473215" y="6426771"/>
            <a:ext cx="65245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4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nodes</a:t>
            </a:r>
          </a:p>
        </p:txBody>
      </p:sp>
      <p:sp>
        <p:nvSpPr>
          <p:cNvPr id="29" name="tx29"/>
          <p:cNvSpPr/>
          <p:nvPr/>
        </p:nvSpPr>
        <p:spPr>
          <a:xfrm rot="16200000">
            <a:off x="485990" y="3035186"/>
            <a:ext cx="310436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sz="4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44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(sec)</a:t>
            </a:r>
            <a:endParaRPr sz="44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혜원 김</cp:lastModifiedBy>
  <cp:revision>10</cp:revision>
  <dcterms:created xsi:type="dcterms:W3CDTF">2015-07-14T21:05:00Z</dcterms:created>
  <dcterms:modified xsi:type="dcterms:W3CDTF">2024-09-22T12:05:17Z</dcterms:modified>
</cp:coreProperties>
</file>