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685800" y="777081"/>
            <a:ext cx="13716000" cy="9144000"/>
            <a:chOff x="685800" y="777081"/>
            <a:chExt cx="13716000" cy="9144000"/>
          </a:xfrm>
        </p:grpSpPr>
        <p:sp>
          <p:nvSpPr>
            <p:cNvPr id="3" name="rc3"/>
            <p:cNvSpPr/>
            <p:nvPr/>
          </p:nvSpPr>
          <p:spPr>
            <a:xfrm>
              <a:off x="685800" y="777081"/>
              <a:ext cx="13716000" cy="9144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1434674" y="846670"/>
              <a:ext cx="8095930" cy="2644462"/>
            </a:xfrm>
            <a:custGeom>
              <a:avLst/>
              <a:pathLst>
                <a:path w="8095930" h="2644462">
                  <a:moveTo>
                    <a:pt x="0" y="2644462"/>
                  </a:moveTo>
                  <a:lnTo>
                    <a:pt x="5824289" y="1581940"/>
                  </a:lnTo>
                  <a:lnTo>
                    <a:pt x="8095930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434674" y="1259047"/>
              <a:ext cx="11648579" cy="5021169"/>
            </a:xfrm>
            <a:custGeom>
              <a:avLst/>
              <a:pathLst>
                <a:path w="11648579" h="5021169">
                  <a:moveTo>
                    <a:pt x="0" y="5021169"/>
                  </a:moveTo>
                  <a:lnTo>
                    <a:pt x="5824289" y="3972140"/>
                  </a:lnTo>
                  <a:lnTo>
                    <a:pt x="11648579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434674" y="3928954"/>
              <a:ext cx="11648579" cy="4971125"/>
            </a:xfrm>
            <a:custGeom>
              <a:avLst/>
              <a:pathLst>
                <a:path w="11648579" h="4971125">
                  <a:moveTo>
                    <a:pt x="0" y="4971125"/>
                  </a:moveTo>
                  <a:lnTo>
                    <a:pt x="5824289" y="3936432"/>
                  </a:lnTo>
                  <a:lnTo>
                    <a:pt x="11648579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434674" y="4001211"/>
              <a:ext cx="11648579" cy="5009205"/>
            </a:xfrm>
            <a:custGeom>
              <a:avLst/>
              <a:pathLst>
                <a:path w="11648579" h="5009205">
                  <a:moveTo>
                    <a:pt x="0" y="5009205"/>
                  </a:moveTo>
                  <a:lnTo>
                    <a:pt x="5824289" y="3975616"/>
                  </a:lnTo>
                  <a:lnTo>
                    <a:pt x="11648579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434674" y="4245049"/>
              <a:ext cx="11648579" cy="4970764"/>
            </a:xfrm>
            <a:custGeom>
              <a:avLst/>
              <a:pathLst>
                <a:path w="11648579" h="4970764">
                  <a:moveTo>
                    <a:pt x="0" y="4970764"/>
                  </a:moveTo>
                  <a:lnTo>
                    <a:pt x="5824289" y="3938583"/>
                  </a:lnTo>
                  <a:lnTo>
                    <a:pt x="11648579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434674" y="4028203"/>
              <a:ext cx="11648579" cy="4985847"/>
            </a:xfrm>
            <a:custGeom>
              <a:avLst/>
              <a:pathLst>
                <a:path w="11648579" h="4985847">
                  <a:moveTo>
                    <a:pt x="0" y="4985847"/>
                  </a:moveTo>
                  <a:lnTo>
                    <a:pt x="5824289" y="3951793"/>
                  </a:lnTo>
                  <a:lnTo>
                    <a:pt x="11648579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7146059" y="8070728"/>
              <a:ext cx="225809" cy="225810"/>
            </a:xfrm>
            <a:prstGeom prst="rect">
              <a:avLst/>
            </a:pr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146059" y="8070728"/>
              <a:ext cx="225809" cy="225810"/>
            </a:xfrm>
            <a:custGeom>
              <a:avLst/>
              <a:pathLst>
                <a:path w="225809" h="225810">
                  <a:moveTo>
                    <a:pt x="0" y="225810"/>
                  </a:moveTo>
                  <a:lnTo>
                    <a:pt x="225809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146059" y="8070728"/>
              <a:ext cx="225809" cy="225810"/>
            </a:xfrm>
            <a:custGeom>
              <a:avLst/>
              <a:pathLst>
                <a:path w="225809" h="225810">
                  <a:moveTo>
                    <a:pt x="0" y="0"/>
                  </a:moveTo>
                  <a:lnTo>
                    <a:pt x="225809" y="22581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146059" y="7867092"/>
              <a:ext cx="225809" cy="225810"/>
            </a:xfrm>
            <a:custGeom>
              <a:avLst/>
              <a:pathLst>
                <a:path w="225809" h="225810">
                  <a:moveTo>
                    <a:pt x="0" y="225810"/>
                  </a:moveTo>
                  <a:lnTo>
                    <a:pt x="225809" y="0"/>
                  </a:lnTo>
                </a:path>
              </a:pathLst>
            </a:custGeom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146059" y="7867092"/>
              <a:ext cx="225809" cy="225810"/>
            </a:xfrm>
            <a:custGeom>
              <a:avLst/>
              <a:pathLst>
                <a:path w="225809" h="225810">
                  <a:moveTo>
                    <a:pt x="0" y="0"/>
                  </a:moveTo>
                  <a:lnTo>
                    <a:pt x="225809" y="225810"/>
                  </a:lnTo>
                </a:path>
              </a:pathLst>
            </a:custGeom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099292" y="7979997"/>
              <a:ext cx="319343" cy="0"/>
            </a:xfrm>
            <a:custGeom>
              <a:avLst/>
              <a:pathLst>
                <a:path w="319343" h="0">
                  <a:moveTo>
                    <a:pt x="0" y="0"/>
                  </a:moveTo>
                  <a:lnTo>
                    <a:pt x="319343" y="0"/>
                  </a:lnTo>
                </a:path>
              </a:pathLst>
            </a:custGeom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258964" y="7820325"/>
              <a:ext cx="0" cy="319343"/>
            </a:xfrm>
            <a:custGeom>
              <a:avLst/>
              <a:pathLst>
                <a:path w="0" h="319343">
                  <a:moveTo>
                    <a:pt x="0" y="319343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099292" y="7976827"/>
              <a:ext cx="319343" cy="0"/>
            </a:xfrm>
            <a:custGeom>
              <a:avLst/>
              <a:pathLst>
                <a:path w="319343" h="0">
                  <a:moveTo>
                    <a:pt x="0" y="0"/>
                  </a:moveTo>
                  <a:lnTo>
                    <a:pt x="319343" y="0"/>
                  </a:lnTo>
                </a:path>
              </a:pathLst>
            </a:custGeom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258964" y="7817156"/>
              <a:ext cx="0" cy="319343"/>
            </a:xfrm>
            <a:custGeom>
              <a:avLst/>
              <a:pathLst>
                <a:path w="0" h="319343">
                  <a:moveTo>
                    <a:pt x="0" y="319343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7146059" y="7752481"/>
              <a:ext cx="225809" cy="225810"/>
            </a:xfrm>
            <a:custGeom>
              <a:avLst/>
              <a:pathLst>
                <a:path w="225809" h="225810">
                  <a:moveTo>
                    <a:pt x="0" y="225810"/>
                  </a:moveTo>
                  <a:lnTo>
                    <a:pt x="225809" y="225810"/>
                  </a:lnTo>
                  <a:lnTo>
                    <a:pt x="2258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7106906" y="5055607"/>
              <a:ext cx="304114" cy="263371"/>
            </a:xfrm>
            <a:custGeom>
              <a:avLst/>
              <a:pathLst>
                <a:path w="304114" h="263371">
                  <a:moveTo>
                    <a:pt x="152057" y="0"/>
                  </a:moveTo>
                  <a:lnTo>
                    <a:pt x="304114" y="263371"/>
                  </a:lnTo>
                  <a:lnTo>
                    <a:pt x="0" y="263371"/>
                  </a:lnTo>
                  <a:close/>
                </a:path>
              </a:pathLst>
            </a:cu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7146059" y="2315706"/>
              <a:ext cx="225810" cy="22581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434674" y="846670"/>
              <a:ext cx="11648579" cy="8608161"/>
            </a:xfrm>
            <a:prstGeom prst="rect">
              <a:avLst/>
            </a:pr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919788" y="9008522"/>
              <a:ext cx="423788" cy="1096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13900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919788" y="7443327"/>
              <a:ext cx="423788" cy="1097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14000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919788" y="5878207"/>
              <a:ext cx="423788" cy="1097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14100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919788" y="4313012"/>
              <a:ext cx="423788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14200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919788" y="2747967"/>
              <a:ext cx="423788" cy="1097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14300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919788" y="1182846"/>
              <a:ext cx="423788" cy="1097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14400</a:t>
              </a:r>
            </a:p>
          </p:txBody>
        </p:sp>
        <p:sp>
          <p:nvSpPr>
            <p:cNvPr id="29" name="pl29"/>
            <p:cNvSpPr/>
            <p:nvPr/>
          </p:nvSpPr>
          <p:spPr>
            <a:xfrm>
              <a:off x="1371411" y="9063551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1371411" y="7498431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1371411" y="5933311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1371411" y="4368190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371411" y="2803070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371411" y="1237950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964155" y="9454831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611559" y="9454831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258964" y="9454831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9906368" y="9454831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2553772" y="9454831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1794640" y="9545557"/>
              <a:ext cx="339030" cy="1096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3990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442044" y="9545557"/>
              <a:ext cx="339030" cy="1096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3995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7089448" y="9545483"/>
              <a:ext cx="339030" cy="1097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4000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736853" y="9545483"/>
              <a:ext cx="339030" cy="1097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4005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2384257" y="9545483"/>
              <a:ext cx="339030" cy="1097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4010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921139" y="9717658"/>
              <a:ext cx="675648" cy="104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# of Nodes</a:t>
              </a:r>
            </a:p>
          </p:txBody>
        </p:sp>
        <p:sp>
          <p:nvSpPr>
            <p:cNvPr id="46" name="tx46"/>
            <p:cNvSpPr/>
            <p:nvPr/>
          </p:nvSpPr>
          <p:spPr>
            <a:xfrm rot="-5400000">
              <a:off x="203035" y="5084379"/>
              <a:ext cx="1172374" cy="1327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Running time (sec)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3292020" y="3068417"/>
              <a:ext cx="970601" cy="13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as.factor(alpha)</a:t>
              </a:r>
            </a:p>
          </p:txBody>
        </p:sp>
        <p:sp>
          <p:nvSpPr>
            <p:cNvPr id="48" name="pt48"/>
            <p:cNvSpPr/>
            <p:nvPr/>
          </p:nvSpPr>
          <p:spPr>
            <a:xfrm>
              <a:off x="13323115" y="3314667"/>
              <a:ext cx="225810" cy="22581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13283963" y="3539992"/>
              <a:ext cx="304114" cy="263371"/>
            </a:xfrm>
            <a:custGeom>
              <a:avLst/>
              <a:pathLst>
                <a:path w="304114" h="263371">
                  <a:moveTo>
                    <a:pt x="152057" y="0"/>
                  </a:moveTo>
                  <a:lnTo>
                    <a:pt x="304114" y="263371"/>
                  </a:lnTo>
                  <a:lnTo>
                    <a:pt x="0" y="2633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13323115" y="3890667"/>
              <a:ext cx="225810" cy="225810"/>
            </a:xfrm>
            <a:custGeom>
              <a:avLst/>
              <a:pathLst>
                <a:path w="225810" h="225810">
                  <a:moveTo>
                    <a:pt x="0" y="225810"/>
                  </a:moveTo>
                  <a:lnTo>
                    <a:pt x="225810" y="225810"/>
                  </a:lnTo>
                  <a:lnTo>
                    <a:pt x="2258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3276348" y="4291572"/>
              <a:ext cx="319343" cy="0"/>
            </a:xfrm>
            <a:custGeom>
              <a:avLst/>
              <a:pathLst>
                <a:path w="319343" h="0">
                  <a:moveTo>
                    <a:pt x="0" y="0"/>
                  </a:moveTo>
                  <a:lnTo>
                    <a:pt x="319343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13436020" y="4131901"/>
              <a:ext cx="0" cy="319343"/>
            </a:xfrm>
            <a:custGeom>
              <a:avLst/>
              <a:pathLst>
                <a:path w="0" h="319343">
                  <a:moveTo>
                    <a:pt x="0" y="319343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13323115" y="4466667"/>
              <a:ext cx="225810" cy="225809"/>
            </a:xfrm>
            <a:prstGeom prst="rect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13323115" y="4466667"/>
              <a:ext cx="225810" cy="225809"/>
            </a:xfrm>
            <a:custGeom>
              <a:avLst/>
              <a:pathLst>
                <a:path w="225810" h="225809">
                  <a:moveTo>
                    <a:pt x="0" y="225809"/>
                  </a:moveTo>
                  <a:lnTo>
                    <a:pt x="225810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13323115" y="4466667"/>
              <a:ext cx="225810" cy="225809"/>
            </a:xfrm>
            <a:custGeom>
              <a:avLst/>
              <a:pathLst>
                <a:path w="225810" h="225809">
                  <a:moveTo>
                    <a:pt x="0" y="0"/>
                  </a:moveTo>
                  <a:lnTo>
                    <a:pt x="225810" y="225809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13323115" y="4754667"/>
              <a:ext cx="225810" cy="225809"/>
            </a:xfrm>
            <a:custGeom>
              <a:avLst/>
              <a:pathLst>
                <a:path w="225810" h="225809">
                  <a:moveTo>
                    <a:pt x="0" y="225809"/>
                  </a:moveTo>
                  <a:lnTo>
                    <a:pt x="225810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13323115" y="4754667"/>
              <a:ext cx="225810" cy="225809"/>
            </a:xfrm>
            <a:custGeom>
              <a:avLst/>
              <a:pathLst>
                <a:path w="225810" h="225809">
                  <a:moveTo>
                    <a:pt x="0" y="0"/>
                  </a:moveTo>
                  <a:lnTo>
                    <a:pt x="225810" y="225809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3276348" y="4867572"/>
              <a:ext cx="319343" cy="0"/>
            </a:xfrm>
            <a:custGeom>
              <a:avLst/>
              <a:pathLst>
                <a:path w="319343" h="0">
                  <a:moveTo>
                    <a:pt x="0" y="0"/>
                  </a:moveTo>
                  <a:lnTo>
                    <a:pt x="319343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13436020" y="4707901"/>
              <a:ext cx="0" cy="319343"/>
            </a:xfrm>
            <a:custGeom>
              <a:avLst/>
              <a:pathLst>
                <a:path w="0" h="319343">
                  <a:moveTo>
                    <a:pt x="0" y="319343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13649609" y="3387381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13649609" y="3675109"/>
              <a:ext cx="15536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0.2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13649609" y="3963163"/>
              <a:ext cx="155361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0.4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13649609" y="4251054"/>
              <a:ext cx="155361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0.6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13649609" y="4539054"/>
              <a:ext cx="155361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0.8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13649609" y="4829837"/>
              <a:ext cx="62155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13292020" y="5275058"/>
              <a:ext cx="357299" cy="1296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Alpha</a:t>
              </a:r>
            </a:p>
          </p:txBody>
        </p:sp>
        <p:sp>
          <p:nvSpPr>
            <p:cNvPr id="67" name="pl67"/>
            <p:cNvSpPr/>
            <p:nvPr/>
          </p:nvSpPr>
          <p:spPr>
            <a:xfrm>
              <a:off x="13320820" y="5632918"/>
              <a:ext cx="230399" cy="0"/>
            </a:xfrm>
            <a:custGeom>
              <a:avLst/>
              <a:pathLst>
                <a:path w="230399" h="0">
                  <a:moveTo>
                    <a:pt x="0" y="0"/>
                  </a:moveTo>
                  <a:lnTo>
                    <a:pt x="230399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13323115" y="5520013"/>
              <a:ext cx="225810" cy="22581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13320820" y="5920918"/>
              <a:ext cx="230399" cy="0"/>
            </a:xfrm>
            <a:custGeom>
              <a:avLst/>
              <a:pathLst>
                <a:path w="230399" h="0">
                  <a:moveTo>
                    <a:pt x="0" y="0"/>
                  </a:moveTo>
                  <a:lnTo>
                    <a:pt x="230399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13323115" y="5808013"/>
              <a:ext cx="225810" cy="225810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13320820" y="6208918"/>
              <a:ext cx="230399" cy="0"/>
            </a:xfrm>
            <a:custGeom>
              <a:avLst/>
              <a:pathLst>
                <a:path w="230399" h="0">
                  <a:moveTo>
                    <a:pt x="0" y="0"/>
                  </a:moveTo>
                  <a:lnTo>
                    <a:pt x="230399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13323115" y="6096013"/>
              <a:ext cx="225810" cy="225810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13320820" y="6496918"/>
              <a:ext cx="230399" cy="0"/>
            </a:xfrm>
            <a:custGeom>
              <a:avLst/>
              <a:pathLst>
                <a:path w="230399" h="0">
                  <a:moveTo>
                    <a:pt x="0" y="0"/>
                  </a:moveTo>
                  <a:lnTo>
                    <a:pt x="230399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13323115" y="6384013"/>
              <a:ext cx="225810" cy="225810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13320820" y="6784918"/>
              <a:ext cx="230399" cy="0"/>
            </a:xfrm>
            <a:custGeom>
              <a:avLst/>
              <a:pathLst>
                <a:path w="230399" h="0">
                  <a:moveTo>
                    <a:pt x="0" y="0"/>
                  </a:moveTo>
                  <a:lnTo>
                    <a:pt x="230399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13323115" y="6672013"/>
              <a:ext cx="225810" cy="225810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13320820" y="7072918"/>
              <a:ext cx="230399" cy="0"/>
            </a:xfrm>
            <a:custGeom>
              <a:avLst/>
              <a:pathLst>
                <a:path w="230399" h="0">
                  <a:moveTo>
                    <a:pt x="0" y="0"/>
                  </a:moveTo>
                  <a:lnTo>
                    <a:pt x="230399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13323115" y="6960013"/>
              <a:ext cx="225810" cy="225810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13649609" y="5592727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13649609" y="5880454"/>
              <a:ext cx="15536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0.2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13649609" y="6168508"/>
              <a:ext cx="155361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0.4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13649609" y="6456399"/>
              <a:ext cx="155361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0.6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13649609" y="6744399"/>
              <a:ext cx="155361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0.8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13649609" y="7035182"/>
              <a:ext cx="62155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>kimhyewon</cp:lastModifiedBy>
  <cp:revision>7</cp:revision>
  <dcterms:created xsi:type="dcterms:W3CDTF">2015-07-14T21:05:00Z</dcterms:created>
  <dcterms:modified xsi:type="dcterms:W3CDTF">2024-09-24T16:33:48Z</dcterms:modified>
</cp:coreProperties>
</file>