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0620375" cy="3743325"/>
  <p:notesSz cx="6858000" cy="9144000"/>
  <p:defaultTextStyle>
    <a:defPPr>
      <a:defRPr lang="en-US"/>
    </a:defPPr>
    <a:lvl1pPr marL="0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1pPr>
    <a:lvl2pPr marL="1054240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2pPr>
    <a:lvl3pPr marL="2108481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3pPr>
    <a:lvl4pPr marL="3162724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4pPr>
    <a:lvl5pPr marL="4216964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5pPr>
    <a:lvl6pPr marL="5271204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6pPr>
    <a:lvl7pPr marL="6325445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7pPr>
    <a:lvl8pPr marL="7379685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8pPr>
    <a:lvl9pPr marL="8433928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80" userDrawn="1">
          <p15:clr>
            <a:srgbClr val="A4A3A4"/>
          </p15:clr>
        </p15:guide>
        <p15:guide id="2" pos="33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BFC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92"/>
    <p:restoredTop sz="96715"/>
  </p:normalViewPr>
  <p:slideViewPr>
    <p:cSldViewPr showGuides="1">
      <p:cViewPr>
        <p:scale>
          <a:sx n="160" d="100"/>
          <a:sy n="160" d="100"/>
        </p:scale>
        <p:origin x="3328" y="1408"/>
      </p:cViewPr>
      <p:guideLst>
        <p:guide orient="horz" pos="1180"/>
        <p:guide pos="33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6530" y="1162863"/>
            <a:ext cx="9027318" cy="8023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3059" y="2121218"/>
            <a:ext cx="7434263" cy="9566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0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207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31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4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51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62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7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82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41421" y="149910"/>
            <a:ext cx="2588717" cy="31939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5276" y="149910"/>
            <a:ext cx="7589144" cy="31939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37" y="2405436"/>
            <a:ext cx="9027318" cy="743466"/>
          </a:xfrm>
        </p:spPr>
        <p:txBody>
          <a:bodyPr anchor="t"/>
          <a:lstStyle>
            <a:lvl1pPr algn="l">
              <a:defRPr sz="5327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937" y="1586583"/>
            <a:ext cx="9027318" cy="818853"/>
          </a:xfrm>
        </p:spPr>
        <p:txBody>
          <a:bodyPr anchor="b"/>
          <a:lstStyle>
            <a:lvl1pPr marL="0" indent="0">
              <a:buNone/>
              <a:defRPr sz="2721">
                <a:solidFill>
                  <a:schemeClr val="tx1">
                    <a:tint val="75000"/>
                  </a:schemeClr>
                </a:solidFill>
              </a:defRPr>
            </a:lvl1pPr>
            <a:lvl2pPr marL="610351" indent="0">
              <a:buNone/>
              <a:defRPr sz="2431">
                <a:solidFill>
                  <a:schemeClr val="tx1">
                    <a:tint val="75000"/>
                  </a:schemeClr>
                </a:solidFill>
              </a:defRPr>
            </a:lvl2pPr>
            <a:lvl3pPr marL="1220703" indent="0">
              <a:buNone/>
              <a:defRPr sz="2026">
                <a:solidFill>
                  <a:schemeClr val="tx1">
                    <a:tint val="75000"/>
                  </a:schemeClr>
                </a:solidFill>
              </a:defRPr>
            </a:lvl3pPr>
            <a:lvl4pPr marL="1831053" indent="0">
              <a:buNone/>
              <a:defRPr sz="1911">
                <a:solidFill>
                  <a:schemeClr val="tx1">
                    <a:tint val="75000"/>
                  </a:schemeClr>
                </a:solidFill>
              </a:defRPr>
            </a:lvl4pPr>
            <a:lvl5pPr marL="2441404" indent="0">
              <a:buNone/>
              <a:defRPr sz="1911">
                <a:solidFill>
                  <a:schemeClr val="tx1">
                    <a:tint val="75000"/>
                  </a:schemeClr>
                </a:solidFill>
              </a:defRPr>
            </a:lvl5pPr>
            <a:lvl6pPr marL="3051754" indent="0">
              <a:buNone/>
              <a:defRPr sz="1911">
                <a:solidFill>
                  <a:schemeClr val="tx1">
                    <a:tint val="75000"/>
                  </a:schemeClr>
                </a:solidFill>
              </a:defRPr>
            </a:lvl6pPr>
            <a:lvl7pPr marL="3662103" indent="0">
              <a:buNone/>
              <a:defRPr sz="1911">
                <a:solidFill>
                  <a:schemeClr val="tx1">
                    <a:tint val="75000"/>
                  </a:schemeClr>
                </a:solidFill>
              </a:defRPr>
            </a:lvl7pPr>
            <a:lvl8pPr marL="4272454" indent="0">
              <a:buNone/>
              <a:defRPr sz="1911">
                <a:solidFill>
                  <a:schemeClr val="tx1">
                    <a:tint val="75000"/>
                  </a:schemeClr>
                </a:solidFill>
              </a:defRPr>
            </a:lvl8pPr>
            <a:lvl9pPr marL="4882808" indent="0">
              <a:buNone/>
              <a:defRPr sz="19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5274" y="873443"/>
            <a:ext cx="5088930" cy="2470421"/>
          </a:xfrm>
        </p:spPr>
        <p:txBody>
          <a:bodyPr/>
          <a:lstStyle>
            <a:lvl1pPr>
              <a:defRPr sz="3704"/>
            </a:lvl1pPr>
            <a:lvl2pPr>
              <a:defRPr sz="3299"/>
            </a:lvl2pPr>
            <a:lvl3pPr>
              <a:defRPr sz="2721"/>
            </a:lvl3pPr>
            <a:lvl4pPr>
              <a:defRPr sz="2431"/>
            </a:lvl4pPr>
            <a:lvl5pPr>
              <a:defRPr sz="2431"/>
            </a:lvl5pPr>
            <a:lvl6pPr>
              <a:defRPr sz="2431"/>
            </a:lvl6pPr>
            <a:lvl7pPr>
              <a:defRPr sz="2431"/>
            </a:lvl7pPr>
            <a:lvl8pPr>
              <a:defRPr sz="2431"/>
            </a:lvl8pPr>
            <a:lvl9pPr>
              <a:defRPr sz="243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41210" y="873443"/>
            <a:ext cx="5088930" cy="2470421"/>
          </a:xfrm>
        </p:spPr>
        <p:txBody>
          <a:bodyPr/>
          <a:lstStyle>
            <a:lvl1pPr>
              <a:defRPr sz="3704"/>
            </a:lvl1pPr>
            <a:lvl2pPr>
              <a:defRPr sz="3299"/>
            </a:lvl2pPr>
            <a:lvl3pPr>
              <a:defRPr sz="2721"/>
            </a:lvl3pPr>
            <a:lvl4pPr>
              <a:defRPr sz="2431"/>
            </a:lvl4pPr>
            <a:lvl5pPr>
              <a:defRPr sz="2431"/>
            </a:lvl5pPr>
            <a:lvl6pPr>
              <a:defRPr sz="2431"/>
            </a:lvl6pPr>
            <a:lvl7pPr>
              <a:defRPr sz="2431"/>
            </a:lvl7pPr>
            <a:lvl8pPr>
              <a:defRPr sz="2431"/>
            </a:lvl8pPr>
            <a:lvl9pPr>
              <a:defRPr sz="243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021" y="149905"/>
            <a:ext cx="9558338" cy="6238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023" y="837918"/>
            <a:ext cx="4692510" cy="349203"/>
          </a:xfrm>
        </p:spPr>
        <p:txBody>
          <a:bodyPr anchor="b"/>
          <a:lstStyle>
            <a:lvl1pPr marL="0" indent="0">
              <a:buNone/>
              <a:defRPr sz="3299" b="1"/>
            </a:lvl1pPr>
            <a:lvl2pPr marL="610351" indent="0">
              <a:buNone/>
              <a:defRPr sz="2721" b="1"/>
            </a:lvl2pPr>
            <a:lvl3pPr marL="1220703" indent="0">
              <a:buNone/>
              <a:defRPr sz="2431" b="1"/>
            </a:lvl3pPr>
            <a:lvl4pPr marL="1831053" indent="0">
              <a:buNone/>
              <a:defRPr sz="2026" b="1"/>
            </a:lvl4pPr>
            <a:lvl5pPr marL="2441404" indent="0">
              <a:buNone/>
              <a:defRPr sz="2026" b="1"/>
            </a:lvl5pPr>
            <a:lvl6pPr marL="3051754" indent="0">
              <a:buNone/>
              <a:defRPr sz="2026" b="1"/>
            </a:lvl6pPr>
            <a:lvl7pPr marL="3662103" indent="0">
              <a:buNone/>
              <a:defRPr sz="2026" b="1"/>
            </a:lvl7pPr>
            <a:lvl8pPr marL="4272454" indent="0">
              <a:buNone/>
              <a:defRPr sz="2026" b="1"/>
            </a:lvl8pPr>
            <a:lvl9pPr marL="4882808" indent="0">
              <a:buNone/>
              <a:defRPr sz="202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023" y="1187121"/>
            <a:ext cx="4692510" cy="2156744"/>
          </a:xfrm>
        </p:spPr>
        <p:txBody>
          <a:bodyPr/>
          <a:lstStyle>
            <a:lvl1pPr>
              <a:defRPr sz="3299"/>
            </a:lvl1pPr>
            <a:lvl2pPr>
              <a:defRPr sz="2721"/>
            </a:lvl2pPr>
            <a:lvl3pPr>
              <a:defRPr sz="2431"/>
            </a:lvl3pPr>
            <a:lvl4pPr>
              <a:defRPr sz="2026"/>
            </a:lvl4pPr>
            <a:lvl5pPr>
              <a:defRPr sz="2026"/>
            </a:lvl5pPr>
            <a:lvl6pPr>
              <a:defRPr sz="2026"/>
            </a:lvl6pPr>
            <a:lvl7pPr>
              <a:defRPr sz="2026"/>
            </a:lvl7pPr>
            <a:lvl8pPr>
              <a:defRPr sz="2026"/>
            </a:lvl8pPr>
            <a:lvl9pPr>
              <a:defRPr sz="202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95007" y="837918"/>
            <a:ext cx="4694354" cy="349203"/>
          </a:xfrm>
        </p:spPr>
        <p:txBody>
          <a:bodyPr anchor="b"/>
          <a:lstStyle>
            <a:lvl1pPr marL="0" indent="0">
              <a:buNone/>
              <a:defRPr sz="3299" b="1"/>
            </a:lvl1pPr>
            <a:lvl2pPr marL="610351" indent="0">
              <a:buNone/>
              <a:defRPr sz="2721" b="1"/>
            </a:lvl2pPr>
            <a:lvl3pPr marL="1220703" indent="0">
              <a:buNone/>
              <a:defRPr sz="2431" b="1"/>
            </a:lvl3pPr>
            <a:lvl4pPr marL="1831053" indent="0">
              <a:buNone/>
              <a:defRPr sz="2026" b="1"/>
            </a:lvl4pPr>
            <a:lvl5pPr marL="2441404" indent="0">
              <a:buNone/>
              <a:defRPr sz="2026" b="1"/>
            </a:lvl5pPr>
            <a:lvl6pPr marL="3051754" indent="0">
              <a:buNone/>
              <a:defRPr sz="2026" b="1"/>
            </a:lvl6pPr>
            <a:lvl7pPr marL="3662103" indent="0">
              <a:buNone/>
              <a:defRPr sz="2026" b="1"/>
            </a:lvl7pPr>
            <a:lvl8pPr marL="4272454" indent="0">
              <a:buNone/>
              <a:defRPr sz="2026" b="1"/>
            </a:lvl8pPr>
            <a:lvl9pPr marL="4882808" indent="0">
              <a:buNone/>
              <a:defRPr sz="202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95007" y="1187121"/>
            <a:ext cx="4694354" cy="2156744"/>
          </a:xfrm>
        </p:spPr>
        <p:txBody>
          <a:bodyPr/>
          <a:lstStyle>
            <a:lvl1pPr>
              <a:defRPr sz="3299"/>
            </a:lvl1pPr>
            <a:lvl2pPr>
              <a:defRPr sz="2721"/>
            </a:lvl2pPr>
            <a:lvl3pPr>
              <a:defRPr sz="2431"/>
            </a:lvl3pPr>
            <a:lvl4pPr>
              <a:defRPr sz="2026"/>
            </a:lvl4pPr>
            <a:lvl5pPr>
              <a:defRPr sz="2026"/>
            </a:lvl5pPr>
            <a:lvl6pPr>
              <a:defRPr sz="2026"/>
            </a:lvl6pPr>
            <a:lvl7pPr>
              <a:defRPr sz="2026"/>
            </a:lvl7pPr>
            <a:lvl8pPr>
              <a:defRPr sz="2026"/>
            </a:lvl8pPr>
            <a:lvl9pPr>
              <a:defRPr sz="202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023" y="149043"/>
            <a:ext cx="3494030" cy="634285"/>
          </a:xfrm>
        </p:spPr>
        <p:txBody>
          <a:bodyPr anchor="b"/>
          <a:lstStyle>
            <a:lvl1pPr algn="l">
              <a:defRPr sz="2721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2274" y="149043"/>
            <a:ext cx="5937084" cy="3194825"/>
          </a:xfrm>
        </p:spPr>
        <p:txBody>
          <a:bodyPr/>
          <a:lstStyle>
            <a:lvl1pPr>
              <a:defRPr sz="4285"/>
            </a:lvl1pPr>
            <a:lvl2pPr>
              <a:defRPr sz="3704"/>
            </a:lvl2pPr>
            <a:lvl3pPr>
              <a:defRPr sz="3299"/>
            </a:lvl3pPr>
            <a:lvl4pPr>
              <a:defRPr sz="2721"/>
            </a:lvl4pPr>
            <a:lvl5pPr>
              <a:defRPr sz="2721"/>
            </a:lvl5pPr>
            <a:lvl6pPr>
              <a:defRPr sz="2721"/>
            </a:lvl6pPr>
            <a:lvl7pPr>
              <a:defRPr sz="2721"/>
            </a:lvl7pPr>
            <a:lvl8pPr>
              <a:defRPr sz="2721"/>
            </a:lvl8pPr>
            <a:lvl9pPr>
              <a:defRPr sz="272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023" y="783327"/>
            <a:ext cx="3494030" cy="2560538"/>
          </a:xfrm>
        </p:spPr>
        <p:txBody>
          <a:bodyPr/>
          <a:lstStyle>
            <a:lvl1pPr marL="0" indent="0">
              <a:buNone/>
              <a:defRPr sz="1911"/>
            </a:lvl1pPr>
            <a:lvl2pPr marL="610351" indent="0">
              <a:buNone/>
              <a:defRPr sz="1622"/>
            </a:lvl2pPr>
            <a:lvl3pPr marL="1220703" indent="0">
              <a:buNone/>
              <a:defRPr sz="1389"/>
            </a:lvl3pPr>
            <a:lvl4pPr marL="1831053" indent="0">
              <a:buNone/>
              <a:defRPr sz="1158"/>
            </a:lvl4pPr>
            <a:lvl5pPr marL="2441404" indent="0">
              <a:buNone/>
              <a:defRPr sz="1158"/>
            </a:lvl5pPr>
            <a:lvl6pPr marL="3051754" indent="0">
              <a:buNone/>
              <a:defRPr sz="1158"/>
            </a:lvl6pPr>
            <a:lvl7pPr marL="3662103" indent="0">
              <a:buNone/>
              <a:defRPr sz="1158"/>
            </a:lvl7pPr>
            <a:lvl8pPr marL="4272454" indent="0">
              <a:buNone/>
              <a:defRPr sz="1158"/>
            </a:lvl8pPr>
            <a:lvl9pPr marL="4882808" indent="0">
              <a:buNone/>
              <a:defRPr sz="115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668" y="2620328"/>
            <a:ext cx="6372225" cy="309345"/>
          </a:xfrm>
        </p:spPr>
        <p:txBody>
          <a:bodyPr anchor="b"/>
          <a:lstStyle>
            <a:lvl1pPr algn="l">
              <a:defRPr sz="2721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1668" y="334474"/>
            <a:ext cx="6372225" cy="2245995"/>
          </a:xfrm>
        </p:spPr>
        <p:txBody>
          <a:bodyPr/>
          <a:lstStyle>
            <a:lvl1pPr marL="0" indent="0">
              <a:buNone/>
              <a:defRPr sz="4285"/>
            </a:lvl1pPr>
            <a:lvl2pPr marL="610351" indent="0">
              <a:buNone/>
              <a:defRPr sz="3704"/>
            </a:lvl2pPr>
            <a:lvl3pPr marL="1220703" indent="0">
              <a:buNone/>
              <a:defRPr sz="3299"/>
            </a:lvl3pPr>
            <a:lvl4pPr marL="1831053" indent="0">
              <a:buNone/>
              <a:defRPr sz="2721"/>
            </a:lvl4pPr>
            <a:lvl5pPr marL="2441404" indent="0">
              <a:buNone/>
              <a:defRPr sz="2721"/>
            </a:lvl5pPr>
            <a:lvl6pPr marL="3051754" indent="0">
              <a:buNone/>
              <a:defRPr sz="2721"/>
            </a:lvl6pPr>
            <a:lvl7pPr marL="3662103" indent="0">
              <a:buNone/>
              <a:defRPr sz="2721"/>
            </a:lvl7pPr>
            <a:lvl8pPr marL="4272454" indent="0">
              <a:buNone/>
              <a:defRPr sz="2721"/>
            </a:lvl8pPr>
            <a:lvl9pPr marL="4882808" indent="0">
              <a:buNone/>
              <a:defRPr sz="2721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1668" y="2929671"/>
            <a:ext cx="6372225" cy="439321"/>
          </a:xfrm>
        </p:spPr>
        <p:txBody>
          <a:bodyPr/>
          <a:lstStyle>
            <a:lvl1pPr marL="0" indent="0">
              <a:buNone/>
              <a:defRPr sz="1911"/>
            </a:lvl1pPr>
            <a:lvl2pPr marL="610351" indent="0">
              <a:buNone/>
              <a:defRPr sz="1622"/>
            </a:lvl2pPr>
            <a:lvl3pPr marL="1220703" indent="0">
              <a:buNone/>
              <a:defRPr sz="1389"/>
            </a:lvl3pPr>
            <a:lvl4pPr marL="1831053" indent="0">
              <a:buNone/>
              <a:defRPr sz="1158"/>
            </a:lvl4pPr>
            <a:lvl5pPr marL="2441404" indent="0">
              <a:buNone/>
              <a:defRPr sz="1158"/>
            </a:lvl5pPr>
            <a:lvl6pPr marL="3051754" indent="0">
              <a:buNone/>
              <a:defRPr sz="1158"/>
            </a:lvl6pPr>
            <a:lvl7pPr marL="3662103" indent="0">
              <a:buNone/>
              <a:defRPr sz="1158"/>
            </a:lvl7pPr>
            <a:lvl8pPr marL="4272454" indent="0">
              <a:buNone/>
              <a:defRPr sz="1158"/>
            </a:lvl8pPr>
            <a:lvl9pPr marL="4882808" indent="0">
              <a:buNone/>
              <a:defRPr sz="115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021" y="149905"/>
            <a:ext cx="9558338" cy="623888"/>
          </a:xfrm>
          <a:prstGeom prst="rect">
            <a:avLst/>
          </a:prstGeom>
        </p:spPr>
        <p:txBody>
          <a:bodyPr vert="horz" lIns="210847" tIns="105424" rIns="210847" bIns="105424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021" y="873443"/>
            <a:ext cx="9558338" cy="2470421"/>
          </a:xfrm>
          <a:prstGeom prst="rect">
            <a:avLst/>
          </a:prstGeom>
        </p:spPr>
        <p:txBody>
          <a:bodyPr vert="horz" lIns="210847" tIns="105424" rIns="210847" bIns="1054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1018" y="3469512"/>
            <a:ext cx="2478088" cy="199298"/>
          </a:xfrm>
          <a:prstGeom prst="rect">
            <a:avLst/>
          </a:prstGeom>
        </p:spPr>
        <p:txBody>
          <a:bodyPr vert="horz" lIns="210847" tIns="105424" rIns="210847" bIns="105424" rtlCol="0" anchor="ctr"/>
          <a:lstStyle>
            <a:lvl1pPr algn="l">
              <a:defRPr sz="16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28630" y="3469512"/>
            <a:ext cx="3363119" cy="199298"/>
          </a:xfrm>
          <a:prstGeom prst="rect">
            <a:avLst/>
          </a:prstGeom>
        </p:spPr>
        <p:txBody>
          <a:bodyPr vert="horz" lIns="210847" tIns="105424" rIns="210847" bIns="105424" rtlCol="0" anchor="ctr"/>
          <a:lstStyle>
            <a:lvl1pPr algn="ctr">
              <a:defRPr sz="16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11269" y="3469512"/>
            <a:ext cx="2478088" cy="199298"/>
          </a:xfrm>
          <a:prstGeom prst="rect">
            <a:avLst/>
          </a:prstGeom>
        </p:spPr>
        <p:txBody>
          <a:bodyPr vert="horz" lIns="210847" tIns="105424" rIns="210847" bIns="105424" rtlCol="0" anchor="ctr"/>
          <a:lstStyle>
            <a:lvl1pPr algn="r">
              <a:defRPr sz="16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20703" rtl="0" eaLnBrk="1" latinLnBrk="0" hangingPunct="1">
        <a:spcBef>
          <a:spcPct val="0"/>
        </a:spcBef>
        <a:buNone/>
        <a:defRPr sz="59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762" indent="-457762" algn="l" defTabSz="1220703" rtl="0" eaLnBrk="1" latinLnBrk="0" hangingPunct="1">
        <a:spcBef>
          <a:spcPct val="20000"/>
        </a:spcBef>
        <a:buFont typeface="Arial" panose="020B0604020202020204" pitchFamily="34" charset="0"/>
        <a:buChar char="•"/>
        <a:defRPr sz="4285" kern="1200">
          <a:solidFill>
            <a:schemeClr val="tx1"/>
          </a:solidFill>
          <a:latin typeface="+mn-lt"/>
          <a:ea typeface="+mn-ea"/>
          <a:cs typeface="+mn-cs"/>
        </a:defRPr>
      </a:lvl1pPr>
      <a:lvl2pPr marL="991819" indent="-381470" algn="l" defTabSz="1220703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4" kern="1200">
          <a:solidFill>
            <a:schemeClr val="tx1"/>
          </a:solidFill>
          <a:latin typeface="+mn-lt"/>
          <a:ea typeface="+mn-ea"/>
          <a:cs typeface="+mn-cs"/>
        </a:defRPr>
      </a:lvl2pPr>
      <a:lvl3pPr marL="1525877" indent="-305176" algn="l" defTabSz="122070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99" kern="1200">
          <a:solidFill>
            <a:schemeClr val="tx1"/>
          </a:solidFill>
          <a:latin typeface="+mn-lt"/>
          <a:ea typeface="+mn-ea"/>
          <a:cs typeface="+mn-cs"/>
        </a:defRPr>
      </a:lvl3pPr>
      <a:lvl4pPr marL="2136228" indent="-305176" algn="l" defTabSz="1220703" rtl="0" eaLnBrk="1" latinLnBrk="0" hangingPunct="1">
        <a:spcBef>
          <a:spcPct val="20000"/>
        </a:spcBef>
        <a:buFont typeface="Arial" panose="020B0604020202020204" pitchFamily="34" charset="0"/>
        <a:buChar char="–"/>
        <a:defRPr sz="2721" kern="1200">
          <a:solidFill>
            <a:schemeClr val="tx1"/>
          </a:solidFill>
          <a:latin typeface="+mn-lt"/>
          <a:ea typeface="+mn-ea"/>
          <a:cs typeface="+mn-cs"/>
        </a:defRPr>
      </a:lvl4pPr>
      <a:lvl5pPr marL="2746578" indent="-305176" algn="l" defTabSz="1220703" rtl="0" eaLnBrk="1" latinLnBrk="0" hangingPunct="1">
        <a:spcBef>
          <a:spcPct val="20000"/>
        </a:spcBef>
        <a:buFont typeface="Arial" panose="020B0604020202020204" pitchFamily="34" charset="0"/>
        <a:buChar char="»"/>
        <a:defRPr sz="2721" kern="1200">
          <a:solidFill>
            <a:schemeClr val="tx1"/>
          </a:solidFill>
          <a:latin typeface="+mn-lt"/>
          <a:ea typeface="+mn-ea"/>
          <a:cs typeface="+mn-cs"/>
        </a:defRPr>
      </a:lvl5pPr>
      <a:lvl6pPr marL="3356930" indent="-305176" algn="l" defTabSz="1220703" rtl="0" eaLnBrk="1" latinLnBrk="0" hangingPunct="1">
        <a:spcBef>
          <a:spcPct val="20000"/>
        </a:spcBef>
        <a:buFont typeface="Arial" panose="020B0604020202020204" pitchFamily="34" charset="0"/>
        <a:buChar char="•"/>
        <a:defRPr sz="2721" kern="1200">
          <a:solidFill>
            <a:schemeClr val="tx1"/>
          </a:solidFill>
          <a:latin typeface="+mn-lt"/>
          <a:ea typeface="+mn-ea"/>
          <a:cs typeface="+mn-cs"/>
        </a:defRPr>
      </a:lvl6pPr>
      <a:lvl7pPr marL="3967281" indent="-305176" algn="l" defTabSz="1220703" rtl="0" eaLnBrk="1" latinLnBrk="0" hangingPunct="1">
        <a:spcBef>
          <a:spcPct val="20000"/>
        </a:spcBef>
        <a:buFont typeface="Arial" panose="020B0604020202020204" pitchFamily="34" charset="0"/>
        <a:buChar char="•"/>
        <a:defRPr sz="2721" kern="1200">
          <a:solidFill>
            <a:schemeClr val="tx1"/>
          </a:solidFill>
          <a:latin typeface="+mn-lt"/>
          <a:ea typeface="+mn-ea"/>
          <a:cs typeface="+mn-cs"/>
        </a:defRPr>
      </a:lvl7pPr>
      <a:lvl8pPr marL="4577632" indent="-305176" algn="l" defTabSz="1220703" rtl="0" eaLnBrk="1" latinLnBrk="0" hangingPunct="1">
        <a:spcBef>
          <a:spcPct val="20000"/>
        </a:spcBef>
        <a:buFont typeface="Arial" panose="020B0604020202020204" pitchFamily="34" charset="0"/>
        <a:buChar char="•"/>
        <a:defRPr sz="2721" kern="1200">
          <a:solidFill>
            <a:schemeClr val="tx1"/>
          </a:solidFill>
          <a:latin typeface="+mn-lt"/>
          <a:ea typeface="+mn-ea"/>
          <a:cs typeface="+mn-cs"/>
        </a:defRPr>
      </a:lvl8pPr>
      <a:lvl9pPr marL="5187980" indent="-305176" algn="l" defTabSz="1220703" rtl="0" eaLnBrk="1" latinLnBrk="0" hangingPunct="1">
        <a:spcBef>
          <a:spcPct val="20000"/>
        </a:spcBef>
        <a:buFont typeface="Arial" panose="020B0604020202020204" pitchFamily="34" charset="0"/>
        <a:buChar char="•"/>
        <a:defRPr sz="27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20703" rtl="0" eaLnBrk="1" latinLnBrk="0" hangingPunct="1">
        <a:defRPr sz="2431" kern="1200">
          <a:solidFill>
            <a:schemeClr val="tx1"/>
          </a:solidFill>
          <a:latin typeface="+mn-lt"/>
          <a:ea typeface="+mn-ea"/>
          <a:cs typeface="+mn-cs"/>
        </a:defRPr>
      </a:lvl1pPr>
      <a:lvl2pPr marL="610351" algn="l" defTabSz="1220703" rtl="0" eaLnBrk="1" latinLnBrk="0" hangingPunct="1">
        <a:defRPr sz="2431" kern="1200">
          <a:solidFill>
            <a:schemeClr val="tx1"/>
          </a:solidFill>
          <a:latin typeface="+mn-lt"/>
          <a:ea typeface="+mn-ea"/>
          <a:cs typeface="+mn-cs"/>
        </a:defRPr>
      </a:lvl2pPr>
      <a:lvl3pPr marL="1220703" algn="l" defTabSz="1220703" rtl="0" eaLnBrk="1" latinLnBrk="0" hangingPunct="1">
        <a:defRPr sz="2431" kern="1200">
          <a:solidFill>
            <a:schemeClr val="tx1"/>
          </a:solidFill>
          <a:latin typeface="+mn-lt"/>
          <a:ea typeface="+mn-ea"/>
          <a:cs typeface="+mn-cs"/>
        </a:defRPr>
      </a:lvl3pPr>
      <a:lvl4pPr marL="1831053" algn="l" defTabSz="1220703" rtl="0" eaLnBrk="1" latinLnBrk="0" hangingPunct="1">
        <a:defRPr sz="2431" kern="1200">
          <a:solidFill>
            <a:schemeClr val="tx1"/>
          </a:solidFill>
          <a:latin typeface="+mn-lt"/>
          <a:ea typeface="+mn-ea"/>
          <a:cs typeface="+mn-cs"/>
        </a:defRPr>
      </a:lvl4pPr>
      <a:lvl5pPr marL="2441404" algn="l" defTabSz="1220703" rtl="0" eaLnBrk="1" latinLnBrk="0" hangingPunct="1">
        <a:defRPr sz="2431" kern="1200">
          <a:solidFill>
            <a:schemeClr val="tx1"/>
          </a:solidFill>
          <a:latin typeface="+mn-lt"/>
          <a:ea typeface="+mn-ea"/>
          <a:cs typeface="+mn-cs"/>
        </a:defRPr>
      </a:lvl5pPr>
      <a:lvl6pPr marL="3051754" algn="l" defTabSz="1220703" rtl="0" eaLnBrk="1" latinLnBrk="0" hangingPunct="1">
        <a:defRPr sz="2431" kern="1200">
          <a:solidFill>
            <a:schemeClr val="tx1"/>
          </a:solidFill>
          <a:latin typeface="+mn-lt"/>
          <a:ea typeface="+mn-ea"/>
          <a:cs typeface="+mn-cs"/>
        </a:defRPr>
      </a:lvl6pPr>
      <a:lvl7pPr marL="3662103" algn="l" defTabSz="1220703" rtl="0" eaLnBrk="1" latinLnBrk="0" hangingPunct="1">
        <a:defRPr sz="2431" kern="1200">
          <a:solidFill>
            <a:schemeClr val="tx1"/>
          </a:solidFill>
          <a:latin typeface="+mn-lt"/>
          <a:ea typeface="+mn-ea"/>
          <a:cs typeface="+mn-cs"/>
        </a:defRPr>
      </a:lvl7pPr>
      <a:lvl8pPr marL="4272454" algn="l" defTabSz="1220703" rtl="0" eaLnBrk="1" latinLnBrk="0" hangingPunct="1">
        <a:defRPr sz="2431" kern="1200">
          <a:solidFill>
            <a:schemeClr val="tx1"/>
          </a:solidFill>
          <a:latin typeface="+mn-lt"/>
          <a:ea typeface="+mn-ea"/>
          <a:cs typeface="+mn-cs"/>
        </a:defRPr>
      </a:lvl8pPr>
      <a:lvl9pPr marL="4882808" algn="l" defTabSz="1220703" rtl="0" eaLnBrk="1" latinLnBrk="0" hangingPunct="1">
        <a:defRPr sz="24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4"/>
          <p:cNvSpPr/>
          <p:nvPr/>
        </p:nvSpPr>
        <p:spPr>
          <a:xfrm>
            <a:off x="954268" y="1191698"/>
            <a:ext cx="4295816" cy="1514742"/>
          </a:xfrm>
          <a:custGeom>
            <a:avLst/>
            <a:gdLst/>
            <a:ahLst/>
            <a:cxnLst/>
            <a:rect l="0" t="0" r="0" b="0"/>
            <a:pathLst>
              <a:path w="10637500" h="2616136">
                <a:moveTo>
                  <a:pt x="0" y="534447"/>
                </a:moveTo>
                <a:lnTo>
                  <a:pt x="1063750" y="1200367"/>
                </a:lnTo>
                <a:lnTo>
                  <a:pt x="2127500" y="0"/>
                </a:lnTo>
                <a:lnTo>
                  <a:pt x="3191250" y="1458926"/>
                </a:lnTo>
                <a:lnTo>
                  <a:pt x="4255000" y="2616136"/>
                </a:lnTo>
                <a:lnTo>
                  <a:pt x="5318750" y="866069"/>
                </a:lnTo>
                <a:lnTo>
                  <a:pt x="6382500" y="866069"/>
                </a:lnTo>
                <a:lnTo>
                  <a:pt x="7446250" y="866069"/>
                </a:lnTo>
                <a:lnTo>
                  <a:pt x="8510000" y="866069"/>
                </a:lnTo>
                <a:lnTo>
                  <a:pt x="9573750" y="866069"/>
                </a:lnTo>
                <a:lnTo>
                  <a:pt x="10637500" y="2436695"/>
                </a:lnTo>
              </a:path>
            </a:pathLst>
          </a:custGeom>
          <a:ln w="25400" cap="flat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7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t5"/>
          <p:cNvSpPr>
            <a:spLocks noChangeAspect="1"/>
          </p:cNvSpPr>
          <p:nvPr/>
        </p:nvSpPr>
        <p:spPr>
          <a:xfrm>
            <a:off x="908670" y="1435770"/>
            <a:ext cx="122430" cy="125999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7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pt6"/>
          <p:cNvSpPr>
            <a:spLocks noChangeAspect="1"/>
          </p:cNvSpPr>
          <p:nvPr/>
        </p:nvSpPr>
        <p:spPr>
          <a:xfrm>
            <a:off x="1338254" y="1821337"/>
            <a:ext cx="122430" cy="125999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7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pt7"/>
          <p:cNvSpPr>
            <a:spLocks noChangeAspect="1"/>
          </p:cNvSpPr>
          <p:nvPr/>
        </p:nvSpPr>
        <p:spPr>
          <a:xfrm>
            <a:off x="1767834" y="1126326"/>
            <a:ext cx="122430" cy="125999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7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pt8"/>
          <p:cNvSpPr>
            <a:spLocks noChangeAspect="1"/>
          </p:cNvSpPr>
          <p:nvPr/>
        </p:nvSpPr>
        <p:spPr>
          <a:xfrm>
            <a:off x="2197417" y="1971044"/>
            <a:ext cx="122430" cy="125999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7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t9"/>
          <p:cNvSpPr>
            <a:spLocks noChangeAspect="1"/>
          </p:cNvSpPr>
          <p:nvPr/>
        </p:nvSpPr>
        <p:spPr>
          <a:xfrm>
            <a:off x="2626998" y="2641066"/>
            <a:ext cx="122430" cy="125999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7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pt10"/>
          <p:cNvSpPr>
            <a:spLocks noChangeAspect="1"/>
          </p:cNvSpPr>
          <p:nvPr/>
        </p:nvSpPr>
        <p:spPr>
          <a:xfrm>
            <a:off x="3056579" y="1627778"/>
            <a:ext cx="122430" cy="125999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7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pt11"/>
          <p:cNvSpPr>
            <a:spLocks noChangeAspect="1"/>
          </p:cNvSpPr>
          <p:nvPr/>
        </p:nvSpPr>
        <p:spPr>
          <a:xfrm>
            <a:off x="3486161" y="1627778"/>
            <a:ext cx="122430" cy="125999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7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pt12"/>
          <p:cNvSpPr>
            <a:spLocks noChangeAspect="1"/>
          </p:cNvSpPr>
          <p:nvPr/>
        </p:nvSpPr>
        <p:spPr>
          <a:xfrm>
            <a:off x="3915744" y="1627778"/>
            <a:ext cx="122430" cy="125999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7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pt13"/>
          <p:cNvSpPr>
            <a:spLocks noChangeAspect="1"/>
          </p:cNvSpPr>
          <p:nvPr/>
        </p:nvSpPr>
        <p:spPr>
          <a:xfrm>
            <a:off x="4345324" y="1627778"/>
            <a:ext cx="122430" cy="125999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7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pt14"/>
          <p:cNvSpPr>
            <a:spLocks noChangeAspect="1"/>
          </p:cNvSpPr>
          <p:nvPr/>
        </p:nvSpPr>
        <p:spPr>
          <a:xfrm>
            <a:off x="4774905" y="1627778"/>
            <a:ext cx="122430" cy="125999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7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pt15"/>
          <p:cNvSpPr>
            <a:spLocks noChangeAspect="1"/>
          </p:cNvSpPr>
          <p:nvPr/>
        </p:nvSpPr>
        <p:spPr>
          <a:xfrm>
            <a:off x="5204488" y="2537171"/>
            <a:ext cx="122430" cy="125999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7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pl16"/>
          <p:cNvSpPr/>
          <p:nvPr/>
        </p:nvSpPr>
        <p:spPr>
          <a:xfrm>
            <a:off x="841078" y="1869730"/>
            <a:ext cx="4519928" cy="0"/>
          </a:xfrm>
          <a:custGeom>
            <a:avLst/>
            <a:gdLst/>
            <a:ahLst/>
            <a:cxnLst/>
            <a:rect l="0" t="0" r="0" b="0"/>
            <a:pathLst>
              <a:path w="11701250">
                <a:moveTo>
                  <a:pt x="0" y="0"/>
                </a:moveTo>
                <a:lnTo>
                  <a:pt x="11701250" y="0"/>
                </a:lnTo>
                <a:lnTo>
                  <a:pt x="11701250" y="0"/>
                </a:lnTo>
              </a:path>
            </a:pathLst>
          </a:custGeom>
          <a:ln w="38100" cap="flat">
            <a:solidFill>
              <a:srgbClr val="F8766D">
                <a:alpha val="100000"/>
              </a:srgbClr>
            </a:solidFill>
            <a:prstDash val="lgDash"/>
            <a:round/>
          </a:ln>
        </p:spPr>
        <p:txBody>
          <a:bodyPr/>
          <a:lstStyle/>
          <a:p>
            <a:endParaRPr sz="7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pl18"/>
          <p:cNvSpPr/>
          <p:nvPr/>
        </p:nvSpPr>
        <p:spPr>
          <a:xfrm>
            <a:off x="841078" y="1869730"/>
            <a:ext cx="4519928" cy="0"/>
          </a:xfrm>
          <a:custGeom>
            <a:avLst/>
            <a:gdLst/>
            <a:ahLst/>
            <a:cxnLst/>
            <a:rect l="0" t="0" r="0" b="0"/>
            <a:pathLst>
              <a:path w="11701250">
                <a:moveTo>
                  <a:pt x="0" y="0"/>
                </a:moveTo>
                <a:lnTo>
                  <a:pt x="11701250" y="0"/>
                </a:lnTo>
                <a:lnTo>
                  <a:pt x="11701250" y="0"/>
                </a:lnTo>
              </a:path>
            </a:pathLst>
          </a:custGeom>
          <a:ln w="38100" cap="flat">
            <a:solidFill>
              <a:srgbClr val="00BFC4">
                <a:alpha val="100000"/>
              </a:srgbClr>
            </a:solidFill>
            <a:prstDash val="sysDot"/>
            <a:round/>
          </a:ln>
        </p:spPr>
        <p:txBody>
          <a:bodyPr/>
          <a:lstStyle/>
          <a:p>
            <a:endParaRPr sz="7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c20"/>
          <p:cNvSpPr/>
          <p:nvPr/>
        </p:nvSpPr>
        <p:spPr>
          <a:xfrm>
            <a:off x="841078" y="423862"/>
            <a:ext cx="4519928" cy="2667654"/>
          </a:xfrm>
          <a:prstGeom prst="rect">
            <a:avLst/>
          </a:prstGeom>
          <a:ln w="127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7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x38"/>
          <p:cNvSpPr/>
          <p:nvPr/>
        </p:nvSpPr>
        <p:spPr>
          <a:xfrm>
            <a:off x="4425999" y="653161"/>
            <a:ext cx="396975" cy="16381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389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olphin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A8F5C2B-8CF9-CA38-C9E4-5E8FAA43F8D0}"/>
              </a:ext>
            </a:extLst>
          </p:cNvPr>
          <p:cNvGrpSpPr/>
          <p:nvPr/>
        </p:nvGrpSpPr>
        <p:grpSpPr>
          <a:xfrm>
            <a:off x="5997600" y="423862"/>
            <a:ext cx="4519928" cy="2667654"/>
            <a:chOff x="6048059" y="423862"/>
            <a:chExt cx="4519928" cy="2667654"/>
          </a:xfrm>
        </p:grpSpPr>
        <p:sp>
          <p:nvSpPr>
            <p:cNvPr id="21" name="pl21"/>
            <p:cNvSpPr/>
            <p:nvPr/>
          </p:nvSpPr>
          <p:spPr>
            <a:xfrm>
              <a:off x="6161249" y="1749973"/>
              <a:ext cx="4295816" cy="735493"/>
            </a:xfrm>
            <a:custGeom>
              <a:avLst/>
              <a:gdLst/>
              <a:ahLst/>
              <a:cxnLst/>
              <a:rect l="0" t="0" r="0" b="0"/>
              <a:pathLst>
                <a:path w="10637500" h="1270283">
                  <a:moveTo>
                    <a:pt x="0" y="0"/>
                  </a:moveTo>
                  <a:lnTo>
                    <a:pt x="1063750" y="73018"/>
                  </a:lnTo>
                  <a:lnTo>
                    <a:pt x="2127500" y="73018"/>
                  </a:lnTo>
                  <a:lnTo>
                    <a:pt x="3191250" y="698417"/>
                  </a:lnTo>
                  <a:lnTo>
                    <a:pt x="4255000" y="779162"/>
                  </a:lnTo>
                  <a:lnTo>
                    <a:pt x="5318750" y="1123943"/>
                  </a:lnTo>
                  <a:lnTo>
                    <a:pt x="6382500" y="1123943"/>
                  </a:lnTo>
                  <a:lnTo>
                    <a:pt x="7446250" y="1102818"/>
                  </a:lnTo>
                  <a:lnTo>
                    <a:pt x="8510000" y="1148682"/>
                  </a:lnTo>
                  <a:lnTo>
                    <a:pt x="9573750" y="1148682"/>
                  </a:lnTo>
                  <a:lnTo>
                    <a:pt x="10637500" y="1270283"/>
                  </a:lnTo>
                </a:path>
              </a:pathLst>
            </a:custGeom>
            <a:ln w="25400" cap="flat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7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pt22"/>
            <p:cNvSpPr>
              <a:spLocks noChangeAspect="1"/>
            </p:cNvSpPr>
            <p:nvPr/>
          </p:nvSpPr>
          <p:spPr>
            <a:xfrm>
              <a:off x="6115652" y="1684601"/>
              <a:ext cx="122430" cy="125999"/>
            </a:xfrm>
            <a:prstGeom prst="ellipse">
              <a:avLst/>
            </a:prstGeom>
            <a:solidFill>
              <a:schemeClr val="tx1"/>
            </a:solidFill>
            <a:ln w="9000" cap="rnd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7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pt23"/>
            <p:cNvSpPr>
              <a:spLocks noChangeAspect="1"/>
            </p:cNvSpPr>
            <p:nvPr/>
          </p:nvSpPr>
          <p:spPr>
            <a:xfrm>
              <a:off x="6545234" y="1726878"/>
              <a:ext cx="122430" cy="125999"/>
            </a:xfrm>
            <a:prstGeom prst="ellipse">
              <a:avLst/>
            </a:prstGeom>
            <a:solidFill>
              <a:schemeClr val="tx1"/>
            </a:solidFill>
            <a:ln w="9000" cap="rnd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7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pt24"/>
            <p:cNvSpPr>
              <a:spLocks noChangeAspect="1"/>
            </p:cNvSpPr>
            <p:nvPr/>
          </p:nvSpPr>
          <p:spPr>
            <a:xfrm>
              <a:off x="6974816" y="1726878"/>
              <a:ext cx="122430" cy="125999"/>
            </a:xfrm>
            <a:prstGeom prst="ellipse">
              <a:avLst/>
            </a:prstGeom>
            <a:solidFill>
              <a:schemeClr val="tx1"/>
            </a:solidFill>
            <a:ln w="9000" cap="rnd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7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pt26"/>
            <p:cNvSpPr>
              <a:spLocks noChangeAspect="1"/>
            </p:cNvSpPr>
            <p:nvPr/>
          </p:nvSpPr>
          <p:spPr>
            <a:xfrm>
              <a:off x="7833979" y="2135736"/>
              <a:ext cx="122430" cy="125999"/>
            </a:xfrm>
            <a:prstGeom prst="ellipse">
              <a:avLst/>
            </a:prstGeom>
            <a:solidFill>
              <a:schemeClr val="tx1"/>
            </a:solidFill>
            <a:ln w="9000" cap="rnd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7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pt27"/>
            <p:cNvSpPr>
              <a:spLocks noChangeAspect="1"/>
            </p:cNvSpPr>
            <p:nvPr/>
          </p:nvSpPr>
          <p:spPr>
            <a:xfrm>
              <a:off x="8263559" y="2335363"/>
              <a:ext cx="122430" cy="125999"/>
            </a:xfrm>
            <a:prstGeom prst="ellipse">
              <a:avLst/>
            </a:prstGeom>
            <a:solidFill>
              <a:schemeClr val="tx1"/>
            </a:solidFill>
            <a:ln w="9000" cap="rnd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7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pt28"/>
            <p:cNvSpPr>
              <a:spLocks noChangeAspect="1"/>
            </p:cNvSpPr>
            <p:nvPr/>
          </p:nvSpPr>
          <p:spPr>
            <a:xfrm>
              <a:off x="8693142" y="2335363"/>
              <a:ext cx="122430" cy="125999"/>
            </a:xfrm>
            <a:prstGeom prst="ellipse">
              <a:avLst/>
            </a:prstGeom>
            <a:solidFill>
              <a:schemeClr val="tx1"/>
            </a:solidFill>
            <a:ln w="9000" cap="rnd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7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pt29"/>
            <p:cNvSpPr>
              <a:spLocks noChangeAspect="1"/>
            </p:cNvSpPr>
            <p:nvPr/>
          </p:nvSpPr>
          <p:spPr>
            <a:xfrm>
              <a:off x="9122724" y="2323132"/>
              <a:ext cx="122430" cy="125999"/>
            </a:xfrm>
            <a:prstGeom prst="ellipse">
              <a:avLst/>
            </a:prstGeom>
            <a:solidFill>
              <a:schemeClr val="tx1"/>
            </a:solidFill>
            <a:ln w="9000" cap="rnd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7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pt30"/>
            <p:cNvSpPr>
              <a:spLocks noChangeAspect="1"/>
            </p:cNvSpPr>
            <p:nvPr/>
          </p:nvSpPr>
          <p:spPr>
            <a:xfrm>
              <a:off x="9552306" y="2349687"/>
              <a:ext cx="122430" cy="125999"/>
            </a:xfrm>
            <a:prstGeom prst="ellipse">
              <a:avLst/>
            </a:prstGeom>
            <a:solidFill>
              <a:schemeClr val="tx1"/>
            </a:solidFill>
            <a:ln w="9000" cap="rnd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7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pt31"/>
            <p:cNvSpPr>
              <a:spLocks noChangeAspect="1"/>
            </p:cNvSpPr>
            <p:nvPr/>
          </p:nvSpPr>
          <p:spPr>
            <a:xfrm>
              <a:off x="9981886" y="2349687"/>
              <a:ext cx="122430" cy="125999"/>
            </a:xfrm>
            <a:prstGeom prst="ellipse">
              <a:avLst/>
            </a:prstGeom>
            <a:solidFill>
              <a:schemeClr val="tx1"/>
            </a:solidFill>
            <a:ln w="9000" cap="rnd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7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pt32"/>
            <p:cNvSpPr>
              <a:spLocks noChangeAspect="1"/>
            </p:cNvSpPr>
            <p:nvPr/>
          </p:nvSpPr>
          <p:spPr>
            <a:xfrm>
              <a:off x="10411470" y="2420094"/>
              <a:ext cx="122430" cy="125999"/>
            </a:xfrm>
            <a:prstGeom prst="ellipse">
              <a:avLst/>
            </a:prstGeom>
            <a:solidFill>
              <a:schemeClr val="tx1"/>
            </a:solidFill>
            <a:ln w="9000" cap="rnd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7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pt25"/>
            <p:cNvSpPr>
              <a:spLocks noChangeAspect="1"/>
            </p:cNvSpPr>
            <p:nvPr/>
          </p:nvSpPr>
          <p:spPr>
            <a:xfrm>
              <a:off x="7404397" y="2088984"/>
              <a:ext cx="122430" cy="125999"/>
            </a:xfrm>
            <a:prstGeom prst="ellipse">
              <a:avLst/>
            </a:prstGeom>
            <a:solidFill>
              <a:schemeClr val="tx1"/>
            </a:solidFill>
            <a:ln w="9000" cap="rnd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7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pl34"/>
            <p:cNvSpPr/>
            <p:nvPr/>
          </p:nvSpPr>
          <p:spPr>
            <a:xfrm>
              <a:off x="6048059" y="1969672"/>
              <a:ext cx="4519928" cy="0"/>
            </a:xfrm>
            <a:custGeom>
              <a:avLst/>
              <a:gdLst/>
              <a:ahLst/>
              <a:cxnLst/>
              <a:rect l="0" t="0" r="0" b="0"/>
              <a:pathLst>
                <a:path w="11701250">
                  <a:moveTo>
                    <a:pt x="0" y="0"/>
                  </a:moveTo>
                  <a:lnTo>
                    <a:pt x="11701250" y="0"/>
                  </a:lnTo>
                  <a:lnTo>
                    <a:pt x="11701250" y="0"/>
                  </a:lnTo>
                </a:path>
              </a:pathLst>
            </a:custGeom>
            <a:ln w="38100" cap="flat">
              <a:solidFill>
                <a:srgbClr val="F8766D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 sz="7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pl36"/>
            <p:cNvSpPr/>
            <p:nvPr/>
          </p:nvSpPr>
          <p:spPr>
            <a:xfrm>
              <a:off x="6048059" y="1969672"/>
              <a:ext cx="4519928" cy="0"/>
            </a:xfrm>
            <a:custGeom>
              <a:avLst/>
              <a:gdLst/>
              <a:ahLst/>
              <a:cxnLst/>
              <a:rect l="0" t="0" r="0" b="0"/>
              <a:pathLst>
                <a:path w="11701250">
                  <a:moveTo>
                    <a:pt x="0" y="0"/>
                  </a:moveTo>
                  <a:lnTo>
                    <a:pt x="11701250" y="0"/>
                  </a:lnTo>
                  <a:lnTo>
                    <a:pt x="11701250" y="0"/>
                  </a:lnTo>
                </a:path>
              </a:pathLst>
            </a:custGeom>
            <a:ln w="38100" cap="flat">
              <a:solidFill>
                <a:srgbClr val="00BFC4">
                  <a:alpha val="100000"/>
                </a:srgbClr>
              </a:solidFill>
              <a:prstDash val="sysDot"/>
              <a:round/>
            </a:ln>
          </p:spPr>
          <p:txBody>
            <a:bodyPr/>
            <a:lstStyle/>
            <a:p>
              <a:endParaRPr sz="7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rc37"/>
            <p:cNvSpPr/>
            <p:nvPr/>
          </p:nvSpPr>
          <p:spPr>
            <a:xfrm>
              <a:off x="6048059" y="423862"/>
              <a:ext cx="4519928" cy="2667654"/>
            </a:xfrm>
            <a:prstGeom prst="rect">
              <a:avLst/>
            </a:prstGeom>
            <a:ln w="127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x39"/>
            <p:cNvSpPr/>
            <p:nvPr/>
          </p:nvSpPr>
          <p:spPr>
            <a:xfrm>
              <a:off x="9585109" y="653161"/>
              <a:ext cx="492719" cy="16381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89"/>
                </a:lnSpc>
              </a:pPr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olbooks</a:t>
              </a:r>
              <a:endParaRPr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1" name="tx71"/>
          <p:cNvSpPr/>
          <p:nvPr/>
        </p:nvSpPr>
        <p:spPr>
          <a:xfrm rot="16200000">
            <a:off x="59398" y="1751015"/>
            <a:ext cx="404360" cy="11358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738"/>
              </a:lnSpc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NMI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A6E1B4-E17A-CBE8-E69E-29AD9A219D2A}"/>
              </a:ext>
            </a:extLst>
          </p:cNvPr>
          <p:cNvGrpSpPr/>
          <p:nvPr/>
        </p:nvGrpSpPr>
        <p:grpSpPr>
          <a:xfrm>
            <a:off x="6300787" y="150891"/>
            <a:ext cx="3733800" cy="175075"/>
            <a:chOff x="6802457" y="-767632"/>
            <a:chExt cx="3733800" cy="17507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5712A1A-64EE-EFFF-7755-B9B56FB50D7A}"/>
                </a:ext>
              </a:extLst>
            </p:cNvPr>
            <p:cNvGrpSpPr/>
            <p:nvPr/>
          </p:nvGrpSpPr>
          <p:grpSpPr>
            <a:xfrm>
              <a:off x="6802457" y="-767632"/>
              <a:ext cx="805938" cy="175075"/>
              <a:chOff x="6957925" y="-767632"/>
              <a:chExt cx="805938" cy="175075"/>
            </a:xfrm>
          </p:grpSpPr>
          <p:sp>
            <p:nvSpPr>
              <p:cNvPr id="55" name="pt90">
                <a:extLst>
                  <a:ext uri="{FF2B5EF4-FFF2-40B4-BE49-F238E27FC236}">
                    <a16:creationId xmlns:a16="http://schemas.microsoft.com/office/drawing/2014/main" id="{BF97F3BB-7897-EBF8-7033-92838D0527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57925" y="-767632"/>
                <a:ext cx="108122" cy="10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endParaRPr sz="2200"/>
              </a:p>
            </p:txBody>
          </p:sp>
          <p:sp>
            <p:nvSpPr>
              <p:cNvPr id="56" name="tx349">
                <a:extLst>
                  <a:ext uri="{FF2B5EF4-FFF2-40B4-BE49-F238E27FC236}">
                    <a16:creationId xmlns:a16="http://schemas.microsoft.com/office/drawing/2014/main" id="{9764F611-DE94-F36E-FF32-DFA2EE25E1F5}"/>
                  </a:ext>
                </a:extLst>
              </p:cNvPr>
              <p:cNvSpPr/>
              <p:nvPr/>
            </p:nvSpPr>
            <p:spPr>
              <a:xfrm>
                <a:off x="7227932" y="-711793"/>
                <a:ext cx="535931" cy="11923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algn="ctr">
                  <a:lnSpc>
                    <a:spcPts val="1011"/>
                  </a:lnSpc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BBC</a:t>
                </a:r>
                <a:endParaRPr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5169D6B-6505-B548-5176-B39FB22B0D42}"/>
                </a:ext>
              </a:extLst>
            </p:cNvPr>
            <p:cNvGrpSpPr/>
            <p:nvPr/>
          </p:nvGrpSpPr>
          <p:grpSpPr>
            <a:xfrm>
              <a:off x="7793057" y="-733406"/>
              <a:ext cx="1053495" cy="119236"/>
              <a:chOff x="3606515" y="-360000"/>
              <a:chExt cx="1053495" cy="119236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624809CC-3C03-CEE4-4AB4-A85150CBBA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515" y="-340226"/>
                <a:ext cx="216000" cy="0"/>
              </a:xfrm>
              <a:prstGeom prst="line">
                <a:avLst/>
              </a:prstGeom>
              <a:ln w="31750">
                <a:solidFill>
                  <a:srgbClr val="F8766D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x349">
                <a:extLst>
                  <a:ext uri="{FF2B5EF4-FFF2-40B4-BE49-F238E27FC236}">
                    <a16:creationId xmlns:a16="http://schemas.microsoft.com/office/drawing/2014/main" id="{4B3382FF-769C-B1FB-22CF-E58BB867F824}"/>
                  </a:ext>
                </a:extLst>
              </p:cNvPr>
              <p:cNvSpPr/>
              <p:nvPr/>
            </p:nvSpPr>
            <p:spPr>
              <a:xfrm>
                <a:off x="4124079" y="-360000"/>
                <a:ext cx="535931" cy="11923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algn="ctr">
                  <a:lnSpc>
                    <a:spcPts val="1011"/>
                  </a:lnSpc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Louvain</a:t>
                </a:r>
                <a:endParaRPr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750B539-C52F-37A6-73F4-ADB6D447B058}"/>
                </a:ext>
              </a:extLst>
            </p:cNvPr>
            <p:cNvGrpSpPr/>
            <p:nvPr/>
          </p:nvGrpSpPr>
          <p:grpSpPr>
            <a:xfrm>
              <a:off x="9194861" y="-733406"/>
              <a:ext cx="1341396" cy="119236"/>
              <a:chOff x="3750164" y="-360000"/>
              <a:chExt cx="1341396" cy="119236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5C1FC6F-E9C7-77B1-6BBA-7F8B09CC23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0164" y="-340226"/>
                <a:ext cx="216000" cy="0"/>
              </a:xfrm>
              <a:prstGeom prst="line">
                <a:avLst/>
              </a:prstGeom>
              <a:ln w="31750">
                <a:solidFill>
                  <a:srgbClr val="1ABFC4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x349">
                <a:extLst>
                  <a:ext uri="{FF2B5EF4-FFF2-40B4-BE49-F238E27FC236}">
                    <a16:creationId xmlns:a16="http://schemas.microsoft.com/office/drawing/2014/main" id="{4AB80848-E8EE-AEF6-1FC8-22CDB0759309}"/>
                  </a:ext>
                </a:extLst>
              </p:cNvPr>
              <p:cNvSpPr/>
              <p:nvPr/>
            </p:nvSpPr>
            <p:spPr>
              <a:xfrm>
                <a:off x="4555629" y="-360000"/>
                <a:ext cx="535931" cy="11923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algn="ctr">
                  <a:lnSpc>
                    <a:spcPts val="1011"/>
                  </a:lnSpc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ORC-Greedy</a:t>
                </a:r>
                <a:endParaRPr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98B1ADF-29EA-15AF-554A-81AD36CA8863}"/>
              </a:ext>
            </a:extLst>
          </p:cNvPr>
          <p:cNvGrpSpPr/>
          <p:nvPr/>
        </p:nvGrpSpPr>
        <p:grpSpPr>
          <a:xfrm>
            <a:off x="5691187" y="545118"/>
            <a:ext cx="4800600" cy="3116853"/>
            <a:chOff x="5691187" y="545118"/>
            <a:chExt cx="4800600" cy="3116853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99D8844-9C3D-F825-E153-C7409BCF21E1}"/>
                </a:ext>
              </a:extLst>
            </p:cNvPr>
            <p:cNvGrpSpPr/>
            <p:nvPr/>
          </p:nvGrpSpPr>
          <p:grpSpPr>
            <a:xfrm>
              <a:off x="5691187" y="545118"/>
              <a:ext cx="301440" cy="2526230"/>
              <a:chOff x="509587" y="593418"/>
              <a:chExt cx="301440" cy="2526230"/>
            </a:xfrm>
          </p:grpSpPr>
          <p:sp>
            <p:nvSpPr>
              <p:cNvPr id="93" name="pl65">
                <a:extLst>
                  <a:ext uri="{FF2B5EF4-FFF2-40B4-BE49-F238E27FC236}">
                    <a16:creationId xmlns:a16="http://schemas.microsoft.com/office/drawing/2014/main" id="{99625491-4D2E-92F4-F1A4-DAA05F3B8EC9}"/>
                  </a:ext>
                </a:extLst>
              </p:cNvPr>
              <p:cNvSpPr/>
              <p:nvPr/>
            </p:nvSpPr>
            <p:spPr>
              <a:xfrm>
                <a:off x="759345" y="3018558"/>
                <a:ext cx="51682" cy="0"/>
              </a:xfrm>
              <a:custGeom>
                <a:avLst/>
                <a:gdLst/>
                <a:ahLst/>
                <a:cxnLst/>
                <a:rect l="0" t="0" r="0" b="0"/>
                <a:pathLst>
                  <a:path w="63262">
                    <a:moveTo>
                      <a:pt x="0" y="0"/>
                    </a:moveTo>
                    <a:lnTo>
                      <a:pt x="63262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7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pl67">
                <a:extLst>
                  <a:ext uri="{FF2B5EF4-FFF2-40B4-BE49-F238E27FC236}">
                    <a16:creationId xmlns:a16="http://schemas.microsoft.com/office/drawing/2014/main" id="{6376B0FB-A09B-7FE2-0EAF-A1EB358C5DAB}"/>
                  </a:ext>
                </a:extLst>
              </p:cNvPr>
              <p:cNvSpPr/>
              <p:nvPr/>
            </p:nvSpPr>
            <p:spPr>
              <a:xfrm>
                <a:off x="759345" y="1805988"/>
                <a:ext cx="51682" cy="0"/>
              </a:xfrm>
              <a:custGeom>
                <a:avLst/>
                <a:gdLst/>
                <a:ahLst/>
                <a:cxnLst/>
                <a:rect l="0" t="0" r="0" b="0"/>
                <a:pathLst>
                  <a:path w="63262">
                    <a:moveTo>
                      <a:pt x="0" y="0"/>
                    </a:moveTo>
                    <a:lnTo>
                      <a:pt x="63262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7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pl69">
                <a:extLst>
                  <a:ext uri="{FF2B5EF4-FFF2-40B4-BE49-F238E27FC236}">
                    <a16:creationId xmlns:a16="http://schemas.microsoft.com/office/drawing/2014/main" id="{24B050CD-821A-0DF9-D281-FB44AE8E08F6}"/>
                  </a:ext>
                </a:extLst>
              </p:cNvPr>
              <p:cNvSpPr/>
              <p:nvPr/>
            </p:nvSpPr>
            <p:spPr>
              <a:xfrm>
                <a:off x="759345" y="593418"/>
                <a:ext cx="51682" cy="0"/>
              </a:xfrm>
              <a:custGeom>
                <a:avLst/>
                <a:gdLst/>
                <a:ahLst/>
                <a:cxnLst/>
                <a:rect l="0" t="0" r="0" b="0"/>
                <a:pathLst>
                  <a:path w="63262">
                    <a:moveTo>
                      <a:pt x="0" y="0"/>
                    </a:moveTo>
                    <a:lnTo>
                      <a:pt x="63262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7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BFC8A45A-429F-C63F-3B58-0CA1CB78A93F}"/>
                  </a:ext>
                </a:extLst>
              </p:cNvPr>
              <p:cNvGrpSpPr/>
              <p:nvPr/>
            </p:nvGrpSpPr>
            <p:grpSpPr>
              <a:xfrm>
                <a:off x="509587" y="631131"/>
                <a:ext cx="123275" cy="2488517"/>
                <a:chOff x="540592" y="652462"/>
                <a:chExt cx="123275" cy="248851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tx60">
                      <a:extLst>
                        <a:ext uri="{FF2B5EF4-FFF2-40B4-BE49-F238E27FC236}">
                          <a16:creationId xmlns:a16="http://schemas.microsoft.com/office/drawing/2014/main" id="{FC8545D4-5D29-6EB3-1735-567982692D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592" y="3077600"/>
                      <a:ext cx="123275" cy="6337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anchor="ctr" anchorCtr="1"/>
                    <a:lstStyle/>
                    <a:p>
                      <a:pPr>
                        <a:lnSpc>
                          <a:spcPts val="695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KR" sz="2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0.0</m:t>
                            </m:r>
                          </m:oMath>
                        </m:oMathPara>
                      </a14:m>
                      <a:endParaRPr lang="en-KR" sz="2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tx6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0592" y="3077600"/>
                      <a:ext cx="123275" cy="6337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00000" t="-250000" r="-150000" b="-1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K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8" name="tx62">
                      <a:extLst>
                        <a:ext uri="{FF2B5EF4-FFF2-40B4-BE49-F238E27FC236}">
                          <a16:creationId xmlns:a16="http://schemas.microsoft.com/office/drawing/2014/main" id="{00DBA382-6B35-EF36-6F23-98A807CB4B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592" y="1865030"/>
                      <a:ext cx="123275" cy="6337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anchor="ctr" anchorCtr="1"/>
                    <a:lstStyle/>
                    <a:p>
                      <a:pPr>
                        <a:lnSpc>
                          <a:spcPts val="695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KR" sz="2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0.5</m:t>
                            </m:r>
                          </m:oMath>
                        </m:oMathPara>
                      </a14:m>
                      <a:endParaRPr lang="en-KR" sz="2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2" name="tx6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0592" y="1865030"/>
                      <a:ext cx="123275" cy="6337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00000" t="-250000" r="-150000" b="-1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K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tx64">
                      <a:extLst>
                        <a:ext uri="{FF2B5EF4-FFF2-40B4-BE49-F238E27FC236}">
                          <a16:creationId xmlns:a16="http://schemas.microsoft.com/office/drawing/2014/main" id="{9D2F18CC-021A-6218-1F28-3B40BB157C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592" y="652462"/>
                      <a:ext cx="123275" cy="6337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anchor="ctr" anchorCtr="1"/>
                    <a:lstStyle/>
                    <a:p>
                      <a:pPr>
                        <a:lnSpc>
                          <a:spcPts val="695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KR" sz="2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1.0</m:t>
                            </m:r>
                          </m:oMath>
                        </m:oMathPara>
                      </a14:m>
                      <a:endParaRPr lang="en-KR" sz="2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4" name="tx6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0592" y="652462"/>
                      <a:ext cx="123275" cy="6337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00000" t="-320000" r="-150000" b="-1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K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9B3DDAC8-92A6-3260-E8E5-0C4866C30D07}"/>
                </a:ext>
              </a:extLst>
            </p:cNvPr>
            <p:cNvGrpSpPr/>
            <p:nvPr/>
          </p:nvGrpSpPr>
          <p:grpSpPr>
            <a:xfrm>
              <a:off x="6082667" y="3094500"/>
              <a:ext cx="123275" cy="329835"/>
              <a:chOff x="927281" y="3094500"/>
              <a:chExt cx="123275" cy="329835"/>
            </a:xfrm>
          </p:grpSpPr>
          <p:sp>
            <p:nvSpPr>
              <p:cNvPr id="91" name="pl40">
                <a:extLst>
                  <a:ext uri="{FF2B5EF4-FFF2-40B4-BE49-F238E27FC236}">
                    <a16:creationId xmlns:a16="http://schemas.microsoft.com/office/drawing/2014/main" id="{8B59CE67-DE19-A620-E198-427280F9DCC4}"/>
                  </a:ext>
                </a:extLst>
              </p:cNvPr>
              <p:cNvSpPr/>
              <p:nvPr/>
            </p:nvSpPr>
            <p:spPr>
              <a:xfrm>
                <a:off x="957567" y="3094500"/>
                <a:ext cx="0" cy="72000"/>
              </a:xfrm>
              <a:custGeom>
                <a:avLst/>
                <a:gdLst/>
                <a:ahLst/>
                <a:cxnLst/>
                <a:rect l="0" t="0" r="0" b="0"/>
                <a:pathLst>
                  <a:path h="63262">
                    <a:moveTo>
                      <a:pt x="0" y="63262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7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2" name="tx45">
                    <a:extLst>
                      <a:ext uri="{FF2B5EF4-FFF2-40B4-BE49-F238E27FC236}">
                        <a16:creationId xmlns:a16="http://schemas.microsoft.com/office/drawing/2014/main" id="{E9CBE94B-CD4A-6434-931F-E2F3AEB0E88B}"/>
                      </a:ext>
                    </a:extLst>
                  </p:cNvPr>
                  <p:cNvSpPr/>
                  <p:nvPr/>
                </p:nvSpPr>
                <p:spPr>
                  <a:xfrm>
                    <a:off x="927281" y="3360956"/>
                    <a:ext cx="123275" cy="6337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>
                      <a:lnSpc>
                        <a:spcPts val="695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KR" sz="2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0.0</m:t>
                          </m:r>
                        </m:oMath>
                      </m:oMathPara>
                    </a14:m>
                    <a:endParaRPr lang="en-KR" sz="2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92" name="tx45">
                    <a:extLst>
                      <a:ext uri="{FF2B5EF4-FFF2-40B4-BE49-F238E27FC236}">
                        <a16:creationId xmlns:a16="http://schemas.microsoft.com/office/drawing/2014/main" id="{E9CBE94B-CD4A-6434-931F-E2F3AEB0E88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7281" y="3360956"/>
                    <a:ext cx="123275" cy="6337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10000" t="-250000" r="-150000" b="-116667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F3922708-4D6D-566B-2053-6317E849DCFB}"/>
                </a:ext>
              </a:extLst>
            </p:cNvPr>
            <p:cNvGrpSpPr/>
            <p:nvPr/>
          </p:nvGrpSpPr>
          <p:grpSpPr>
            <a:xfrm>
              <a:off x="6939836" y="3094500"/>
              <a:ext cx="123275" cy="329835"/>
              <a:chOff x="1811495" y="3094500"/>
              <a:chExt cx="123275" cy="329835"/>
            </a:xfrm>
          </p:grpSpPr>
          <p:sp>
            <p:nvSpPr>
              <p:cNvPr id="89" name="pl41">
                <a:extLst>
                  <a:ext uri="{FF2B5EF4-FFF2-40B4-BE49-F238E27FC236}">
                    <a16:creationId xmlns:a16="http://schemas.microsoft.com/office/drawing/2014/main" id="{F2B5DCF1-05D1-1D25-625A-BBE8151FA39D}"/>
                  </a:ext>
                </a:extLst>
              </p:cNvPr>
              <p:cNvSpPr/>
              <p:nvPr/>
            </p:nvSpPr>
            <p:spPr>
              <a:xfrm>
                <a:off x="1841781" y="3094500"/>
                <a:ext cx="0" cy="72000"/>
              </a:xfrm>
              <a:custGeom>
                <a:avLst/>
                <a:gdLst/>
                <a:ahLst/>
                <a:cxnLst/>
                <a:rect l="0" t="0" r="0" b="0"/>
                <a:pathLst>
                  <a:path h="63262">
                    <a:moveTo>
                      <a:pt x="0" y="63262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7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0" name="tx46">
                    <a:extLst>
                      <a:ext uri="{FF2B5EF4-FFF2-40B4-BE49-F238E27FC236}">
                        <a16:creationId xmlns:a16="http://schemas.microsoft.com/office/drawing/2014/main" id="{EDDB55C8-2F46-D2CE-5F11-8D01AD2816F7}"/>
                      </a:ext>
                    </a:extLst>
                  </p:cNvPr>
                  <p:cNvSpPr/>
                  <p:nvPr/>
                </p:nvSpPr>
                <p:spPr>
                  <a:xfrm>
                    <a:off x="1811495" y="3360742"/>
                    <a:ext cx="123275" cy="6359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>
                      <a:lnSpc>
                        <a:spcPts val="695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KR" sz="2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0.2</m:t>
                          </m:r>
                        </m:oMath>
                      </m:oMathPara>
                    </a14:m>
                    <a:endParaRPr lang="en-KR" sz="2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90" name="tx46">
                    <a:extLst>
                      <a:ext uri="{FF2B5EF4-FFF2-40B4-BE49-F238E27FC236}">
                        <a16:creationId xmlns:a16="http://schemas.microsoft.com/office/drawing/2014/main" id="{EDDB55C8-2F46-D2CE-5F11-8D01AD2816F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1495" y="3360742"/>
                    <a:ext cx="123275" cy="6359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81818" t="-250000" r="-127273" b="-116667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7285801-2F28-F2FE-5702-A868898A0B64}"/>
                </a:ext>
              </a:extLst>
            </p:cNvPr>
            <p:cNvGrpSpPr/>
            <p:nvPr/>
          </p:nvGrpSpPr>
          <p:grpSpPr>
            <a:xfrm>
              <a:off x="7797005" y="3094500"/>
              <a:ext cx="123275" cy="329835"/>
              <a:chOff x="2695708" y="3094500"/>
              <a:chExt cx="123275" cy="329835"/>
            </a:xfrm>
          </p:grpSpPr>
          <p:sp>
            <p:nvSpPr>
              <p:cNvPr id="87" name="pl42">
                <a:extLst>
                  <a:ext uri="{FF2B5EF4-FFF2-40B4-BE49-F238E27FC236}">
                    <a16:creationId xmlns:a16="http://schemas.microsoft.com/office/drawing/2014/main" id="{002BF003-C647-BA7A-7666-1CE90823128A}"/>
                  </a:ext>
                </a:extLst>
              </p:cNvPr>
              <p:cNvSpPr/>
              <p:nvPr/>
            </p:nvSpPr>
            <p:spPr>
              <a:xfrm>
                <a:off x="2725993" y="3094500"/>
                <a:ext cx="0" cy="72000"/>
              </a:xfrm>
              <a:custGeom>
                <a:avLst/>
                <a:gdLst/>
                <a:ahLst/>
                <a:cxnLst/>
                <a:rect l="0" t="0" r="0" b="0"/>
                <a:pathLst>
                  <a:path h="63262">
                    <a:moveTo>
                      <a:pt x="0" y="63262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7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8" name="tx47">
                    <a:extLst>
                      <a:ext uri="{FF2B5EF4-FFF2-40B4-BE49-F238E27FC236}">
                        <a16:creationId xmlns:a16="http://schemas.microsoft.com/office/drawing/2014/main" id="{EA2DC190-7CBA-BE5B-9B53-8A53558A33BC}"/>
                      </a:ext>
                    </a:extLst>
                  </p:cNvPr>
                  <p:cNvSpPr/>
                  <p:nvPr/>
                </p:nvSpPr>
                <p:spPr>
                  <a:xfrm>
                    <a:off x="2695708" y="3360956"/>
                    <a:ext cx="123275" cy="6337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>
                      <a:lnSpc>
                        <a:spcPts val="695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KR" sz="2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0.4</m:t>
                          </m:r>
                        </m:oMath>
                      </m:oMathPara>
                    </a14:m>
                    <a:endParaRPr lang="en-KR" sz="2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88" name="tx47">
                    <a:extLst>
                      <a:ext uri="{FF2B5EF4-FFF2-40B4-BE49-F238E27FC236}">
                        <a16:creationId xmlns:a16="http://schemas.microsoft.com/office/drawing/2014/main" id="{EA2DC190-7CBA-BE5B-9B53-8A53558A33B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5708" y="3360956"/>
                    <a:ext cx="123275" cy="6337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81818" t="-250000" r="-127273" b="-116667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49EB74B5-6008-4D31-16C6-F26C3AE47DAC}"/>
                </a:ext>
              </a:extLst>
            </p:cNvPr>
            <p:cNvGrpSpPr/>
            <p:nvPr/>
          </p:nvGrpSpPr>
          <p:grpSpPr>
            <a:xfrm>
              <a:off x="9511343" y="3094500"/>
              <a:ext cx="123275" cy="329835"/>
              <a:chOff x="4464135" y="3094500"/>
              <a:chExt cx="123275" cy="329835"/>
            </a:xfrm>
          </p:grpSpPr>
          <p:sp>
            <p:nvSpPr>
              <p:cNvPr id="85" name="pl43">
                <a:extLst>
                  <a:ext uri="{FF2B5EF4-FFF2-40B4-BE49-F238E27FC236}">
                    <a16:creationId xmlns:a16="http://schemas.microsoft.com/office/drawing/2014/main" id="{BA5F816B-3C0B-A962-7ACD-60D9C21CB5CB}"/>
                  </a:ext>
                </a:extLst>
              </p:cNvPr>
              <p:cNvSpPr/>
              <p:nvPr/>
            </p:nvSpPr>
            <p:spPr>
              <a:xfrm>
                <a:off x="4494422" y="3094500"/>
                <a:ext cx="0" cy="72000"/>
              </a:xfrm>
              <a:custGeom>
                <a:avLst/>
                <a:gdLst/>
                <a:ahLst/>
                <a:cxnLst/>
                <a:rect l="0" t="0" r="0" b="0"/>
                <a:pathLst>
                  <a:path h="63262">
                    <a:moveTo>
                      <a:pt x="0" y="63262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7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6" name="tx48">
                    <a:extLst>
                      <a:ext uri="{FF2B5EF4-FFF2-40B4-BE49-F238E27FC236}">
                        <a16:creationId xmlns:a16="http://schemas.microsoft.com/office/drawing/2014/main" id="{349AB591-722E-85CC-E0A9-847F194F62D5}"/>
                      </a:ext>
                    </a:extLst>
                  </p:cNvPr>
                  <p:cNvSpPr/>
                  <p:nvPr/>
                </p:nvSpPr>
                <p:spPr>
                  <a:xfrm>
                    <a:off x="4464135" y="3360956"/>
                    <a:ext cx="123275" cy="6337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>
                      <a:lnSpc>
                        <a:spcPts val="695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KR" sz="2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0.8</m:t>
                          </m:r>
                        </m:oMath>
                      </m:oMathPara>
                    </a14:m>
                    <a:endParaRPr lang="en-KR" sz="2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86" name="tx48">
                    <a:extLst>
                      <a:ext uri="{FF2B5EF4-FFF2-40B4-BE49-F238E27FC236}">
                        <a16:creationId xmlns:a16="http://schemas.microsoft.com/office/drawing/2014/main" id="{349AB591-722E-85CC-E0A9-847F194F62D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4135" y="3360956"/>
                    <a:ext cx="123275" cy="6337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72727" t="-250000" r="-136364" b="-116667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D6EF5DE1-B630-0DAD-C604-FF90B891B0A1}"/>
                </a:ext>
              </a:extLst>
            </p:cNvPr>
            <p:cNvGrpSpPr/>
            <p:nvPr/>
          </p:nvGrpSpPr>
          <p:grpSpPr>
            <a:xfrm>
              <a:off x="10368512" y="3094500"/>
              <a:ext cx="123275" cy="329835"/>
              <a:chOff x="5348350" y="3094500"/>
              <a:chExt cx="123275" cy="329835"/>
            </a:xfrm>
          </p:grpSpPr>
          <p:sp>
            <p:nvSpPr>
              <p:cNvPr id="83" name="pl44">
                <a:extLst>
                  <a:ext uri="{FF2B5EF4-FFF2-40B4-BE49-F238E27FC236}">
                    <a16:creationId xmlns:a16="http://schemas.microsoft.com/office/drawing/2014/main" id="{8475EAB0-2DC8-6CBC-F1D5-329B9551FA72}"/>
                  </a:ext>
                </a:extLst>
              </p:cNvPr>
              <p:cNvSpPr/>
              <p:nvPr/>
            </p:nvSpPr>
            <p:spPr>
              <a:xfrm>
                <a:off x="5378637" y="3094500"/>
                <a:ext cx="0" cy="72000"/>
              </a:xfrm>
              <a:custGeom>
                <a:avLst/>
                <a:gdLst/>
                <a:ahLst/>
                <a:cxnLst/>
                <a:rect l="0" t="0" r="0" b="0"/>
                <a:pathLst>
                  <a:path h="63262">
                    <a:moveTo>
                      <a:pt x="0" y="63262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7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4" name="tx49">
                    <a:extLst>
                      <a:ext uri="{FF2B5EF4-FFF2-40B4-BE49-F238E27FC236}">
                        <a16:creationId xmlns:a16="http://schemas.microsoft.com/office/drawing/2014/main" id="{649E8605-8513-450C-1B7D-2533B3C0B862}"/>
                      </a:ext>
                    </a:extLst>
                  </p:cNvPr>
                  <p:cNvSpPr/>
                  <p:nvPr/>
                </p:nvSpPr>
                <p:spPr>
                  <a:xfrm>
                    <a:off x="5348350" y="3360956"/>
                    <a:ext cx="123275" cy="6337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>
                      <a:lnSpc>
                        <a:spcPts val="695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KR" sz="2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1.0</m:t>
                          </m:r>
                        </m:oMath>
                      </m:oMathPara>
                    </a14:m>
                    <a:endParaRPr lang="en-KR" sz="2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84" name="tx49">
                    <a:extLst>
                      <a:ext uri="{FF2B5EF4-FFF2-40B4-BE49-F238E27FC236}">
                        <a16:creationId xmlns:a16="http://schemas.microsoft.com/office/drawing/2014/main" id="{649E8605-8513-450C-1B7D-2533B3C0B86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8350" y="3360956"/>
                    <a:ext cx="123275" cy="6337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81818" t="-250000" r="-127273" b="-116667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DF8BC6B-8CDE-168D-6781-C85295F03245}"/>
                </a:ext>
              </a:extLst>
            </p:cNvPr>
            <p:cNvGrpSpPr/>
            <p:nvPr/>
          </p:nvGrpSpPr>
          <p:grpSpPr>
            <a:xfrm>
              <a:off x="8654174" y="3094500"/>
              <a:ext cx="123275" cy="329835"/>
              <a:chOff x="3579922" y="3094500"/>
              <a:chExt cx="123275" cy="329835"/>
            </a:xfrm>
          </p:grpSpPr>
          <p:sp>
            <p:nvSpPr>
              <p:cNvPr id="81" name="pl42">
                <a:extLst>
                  <a:ext uri="{FF2B5EF4-FFF2-40B4-BE49-F238E27FC236}">
                    <a16:creationId xmlns:a16="http://schemas.microsoft.com/office/drawing/2014/main" id="{D36B519A-3F20-484C-0D8C-3F350A7DEE98}"/>
                  </a:ext>
                </a:extLst>
              </p:cNvPr>
              <p:cNvSpPr/>
              <p:nvPr/>
            </p:nvSpPr>
            <p:spPr>
              <a:xfrm>
                <a:off x="3610207" y="3094500"/>
                <a:ext cx="0" cy="72000"/>
              </a:xfrm>
              <a:custGeom>
                <a:avLst/>
                <a:gdLst/>
                <a:ahLst/>
                <a:cxnLst/>
                <a:rect l="0" t="0" r="0" b="0"/>
                <a:pathLst>
                  <a:path h="63262">
                    <a:moveTo>
                      <a:pt x="0" y="63262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7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2" name="tx47">
                    <a:extLst>
                      <a:ext uri="{FF2B5EF4-FFF2-40B4-BE49-F238E27FC236}">
                        <a16:creationId xmlns:a16="http://schemas.microsoft.com/office/drawing/2014/main" id="{5E63BDBB-C6F7-6847-8DB8-51FF70BB869A}"/>
                      </a:ext>
                    </a:extLst>
                  </p:cNvPr>
                  <p:cNvSpPr/>
                  <p:nvPr/>
                </p:nvSpPr>
                <p:spPr>
                  <a:xfrm>
                    <a:off x="3579922" y="3360956"/>
                    <a:ext cx="123275" cy="6337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>
                      <a:lnSpc>
                        <a:spcPts val="695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KR" sz="2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0.6</m:t>
                          </m:r>
                        </m:oMath>
                      </m:oMathPara>
                    </a14:m>
                    <a:endParaRPr lang="en-KR" sz="2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82" name="tx47">
                    <a:extLst>
                      <a:ext uri="{FF2B5EF4-FFF2-40B4-BE49-F238E27FC236}">
                        <a16:creationId xmlns:a16="http://schemas.microsoft.com/office/drawing/2014/main" id="{5E63BDBB-C6F7-6847-8DB8-51FF70BB869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9922" y="3360956"/>
                    <a:ext cx="123275" cy="6337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81818" t="-250000" r="-127273" b="-116667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tx70">
                  <a:extLst>
                    <a:ext uri="{FF2B5EF4-FFF2-40B4-BE49-F238E27FC236}">
                      <a16:creationId xmlns:a16="http://schemas.microsoft.com/office/drawing/2014/main" id="{3380816E-9401-E3A5-EED9-14CB31ED57BD}"/>
                    </a:ext>
                  </a:extLst>
                </p:cNvPr>
                <p:cNvSpPr/>
                <p:nvPr/>
              </p:nvSpPr>
              <p:spPr>
                <a:xfrm>
                  <a:off x="7992211" y="3457206"/>
                  <a:ext cx="564207" cy="2047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>
                    <a:lnSpc>
                      <a:spcPts val="1738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04" name="tx70">
                  <a:extLst>
                    <a:ext uri="{FF2B5EF4-FFF2-40B4-BE49-F238E27FC236}">
                      <a16:creationId xmlns:a16="http://schemas.microsoft.com/office/drawing/2014/main" id="{3380816E-9401-E3A5-EED9-14CB31ED57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2211" y="3457206"/>
                  <a:ext cx="564207" cy="204765"/>
                </a:xfrm>
                <a:prstGeom prst="rect">
                  <a:avLst/>
                </a:prstGeom>
                <a:blipFill>
                  <a:blip r:embed="rId12"/>
                  <a:stretch>
                    <a:fillRect t="-41176" b="-23529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E647E65-EAF2-DF03-E4B5-36DE0096A247}"/>
              </a:ext>
            </a:extLst>
          </p:cNvPr>
          <p:cNvGrpSpPr/>
          <p:nvPr/>
        </p:nvGrpSpPr>
        <p:grpSpPr>
          <a:xfrm>
            <a:off x="544278" y="545118"/>
            <a:ext cx="4800600" cy="3116853"/>
            <a:chOff x="5691187" y="545118"/>
            <a:chExt cx="4800600" cy="3116853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42F78A3C-F80D-A780-A4FE-BEC73E75E128}"/>
                </a:ext>
              </a:extLst>
            </p:cNvPr>
            <p:cNvGrpSpPr/>
            <p:nvPr/>
          </p:nvGrpSpPr>
          <p:grpSpPr>
            <a:xfrm>
              <a:off x="5691187" y="545118"/>
              <a:ext cx="301440" cy="2526230"/>
              <a:chOff x="509587" y="593418"/>
              <a:chExt cx="301440" cy="2526230"/>
            </a:xfrm>
          </p:grpSpPr>
          <p:sp>
            <p:nvSpPr>
              <p:cNvPr id="139" name="pl65">
                <a:extLst>
                  <a:ext uri="{FF2B5EF4-FFF2-40B4-BE49-F238E27FC236}">
                    <a16:creationId xmlns:a16="http://schemas.microsoft.com/office/drawing/2014/main" id="{B52A40E6-A45D-F411-F171-E7CECB14970E}"/>
                  </a:ext>
                </a:extLst>
              </p:cNvPr>
              <p:cNvSpPr/>
              <p:nvPr/>
            </p:nvSpPr>
            <p:spPr>
              <a:xfrm>
                <a:off x="759345" y="3018558"/>
                <a:ext cx="51682" cy="0"/>
              </a:xfrm>
              <a:custGeom>
                <a:avLst/>
                <a:gdLst/>
                <a:ahLst/>
                <a:cxnLst/>
                <a:rect l="0" t="0" r="0" b="0"/>
                <a:pathLst>
                  <a:path w="63262">
                    <a:moveTo>
                      <a:pt x="0" y="0"/>
                    </a:moveTo>
                    <a:lnTo>
                      <a:pt x="63262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7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" name="pl67">
                <a:extLst>
                  <a:ext uri="{FF2B5EF4-FFF2-40B4-BE49-F238E27FC236}">
                    <a16:creationId xmlns:a16="http://schemas.microsoft.com/office/drawing/2014/main" id="{0D14F2D3-6016-994F-50D5-368E061D2F08}"/>
                  </a:ext>
                </a:extLst>
              </p:cNvPr>
              <p:cNvSpPr/>
              <p:nvPr/>
            </p:nvSpPr>
            <p:spPr>
              <a:xfrm>
                <a:off x="759345" y="1805988"/>
                <a:ext cx="51682" cy="0"/>
              </a:xfrm>
              <a:custGeom>
                <a:avLst/>
                <a:gdLst/>
                <a:ahLst/>
                <a:cxnLst/>
                <a:rect l="0" t="0" r="0" b="0"/>
                <a:pathLst>
                  <a:path w="63262">
                    <a:moveTo>
                      <a:pt x="0" y="0"/>
                    </a:moveTo>
                    <a:lnTo>
                      <a:pt x="63262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7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" name="pl69">
                <a:extLst>
                  <a:ext uri="{FF2B5EF4-FFF2-40B4-BE49-F238E27FC236}">
                    <a16:creationId xmlns:a16="http://schemas.microsoft.com/office/drawing/2014/main" id="{A6C89F5A-F1CA-A752-0349-9CB22CB1F02B}"/>
                  </a:ext>
                </a:extLst>
              </p:cNvPr>
              <p:cNvSpPr/>
              <p:nvPr/>
            </p:nvSpPr>
            <p:spPr>
              <a:xfrm>
                <a:off x="759345" y="593418"/>
                <a:ext cx="51682" cy="0"/>
              </a:xfrm>
              <a:custGeom>
                <a:avLst/>
                <a:gdLst/>
                <a:ahLst/>
                <a:cxnLst/>
                <a:rect l="0" t="0" r="0" b="0"/>
                <a:pathLst>
                  <a:path w="63262">
                    <a:moveTo>
                      <a:pt x="0" y="0"/>
                    </a:moveTo>
                    <a:lnTo>
                      <a:pt x="63262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7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DBD36C7C-9950-8EC6-87E2-EE21CB645399}"/>
                  </a:ext>
                </a:extLst>
              </p:cNvPr>
              <p:cNvGrpSpPr/>
              <p:nvPr/>
            </p:nvGrpSpPr>
            <p:grpSpPr>
              <a:xfrm>
                <a:off x="509587" y="631131"/>
                <a:ext cx="123275" cy="2488517"/>
                <a:chOff x="540592" y="652462"/>
                <a:chExt cx="123275" cy="248851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tx60">
                      <a:extLst>
                        <a:ext uri="{FF2B5EF4-FFF2-40B4-BE49-F238E27FC236}">
                          <a16:creationId xmlns:a16="http://schemas.microsoft.com/office/drawing/2014/main" id="{4C2FAD86-FB1F-74CC-2BA0-6CF1579041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592" y="3077600"/>
                      <a:ext cx="123275" cy="6337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anchor="ctr" anchorCtr="1"/>
                    <a:lstStyle/>
                    <a:p>
                      <a:pPr>
                        <a:lnSpc>
                          <a:spcPts val="695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KR" sz="2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0.0</m:t>
                            </m:r>
                          </m:oMath>
                        </m:oMathPara>
                      </a14:m>
                      <a:endParaRPr lang="en-KR" sz="2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tx6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0592" y="3077600"/>
                      <a:ext cx="123275" cy="6337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00000" t="-250000" r="-150000" b="-1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K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tx62">
                      <a:extLst>
                        <a:ext uri="{FF2B5EF4-FFF2-40B4-BE49-F238E27FC236}">
                          <a16:creationId xmlns:a16="http://schemas.microsoft.com/office/drawing/2014/main" id="{6F2B15DD-DE94-1DB3-6419-D1420B33F3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592" y="1865030"/>
                      <a:ext cx="123275" cy="6337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anchor="ctr" anchorCtr="1"/>
                    <a:lstStyle/>
                    <a:p>
                      <a:pPr>
                        <a:lnSpc>
                          <a:spcPts val="695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KR" sz="2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0.5</m:t>
                            </m:r>
                          </m:oMath>
                        </m:oMathPara>
                      </a14:m>
                      <a:endParaRPr lang="en-KR" sz="2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2" name="tx6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0592" y="1865030"/>
                      <a:ext cx="123275" cy="6337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00000" t="-250000" r="-150000" b="-1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K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tx64">
                      <a:extLst>
                        <a:ext uri="{FF2B5EF4-FFF2-40B4-BE49-F238E27FC236}">
                          <a16:creationId xmlns:a16="http://schemas.microsoft.com/office/drawing/2014/main" id="{AC2F0FC4-D516-256C-0F70-B9974A91D2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592" y="652462"/>
                      <a:ext cx="123275" cy="6337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anchor="ctr" anchorCtr="1"/>
                    <a:lstStyle/>
                    <a:p>
                      <a:pPr>
                        <a:lnSpc>
                          <a:spcPts val="695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KR" sz="2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1.0</m:t>
                            </m:r>
                          </m:oMath>
                        </m:oMathPara>
                      </a14:m>
                      <a:endParaRPr lang="en-KR" sz="2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4" name="tx6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0592" y="652462"/>
                      <a:ext cx="123275" cy="6337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00000" t="-320000" r="-150000" b="-1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K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A4E5A865-A95D-E89E-0DE2-072DC7523B5B}"/>
                </a:ext>
              </a:extLst>
            </p:cNvPr>
            <p:cNvGrpSpPr/>
            <p:nvPr/>
          </p:nvGrpSpPr>
          <p:grpSpPr>
            <a:xfrm>
              <a:off x="6082667" y="3094500"/>
              <a:ext cx="123275" cy="329835"/>
              <a:chOff x="927281" y="3094500"/>
              <a:chExt cx="123275" cy="329835"/>
            </a:xfrm>
          </p:grpSpPr>
          <p:sp>
            <p:nvSpPr>
              <p:cNvPr id="137" name="pl40">
                <a:extLst>
                  <a:ext uri="{FF2B5EF4-FFF2-40B4-BE49-F238E27FC236}">
                    <a16:creationId xmlns:a16="http://schemas.microsoft.com/office/drawing/2014/main" id="{58F58E0E-4919-FDB7-68D7-537003EE16D3}"/>
                  </a:ext>
                </a:extLst>
              </p:cNvPr>
              <p:cNvSpPr/>
              <p:nvPr/>
            </p:nvSpPr>
            <p:spPr>
              <a:xfrm>
                <a:off x="957567" y="3094500"/>
                <a:ext cx="0" cy="72000"/>
              </a:xfrm>
              <a:custGeom>
                <a:avLst/>
                <a:gdLst/>
                <a:ahLst/>
                <a:cxnLst/>
                <a:rect l="0" t="0" r="0" b="0"/>
                <a:pathLst>
                  <a:path h="63262">
                    <a:moveTo>
                      <a:pt x="0" y="63262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7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8" name="tx45">
                    <a:extLst>
                      <a:ext uri="{FF2B5EF4-FFF2-40B4-BE49-F238E27FC236}">
                        <a16:creationId xmlns:a16="http://schemas.microsoft.com/office/drawing/2014/main" id="{8DA2289E-3524-883B-6771-471FEFF89576}"/>
                      </a:ext>
                    </a:extLst>
                  </p:cNvPr>
                  <p:cNvSpPr/>
                  <p:nvPr/>
                </p:nvSpPr>
                <p:spPr>
                  <a:xfrm>
                    <a:off x="927281" y="3360956"/>
                    <a:ext cx="123275" cy="6337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>
                      <a:lnSpc>
                        <a:spcPts val="695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KR" sz="2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0.0</m:t>
                          </m:r>
                        </m:oMath>
                      </m:oMathPara>
                    </a14:m>
                    <a:endParaRPr lang="en-KR" sz="2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38" name="tx45">
                    <a:extLst>
                      <a:ext uri="{FF2B5EF4-FFF2-40B4-BE49-F238E27FC236}">
                        <a16:creationId xmlns:a16="http://schemas.microsoft.com/office/drawing/2014/main" id="{8DA2289E-3524-883B-6771-471FEFF8957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7281" y="3360956"/>
                    <a:ext cx="123275" cy="6337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81818" t="-250000" r="-127273" b="-116667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9868C898-B0FE-2966-93BB-BDBE9D7350C9}"/>
                </a:ext>
              </a:extLst>
            </p:cNvPr>
            <p:cNvGrpSpPr/>
            <p:nvPr/>
          </p:nvGrpSpPr>
          <p:grpSpPr>
            <a:xfrm>
              <a:off x="6939836" y="3094500"/>
              <a:ext cx="123275" cy="329835"/>
              <a:chOff x="1811495" y="3094500"/>
              <a:chExt cx="123275" cy="329835"/>
            </a:xfrm>
          </p:grpSpPr>
          <p:sp>
            <p:nvSpPr>
              <p:cNvPr id="135" name="pl41">
                <a:extLst>
                  <a:ext uri="{FF2B5EF4-FFF2-40B4-BE49-F238E27FC236}">
                    <a16:creationId xmlns:a16="http://schemas.microsoft.com/office/drawing/2014/main" id="{3CDAF218-2060-643A-AE8E-C2C07262C444}"/>
                  </a:ext>
                </a:extLst>
              </p:cNvPr>
              <p:cNvSpPr/>
              <p:nvPr/>
            </p:nvSpPr>
            <p:spPr>
              <a:xfrm>
                <a:off x="1841781" y="3094500"/>
                <a:ext cx="0" cy="72000"/>
              </a:xfrm>
              <a:custGeom>
                <a:avLst/>
                <a:gdLst/>
                <a:ahLst/>
                <a:cxnLst/>
                <a:rect l="0" t="0" r="0" b="0"/>
                <a:pathLst>
                  <a:path h="63262">
                    <a:moveTo>
                      <a:pt x="0" y="63262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7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6" name="tx46">
                    <a:extLst>
                      <a:ext uri="{FF2B5EF4-FFF2-40B4-BE49-F238E27FC236}">
                        <a16:creationId xmlns:a16="http://schemas.microsoft.com/office/drawing/2014/main" id="{DB5AD439-B028-F326-6535-308639B4B691}"/>
                      </a:ext>
                    </a:extLst>
                  </p:cNvPr>
                  <p:cNvSpPr/>
                  <p:nvPr/>
                </p:nvSpPr>
                <p:spPr>
                  <a:xfrm>
                    <a:off x="1811495" y="3360742"/>
                    <a:ext cx="123275" cy="6359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>
                      <a:lnSpc>
                        <a:spcPts val="695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KR" sz="2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0.2</m:t>
                          </m:r>
                        </m:oMath>
                      </m:oMathPara>
                    </a14:m>
                    <a:endParaRPr lang="en-KR" sz="2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36" name="tx46">
                    <a:extLst>
                      <a:ext uri="{FF2B5EF4-FFF2-40B4-BE49-F238E27FC236}">
                        <a16:creationId xmlns:a16="http://schemas.microsoft.com/office/drawing/2014/main" id="{DB5AD439-B028-F326-6535-308639B4B69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1495" y="3360742"/>
                    <a:ext cx="123275" cy="63593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10000" t="-250000" r="-150000" b="-116667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20862BAA-655F-6A14-6ACD-33512E5ABC0E}"/>
                </a:ext>
              </a:extLst>
            </p:cNvPr>
            <p:cNvGrpSpPr/>
            <p:nvPr/>
          </p:nvGrpSpPr>
          <p:grpSpPr>
            <a:xfrm>
              <a:off x="7797005" y="3094500"/>
              <a:ext cx="123275" cy="329835"/>
              <a:chOff x="2695708" y="3094500"/>
              <a:chExt cx="123275" cy="329835"/>
            </a:xfrm>
          </p:grpSpPr>
          <p:sp>
            <p:nvSpPr>
              <p:cNvPr id="133" name="pl42">
                <a:extLst>
                  <a:ext uri="{FF2B5EF4-FFF2-40B4-BE49-F238E27FC236}">
                    <a16:creationId xmlns:a16="http://schemas.microsoft.com/office/drawing/2014/main" id="{1639FD88-4FA0-3CF1-A96C-C6811190F9DF}"/>
                  </a:ext>
                </a:extLst>
              </p:cNvPr>
              <p:cNvSpPr/>
              <p:nvPr/>
            </p:nvSpPr>
            <p:spPr>
              <a:xfrm>
                <a:off x="2725993" y="3094500"/>
                <a:ext cx="0" cy="72000"/>
              </a:xfrm>
              <a:custGeom>
                <a:avLst/>
                <a:gdLst/>
                <a:ahLst/>
                <a:cxnLst/>
                <a:rect l="0" t="0" r="0" b="0"/>
                <a:pathLst>
                  <a:path h="63262">
                    <a:moveTo>
                      <a:pt x="0" y="63262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7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4" name="tx47">
                    <a:extLst>
                      <a:ext uri="{FF2B5EF4-FFF2-40B4-BE49-F238E27FC236}">
                        <a16:creationId xmlns:a16="http://schemas.microsoft.com/office/drawing/2014/main" id="{4ACD4144-9250-4515-116D-2BB01BB49B94}"/>
                      </a:ext>
                    </a:extLst>
                  </p:cNvPr>
                  <p:cNvSpPr/>
                  <p:nvPr/>
                </p:nvSpPr>
                <p:spPr>
                  <a:xfrm>
                    <a:off x="2695708" y="3360956"/>
                    <a:ext cx="123275" cy="6337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>
                      <a:lnSpc>
                        <a:spcPts val="695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KR" sz="2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0.4</m:t>
                          </m:r>
                        </m:oMath>
                      </m:oMathPara>
                    </a14:m>
                    <a:endParaRPr lang="en-KR" sz="2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34" name="tx47">
                    <a:extLst>
                      <a:ext uri="{FF2B5EF4-FFF2-40B4-BE49-F238E27FC236}">
                        <a16:creationId xmlns:a16="http://schemas.microsoft.com/office/drawing/2014/main" id="{4ACD4144-9250-4515-116D-2BB01BB49B9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5708" y="3360956"/>
                    <a:ext cx="123275" cy="6337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181818" t="-250000" r="-127273" b="-116667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3CACC12-85BD-9FC3-1E5C-158F0D6CD6DF}"/>
                </a:ext>
              </a:extLst>
            </p:cNvPr>
            <p:cNvGrpSpPr/>
            <p:nvPr/>
          </p:nvGrpSpPr>
          <p:grpSpPr>
            <a:xfrm>
              <a:off x="9511343" y="3094500"/>
              <a:ext cx="123275" cy="329835"/>
              <a:chOff x="4464135" y="3094500"/>
              <a:chExt cx="123275" cy="329835"/>
            </a:xfrm>
          </p:grpSpPr>
          <p:sp>
            <p:nvSpPr>
              <p:cNvPr id="131" name="pl43">
                <a:extLst>
                  <a:ext uri="{FF2B5EF4-FFF2-40B4-BE49-F238E27FC236}">
                    <a16:creationId xmlns:a16="http://schemas.microsoft.com/office/drawing/2014/main" id="{50D58789-5E15-E3C1-1985-7BF8163687D7}"/>
                  </a:ext>
                </a:extLst>
              </p:cNvPr>
              <p:cNvSpPr/>
              <p:nvPr/>
            </p:nvSpPr>
            <p:spPr>
              <a:xfrm>
                <a:off x="4494422" y="3094500"/>
                <a:ext cx="0" cy="72000"/>
              </a:xfrm>
              <a:custGeom>
                <a:avLst/>
                <a:gdLst/>
                <a:ahLst/>
                <a:cxnLst/>
                <a:rect l="0" t="0" r="0" b="0"/>
                <a:pathLst>
                  <a:path h="63262">
                    <a:moveTo>
                      <a:pt x="0" y="63262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7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2" name="tx48">
                    <a:extLst>
                      <a:ext uri="{FF2B5EF4-FFF2-40B4-BE49-F238E27FC236}">
                        <a16:creationId xmlns:a16="http://schemas.microsoft.com/office/drawing/2014/main" id="{960B28D5-1102-2122-FF4D-1CBCA3E9670A}"/>
                      </a:ext>
                    </a:extLst>
                  </p:cNvPr>
                  <p:cNvSpPr/>
                  <p:nvPr/>
                </p:nvSpPr>
                <p:spPr>
                  <a:xfrm>
                    <a:off x="4464135" y="3360956"/>
                    <a:ext cx="123275" cy="6337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>
                      <a:lnSpc>
                        <a:spcPts val="695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KR" sz="2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0.8</m:t>
                          </m:r>
                        </m:oMath>
                      </m:oMathPara>
                    </a14:m>
                    <a:endParaRPr lang="en-KR" sz="2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32" name="tx48">
                    <a:extLst>
                      <a:ext uri="{FF2B5EF4-FFF2-40B4-BE49-F238E27FC236}">
                        <a16:creationId xmlns:a16="http://schemas.microsoft.com/office/drawing/2014/main" id="{960B28D5-1102-2122-FF4D-1CBCA3E9670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4135" y="3360956"/>
                    <a:ext cx="123275" cy="6337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81818" t="-250000" r="-127273" b="-116667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4B8D8782-740F-DE48-BE93-B7C01107D8ED}"/>
                </a:ext>
              </a:extLst>
            </p:cNvPr>
            <p:cNvGrpSpPr/>
            <p:nvPr/>
          </p:nvGrpSpPr>
          <p:grpSpPr>
            <a:xfrm>
              <a:off x="10368512" y="3094500"/>
              <a:ext cx="123275" cy="329835"/>
              <a:chOff x="5348350" y="3094500"/>
              <a:chExt cx="123275" cy="329835"/>
            </a:xfrm>
          </p:grpSpPr>
          <p:sp>
            <p:nvSpPr>
              <p:cNvPr id="129" name="pl44">
                <a:extLst>
                  <a:ext uri="{FF2B5EF4-FFF2-40B4-BE49-F238E27FC236}">
                    <a16:creationId xmlns:a16="http://schemas.microsoft.com/office/drawing/2014/main" id="{EAC9196C-8341-54EC-82E9-64D9848DF850}"/>
                  </a:ext>
                </a:extLst>
              </p:cNvPr>
              <p:cNvSpPr/>
              <p:nvPr/>
            </p:nvSpPr>
            <p:spPr>
              <a:xfrm>
                <a:off x="5378637" y="3094500"/>
                <a:ext cx="0" cy="72000"/>
              </a:xfrm>
              <a:custGeom>
                <a:avLst/>
                <a:gdLst/>
                <a:ahLst/>
                <a:cxnLst/>
                <a:rect l="0" t="0" r="0" b="0"/>
                <a:pathLst>
                  <a:path h="63262">
                    <a:moveTo>
                      <a:pt x="0" y="63262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7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0" name="tx49">
                    <a:extLst>
                      <a:ext uri="{FF2B5EF4-FFF2-40B4-BE49-F238E27FC236}">
                        <a16:creationId xmlns:a16="http://schemas.microsoft.com/office/drawing/2014/main" id="{31B6FC82-4B43-5D36-9394-19E71B125434}"/>
                      </a:ext>
                    </a:extLst>
                  </p:cNvPr>
                  <p:cNvSpPr/>
                  <p:nvPr/>
                </p:nvSpPr>
                <p:spPr>
                  <a:xfrm>
                    <a:off x="5348350" y="3360956"/>
                    <a:ext cx="123275" cy="6337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>
                      <a:lnSpc>
                        <a:spcPts val="695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KR" sz="2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1.0</m:t>
                          </m:r>
                        </m:oMath>
                      </m:oMathPara>
                    </a14:m>
                    <a:endParaRPr lang="en-KR" sz="2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30" name="tx49">
                    <a:extLst>
                      <a:ext uri="{FF2B5EF4-FFF2-40B4-BE49-F238E27FC236}">
                        <a16:creationId xmlns:a16="http://schemas.microsoft.com/office/drawing/2014/main" id="{31B6FC82-4B43-5D36-9394-19E71B12543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8350" y="3360956"/>
                    <a:ext cx="123275" cy="6337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200000" t="-250000" r="-150000" b="-116667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FFF3DB4E-94AE-1314-84C9-D8B3DA640D56}"/>
                </a:ext>
              </a:extLst>
            </p:cNvPr>
            <p:cNvGrpSpPr/>
            <p:nvPr/>
          </p:nvGrpSpPr>
          <p:grpSpPr>
            <a:xfrm>
              <a:off x="8654174" y="3094500"/>
              <a:ext cx="123275" cy="329835"/>
              <a:chOff x="3579922" y="3094500"/>
              <a:chExt cx="123275" cy="329835"/>
            </a:xfrm>
          </p:grpSpPr>
          <p:sp>
            <p:nvSpPr>
              <p:cNvPr id="127" name="pl42">
                <a:extLst>
                  <a:ext uri="{FF2B5EF4-FFF2-40B4-BE49-F238E27FC236}">
                    <a16:creationId xmlns:a16="http://schemas.microsoft.com/office/drawing/2014/main" id="{6DB52EBA-8E6A-DE67-88B4-82781C2EC859}"/>
                  </a:ext>
                </a:extLst>
              </p:cNvPr>
              <p:cNvSpPr/>
              <p:nvPr/>
            </p:nvSpPr>
            <p:spPr>
              <a:xfrm>
                <a:off x="3610207" y="3094500"/>
                <a:ext cx="0" cy="72000"/>
              </a:xfrm>
              <a:custGeom>
                <a:avLst/>
                <a:gdLst/>
                <a:ahLst/>
                <a:cxnLst/>
                <a:rect l="0" t="0" r="0" b="0"/>
                <a:pathLst>
                  <a:path h="63262">
                    <a:moveTo>
                      <a:pt x="0" y="63262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7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8" name="tx47">
                    <a:extLst>
                      <a:ext uri="{FF2B5EF4-FFF2-40B4-BE49-F238E27FC236}">
                        <a16:creationId xmlns:a16="http://schemas.microsoft.com/office/drawing/2014/main" id="{FCA49D1D-89CC-6CE6-E6AC-3DA624492817}"/>
                      </a:ext>
                    </a:extLst>
                  </p:cNvPr>
                  <p:cNvSpPr/>
                  <p:nvPr/>
                </p:nvSpPr>
                <p:spPr>
                  <a:xfrm>
                    <a:off x="3579922" y="3360956"/>
                    <a:ext cx="123275" cy="6337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>
                      <a:lnSpc>
                        <a:spcPts val="695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KR" sz="2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0.6</m:t>
                          </m:r>
                        </m:oMath>
                      </m:oMathPara>
                    </a14:m>
                    <a:endParaRPr lang="en-KR" sz="2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28" name="tx47">
                    <a:extLst>
                      <a:ext uri="{FF2B5EF4-FFF2-40B4-BE49-F238E27FC236}">
                        <a16:creationId xmlns:a16="http://schemas.microsoft.com/office/drawing/2014/main" id="{FCA49D1D-89CC-6CE6-E6AC-3DA62449281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9922" y="3360956"/>
                    <a:ext cx="123275" cy="6337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81818" t="-250000" r="-127273" b="-116667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tx70">
                  <a:extLst>
                    <a:ext uri="{FF2B5EF4-FFF2-40B4-BE49-F238E27FC236}">
                      <a16:creationId xmlns:a16="http://schemas.microsoft.com/office/drawing/2014/main" id="{4CA2B5E4-E424-563C-7846-6C8478AD8E02}"/>
                    </a:ext>
                  </a:extLst>
                </p:cNvPr>
                <p:cNvSpPr/>
                <p:nvPr/>
              </p:nvSpPr>
              <p:spPr>
                <a:xfrm>
                  <a:off x="7992211" y="3457206"/>
                  <a:ext cx="564207" cy="2047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>
                    <a:lnSpc>
                      <a:spcPts val="1738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26" name="tx70">
                  <a:extLst>
                    <a:ext uri="{FF2B5EF4-FFF2-40B4-BE49-F238E27FC236}">
                      <a16:creationId xmlns:a16="http://schemas.microsoft.com/office/drawing/2014/main" id="{4CA2B5E4-E424-563C-7846-6C8478AD8E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2211" y="3457206"/>
                  <a:ext cx="564207" cy="204765"/>
                </a:xfrm>
                <a:prstGeom prst="rect">
                  <a:avLst/>
                </a:prstGeom>
                <a:blipFill>
                  <a:blip r:embed="rId19"/>
                  <a:stretch>
                    <a:fillRect t="-41176" b="-23529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28</Words>
  <Application>Microsoft Macintosh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(대학원생) 김혜원 (컴퓨터공학과)</cp:lastModifiedBy>
  <cp:revision>16</cp:revision>
  <dcterms:created xsi:type="dcterms:W3CDTF">2015-07-14T21:05:00Z</dcterms:created>
  <dcterms:modified xsi:type="dcterms:W3CDTF">2024-09-27T13:07:14Z</dcterms:modified>
</cp:coreProperties>
</file>