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0331450" cy="2052638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7" userDrawn="1">
          <p15:clr>
            <a:srgbClr val="A4A3A4"/>
          </p15:clr>
        </p15:guide>
        <p15:guide id="2" pos="32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4720"/>
  </p:normalViewPr>
  <p:slideViewPr>
    <p:cSldViewPr showGuides="1">
      <p:cViewPr>
        <p:scale>
          <a:sx n="316" d="100"/>
          <a:sy n="316" d="100"/>
        </p:scale>
        <p:origin x="1152" y="2696"/>
      </p:cViewPr>
      <p:guideLst>
        <p:guide orient="horz" pos="647"/>
        <p:guide pos="32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60" y="637649"/>
            <a:ext cx="8781732" cy="439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719" y="1163162"/>
            <a:ext cx="7232015" cy="524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493" y="82201"/>
            <a:ext cx="2518292" cy="1751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625" y="82201"/>
            <a:ext cx="7382683" cy="1751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14" y="1319010"/>
            <a:ext cx="8781732" cy="407677"/>
          </a:xfrm>
        </p:spPr>
        <p:txBody>
          <a:bodyPr anchor="t"/>
          <a:lstStyle>
            <a:lvl1pPr algn="l">
              <a:defRPr sz="314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114" y="869997"/>
            <a:ext cx="8781732" cy="449014"/>
          </a:xfrm>
        </p:spPr>
        <p:txBody>
          <a:bodyPr anchor="b"/>
          <a:lstStyle>
            <a:lvl1pPr marL="0" indent="0">
              <a:buNone/>
              <a:defRPr sz="1604">
                <a:solidFill>
                  <a:schemeClr val="tx1">
                    <a:tint val="75000"/>
                  </a:schemeClr>
                </a:solidFill>
              </a:defRPr>
            </a:lvl1pPr>
            <a:lvl2pPr marL="359812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71962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1079438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4pPr>
            <a:lvl5pPr marL="143925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5pPr>
            <a:lvl6pPr marL="1799062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6pPr>
            <a:lvl7pPr marL="2158874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7pPr>
            <a:lvl8pPr marL="2518686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8pPr>
            <a:lvl9pPr marL="2878500" indent="0">
              <a:buNone/>
              <a:defRPr sz="1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623" y="478950"/>
            <a:ext cx="4950487" cy="1354646"/>
          </a:xfrm>
        </p:spPr>
        <p:txBody>
          <a:bodyPr/>
          <a:lstStyle>
            <a:lvl1pPr>
              <a:defRPr sz="2184"/>
            </a:lvl1pPr>
            <a:lvl2pPr>
              <a:defRPr sz="1945"/>
            </a:lvl2pPr>
            <a:lvl3pPr>
              <a:defRPr sz="1604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2301" y="478950"/>
            <a:ext cx="4950487" cy="1354646"/>
          </a:xfrm>
        </p:spPr>
        <p:txBody>
          <a:bodyPr/>
          <a:lstStyle>
            <a:lvl1pPr>
              <a:defRPr sz="2184"/>
            </a:lvl1pPr>
            <a:lvl2pPr>
              <a:defRPr sz="1945"/>
            </a:lvl2pPr>
            <a:lvl3pPr>
              <a:defRPr sz="1604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74" y="82201"/>
            <a:ext cx="9298305" cy="342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76" y="459468"/>
            <a:ext cx="4564851" cy="191484"/>
          </a:xfrm>
        </p:spPr>
        <p:txBody>
          <a:bodyPr anchor="b"/>
          <a:lstStyle>
            <a:lvl1pPr marL="0" indent="0">
              <a:buNone/>
              <a:defRPr sz="1945" b="1"/>
            </a:lvl1pPr>
            <a:lvl2pPr marL="359812" indent="0">
              <a:buNone/>
              <a:defRPr sz="1604" b="1"/>
            </a:lvl2pPr>
            <a:lvl3pPr marL="719625" indent="0">
              <a:buNone/>
              <a:defRPr sz="1433" b="1"/>
            </a:lvl3pPr>
            <a:lvl4pPr marL="1079438" indent="0">
              <a:buNone/>
              <a:defRPr sz="1195" b="1"/>
            </a:lvl4pPr>
            <a:lvl5pPr marL="1439250" indent="0">
              <a:buNone/>
              <a:defRPr sz="1195" b="1"/>
            </a:lvl5pPr>
            <a:lvl6pPr marL="1799062" indent="0">
              <a:buNone/>
              <a:defRPr sz="1195" b="1"/>
            </a:lvl6pPr>
            <a:lvl7pPr marL="2158874" indent="0">
              <a:buNone/>
              <a:defRPr sz="1195" b="1"/>
            </a:lvl7pPr>
            <a:lvl8pPr marL="2518686" indent="0">
              <a:buNone/>
              <a:defRPr sz="1195" b="1"/>
            </a:lvl8pPr>
            <a:lvl9pPr marL="2878500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76" y="650952"/>
            <a:ext cx="4564851" cy="1182643"/>
          </a:xfrm>
        </p:spPr>
        <p:txBody>
          <a:bodyPr/>
          <a:lstStyle>
            <a:lvl1pPr>
              <a:defRPr sz="1945"/>
            </a:lvl1pPr>
            <a:lvl2pPr>
              <a:defRPr sz="1604"/>
            </a:lvl2pPr>
            <a:lvl3pPr>
              <a:defRPr sz="1433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8237" y="459468"/>
            <a:ext cx="4566645" cy="191484"/>
          </a:xfrm>
        </p:spPr>
        <p:txBody>
          <a:bodyPr anchor="b"/>
          <a:lstStyle>
            <a:lvl1pPr marL="0" indent="0">
              <a:buNone/>
              <a:defRPr sz="1945" b="1"/>
            </a:lvl1pPr>
            <a:lvl2pPr marL="359812" indent="0">
              <a:buNone/>
              <a:defRPr sz="1604" b="1"/>
            </a:lvl2pPr>
            <a:lvl3pPr marL="719625" indent="0">
              <a:buNone/>
              <a:defRPr sz="1433" b="1"/>
            </a:lvl3pPr>
            <a:lvl4pPr marL="1079438" indent="0">
              <a:buNone/>
              <a:defRPr sz="1195" b="1"/>
            </a:lvl4pPr>
            <a:lvl5pPr marL="1439250" indent="0">
              <a:buNone/>
              <a:defRPr sz="1195" b="1"/>
            </a:lvl5pPr>
            <a:lvl6pPr marL="1799062" indent="0">
              <a:buNone/>
              <a:defRPr sz="1195" b="1"/>
            </a:lvl6pPr>
            <a:lvl7pPr marL="2158874" indent="0">
              <a:buNone/>
              <a:defRPr sz="1195" b="1"/>
            </a:lvl7pPr>
            <a:lvl8pPr marL="2518686" indent="0">
              <a:buNone/>
              <a:defRPr sz="1195" b="1"/>
            </a:lvl8pPr>
            <a:lvl9pPr marL="2878500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8237" y="650952"/>
            <a:ext cx="4566645" cy="1182643"/>
          </a:xfrm>
        </p:spPr>
        <p:txBody>
          <a:bodyPr/>
          <a:lstStyle>
            <a:lvl1pPr>
              <a:defRPr sz="1945"/>
            </a:lvl1pPr>
            <a:lvl2pPr>
              <a:defRPr sz="1604"/>
            </a:lvl2pPr>
            <a:lvl3pPr>
              <a:defRPr sz="1433"/>
            </a:lvl3pPr>
            <a:lvl4pPr>
              <a:defRPr sz="1195"/>
            </a:lvl4pPr>
            <a:lvl5pPr>
              <a:defRPr sz="1195"/>
            </a:lvl5pPr>
            <a:lvl6pPr>
              <a:defRPr sz="1195"/>
            </a:lvl6pPr>
            <a:lvl7pPr>
              <a:defRPr sz="1195"/>
            </a:lvl7pPr>
            <a:lvl8pPr>
              <a:defRPr sz="1195"/>
            </a:lvl8pPr>
            <a:lvl9pPr>
              <a:defRPr sz="11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76" y="81726"/>
            <a:ext cx="3398976" cy="347808"/>
          </a:xfrm>
        </p:spPr>
        <p:txBody>
          <a:bodyPr anchor="b"/>
          <a:lstStyle>
            <a:lvl1pPr algn="l">
              <a:defRPr sz="160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9312" y="81726"/>
            <a:ext cx="5775567" cy="1751870"/>
          </a:xfrm>
        </p:spPr>
        <p:txBody>
          <a:bodyPr/>
          <a:lstStyle>
            <a:lvl1pPr>
              <a:defRPr sz="2526"/>
            </a:lvl1pPr>
            <a:lvl2pPr>
              <a:defRPr sz="2184"/>
            </a:lvl2pPr>
            <a:lvl3pPr>
              <a:defRPr sz="1945"/>
            </a:lvl3pPr>
            <a:lvl4pPr>
              <a:defRPr sz="1604"/>
            </a:lvl4pPr>
            <a:lvl5pPr>
              <a:defRPr sz="1604"/>
            </a:lvl5pPr>
            <a:lvl6pPr>
              <a:defRPr sz="1604"/>
            </a:lvl6pPr>
            <a:lvl7pPr>
              <a:defRPr sz="1604"/>
            </a:lvl7pPr>
            <a:lvl8pPr>
              <a:defRPr sz="1604"/>
            </a:lvl8pPr>
            <a:lvl9pPr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576" y="429534"/>
            <a:ext cx="3398976" cy="1404061"/>
          </a:xfrm>
        </p:spPr>
        <p:txBody>
          <a:bodyPr/>
          <a:lstStyle>
            <a:lvl1pPr marL="0" indent="0">
              <a:buNone/>
              <a:defRPr sz="1126"/>
            </a:lvl1pPr>
            <a:lvl2pPr marL="359812" indent="0">
              <a:buNone/>
              <a:defRPr sz="956"/>
            </a:lvl2pPr>
            <a:lvl3pPr marL="719625" indent="0">
              <a:buNone/>
              <a:defRPr sz="819"/>
            </a:lvl3pPr>
            <a:lvl4pPr marL="1079438" indent="0">
              <a:buNone/>
              <a:defRPr sz="683"/>
            </a:lvl4pPr>
            <a:lvl5pPr marL="1439250" indent="0">
              <a:buNone/>
              <a:defRPr sz="683"/>
            </a:lvl5pPr>
            <a:lvl6pPr marL="1799062" indent="0">
              <a:buNone/>
              <a:defRPr sz="683"/>
            </a:lvl6pPr>
            <a:lvl7pPr marL="2158874" indent="0">
              <a:buNone/>
              <a:defRPr sz="683"/>
            </a:lvl7pPr>
            <a:lvl8pPr marL="2518686" indent="0">
              <a:buNone/>
              <a:defRPr sz="683"/>
            </a:lvl8pPr>
            <a:lvl9pPr marL="2878500" indent="0">
              <a:buNone/>
              <a:defRPr sz="6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037" y="1436847"/>
            <a:ext cx="6198870" cy="169628"/>
          </a:xfrm>
        </p:spPr>
        <p:txBody>
          <a:bodyPr anchor="b"/>
          <a:lstStyle>
            <a:lvl1pPr algn="l">
              <a:defRPr sz="1604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25037" y="183407"/>
            <a:ext cx="6198870" cy="1231583"/>
          </a:xfrm>
        </p:spPr>
        <p:txBody>
          <a:bodyPr/>
          <a:lstStyle>
            <a:lvl1pPr marL="0" indent="0">
              <a:buNone/>
              <a:defRPr sz="2526"/>
            </a:lvl1pPr>
            <a:lvl2pPr marL="359812" indent="0">
              <a:buNone/>
              <a:defRPr sz="2184"/>
            </a:lvl2pPr>
            <a:lvl3pPr marL="719625" indent="0">
              <a:buNone/>
              <a:defRPr sz="1945"/>
            </a:lvl3pPr>
            <a:lvl4pPr marL="1079438" indent="0">
              <a:buNone/>
              <a:defRPr sz="1604"/>
            </a:lvl4pPr>
            <a:lvl5pPr marL="1439250" indent="0">
              <a:buNone/>
              <a:defRPr sz="1604"/>
            </a:lvl5pPr>
            <a:lvl6pPr marL="1799062" indent="0">
              <a:buNone/>
              <a:defRPr sz="1604"/>
            </a:lvl6pPr>
            <a:lvl7pPr marL="2158874" indent="0">
              <a:buNone/>
              <a:defRPr sz="1604"/>
            </a:lvl7pPr>
            <a:lvl8pPr marL="2518686" indent="0">
              <a:buNone/>
              <a:defRPr sz="1604"/>
            </a:lvl8pPr>
            <a:lvl9pPr marL="2878500" indent="0">
              <a:buNone/>
              <a:defRPr sz="160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5037" y="1606475"/>
            <a:ext cx="6198870" cy="240900"/>
          </a:xfrm>
        </p:spPr>
        <p:txBody>
          <a:bodyPr/>
          <a:lstStyle>
            <a:lvl1pPr marL="0" indent="0">
              <a:buNone/>
              <a:defRPr sz="1126"/>
            </a:lvl1pPr>
            <a:lvl2pPr marL="359812" indent="0">
              <a:buNone/>
              <a:defRPr sz="956"/>
            </a:lvl2pPr>
            <a:lvl3pPr marL="719625" indent="0">
              <a:buNone/>
              <a:defRPr sz="819"/>
            </a:lvl3pPr>
            <a:lvl4pPr marL="1079438" indent="0">
              <a:buNone/>
              <a:defRPr sz="683"/>
            </a:lvl4pPr>
            <a:lvl5pPr marL="1439250" indent="0">
              <a:buNone/>
              <a:defRPr sz="683"/>
            </a:lvl5pPr>
            <a:lvl6pPr marL="1799062" indent="0">
              <a:buNone/>
              <a:defRPr sz="683"/>
            </a:lvl6pPr>
            <a:lvl7pPr marL="2158874" indent="0">
              <a:buNone/>
              <a:defRPr sz="683"/>
            </a:lvl7pPr>
            <a:lvl8pPr marL="2518686" indent="0">
              <a:buNone/>
              <a:defRPr sz="683"/>
            </a:lvl8pPr>
            <a:lvl9pPr marL="2878500" indent="0">
              <a:buNone/>
              <a:defRPr sz="6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574" y="82201"/>
            <a:ext cx="9298305" cy="342106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74" y="478950"/>
            <a:ext cx="9298305" cy="1354646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572" y="1902492"/>
            <a:ext cx="2410672" cy="109284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9913" y="1902492"/>
            <a:ext cx="3271626" cy="109284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4206" y="1902492"/>
            <a:ext cx="2410672" cy="109284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9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625" rtl="0" eaLnBrk="1" latinLnBrk="0" hangingPunct="1">
        <a:spcBef>
          <a:spcPct val="0"/>
        </a:spcBef>
        <a:buNone/>
        <a:defRPr sz="34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59" indent="-269859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6" kern="1200">
          <a:solidFill>
            <a:schemeClr val="tx1"/>
          </a:solidFill>
          <a:latin typeface="+mn-lt"/>
          <a:ea typeface="+mn-ea"/>
          <a:cs typeface="+mn-cs"/>
        </a:defRPr>
      </a:lvl1pPr>
      <a:lvl2pPr marL="584695" indent="-224883" algn="l" defTabSz="7196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899531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5" kern="1200">
          <a:solidFill>
            <a:schemeClr val="tx1"/>
          </a:solidFill>
          <a:latin typeface="+mn-lt"/>
          <a:ea typeface="+mn-ea"/>
          <a:cs typeface="+mn-cs"/>
        </a:defRPr>
      </a:lvl3pPr>
      <a:lvl4pPr marL="1259343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19156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1978969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338781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698593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058405" indent="-179907" algn="l" defTabSz="71962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9812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719625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079438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4pPr>
      <a:lvl5pPr marL="143925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5pPr>
      <a:lvl6pPr marL="1799062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2158874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2518686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2878500" algn="l" defTabSz="719625" rtl="0" eaLnBrk="1" latinLnBrk="0" hangingPunct="1"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x51">
            <a:extLst>
              <a:ext uri="{FF2B5EF4-FFF2-40B4-BE49-F238E27FC236}">
                <a16:creationId xmlns:a16="http://schemas.microsoft.com/office/drawing/2014/main" id="{26603C15-708C-92EB-C623-5B11E04F692E}"/>
              </a:ext>
            </a:extLst>
          </p:cNvPr>
          <p:cNvSpPr/>
          <p:nvPr/>
        </p:nvSpPr>
        <p:spPr>
          <a:xfrm>
            <a:off x="1898748" y="1982836"/>
            <a:ext cx="119378" cy="340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75"/>
              </a:lnSpc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93" name="tx51">
            <a:extLst>
              <a:ext uri="{FF2B5EF4-FFF2-40B4-BE49-F238E27FC236}">
                <a16:creationId xmlns:a16="http://schemas.microsoft.com/office/drawing/2014/main" id="{5CEF8E84-D384-D4ED-C7BF-2B1B20ED45DA}"/>
              </a:ext>
            </a:extLst>
          </p:cNvPr>
          <p:cNvSpPr/>
          <p:nvPr/>
        </p:nvSpPr>
        <p:spPr>
          <a:xfrm>
            <a:off x="5342774" y="1982836"/>
            <a:ext cx="119378" cy="340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75"/>
              </a:lnSpc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94" name="pl45">
            <a:extLst>
              <a:ext uri="{FF2B5EF4-FFF2-40B4-BE49-F238E27FC236}">
                <a16:creationId xmlns:a16="http://schemas.microsoft.com/office/drawing/2014/main" id="{C3B50734-7F76-2316-40F3-5B89734240F3}"/>
              </a:ext>
            </a:extLst>
          </p:cNvPr>
          <p:cNvSpPr/>
          <p:nvPr/>
        </p:nvSpPr>
        <p:spPr>
          <a:xfrm>
            <a:off x="3095063" y="1646348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x50">
            <a:extLst>
              <a:ext uri="{FF2B5EF4-FFF2-40B4-BE49-F238E27FC236}">
                <a16:creationId xmlns:a16="http://schemas.microsoft.com/office/drawing/2014/main" id="{11BAECC0-0C48-3DD5-BB79-C2B542A7CF07}"/>
              </a:ext>
            </a:extLst>
          </p:cNvPr>
          <p:cNvSpPr/>
          <p:nvPr/>
        </p:nvSpPr>
        <p:spPr>
          <a:xfrm>
            <a:off x="2984590" y="1804236"/>
            <a:ext cx="220951" cy="373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trike</a:t>
            </a:r>
          </a:p>
        </p:txBody>
      </p:sp>
      <p:sp>
        <p:nvSpPr>
          <p:cNvPr id="96" name="pl42">
            <a:extLst>
              <a:ext uri="{FF2B5EF4-FFF2-40B4-BE49-F238E27FC236}">
                <a16:creationId xmlns:a16="http://schemas.microsoft.com/office/drawing/2014/main" id="{D4D54C3F-F749-8229-ADB4-209D88E750E3}"/>
              </a:ext>
            </a:extLst>
          </p:cNvPr>
          <p:cNvSpPr/>
          <p:nvPr/>
        </p:nvSpPr>
        <p:spPr>
          <a:xfrm>
            <a:off x="1390122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x47">
            <a:extLst>
              <a:ext uri="{FF2B5EF4-FFF2-40B4-BE49-F238E27FC236}">
                <a16:creationId xmlns:a16="http://schemas.microsoft.com/office/drawing/2014/main" id="{4530B6DB-37D1-38D2-9A61-997A514BA680}"/>
              </a:ext>
            </a:extLst>
          </p:cNvPr>
          <p:cNvSpPr/>
          <p:nvPr/>
        </p:nvSpPr>
        <p:spPr>
          <a:xfrm>
            <a:off x="1261610" y="1804310"/>
            <a:ext cx="257031" cy="372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arate</a:t>
            </a:r>
          </a:p>
        </p:txBody>
      </p:sp>
      <p:sp>
        <p:nvSpPr>
          <p:cNvPr id="98" name="pl43">
            <a:extLst>
              <a:ext uri="{FF2B5EF4-FFF2-40B4-BE49-F238E27FC236}">
                <a16:creationId xmlns:a16="http://schemas.microsoft.com/office/drawing/2014/main" id="{060E492D-E260-933D-266C-EFCAE3B3E2A7}"/>
              </a:ext>
            </a:extLst>
          </p:cNvPr>
          <p:cNvSpPr/>
          <p:nvPr/>
        </p:nvSpPr>
        <p:spPr>
          <a:xfrm>
            <a:off x="1958438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x48">
            <a:extLst>
              <a:ext uri="{FF2B5EF4-FFF2-40B4-BE49-F238E27FC236}">
                <a16:creationId xmlns:a16="http://schemas.microsoft.com/office/drawing/2014/main" id="{B83D740C-9266-4F63-4FB1-06DB00849570}"/>
              </a:ext>
            </a:extLst>
          </p:cNvPr>
          <p:cNvSpPr/>
          <p:nvPr/>
        </p:nvSpPr>
        <p:spPr>
          <a:xfrm>
            <a:off x="1786256" y="1804310"/>
            <a:ext cx="344362" cy="372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exican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A6C785-115E-4C83-4B64-1A3919BD257B}"/>
              </a:ext>
            </a:extLst>
          </p:cNvPr>
          <p:cNvGrpSpPr/>
          <p:nvPr/>
        </p:nvGrpSpPr>
        <p:grpSpPr>
          <a:xfrm>
            <a:off x="672680" y="1646349"/>
            <a:ext cx="298259" cy="195191"/>
            <a:chOff x="672680" y="1646349"/>
            <a:chExt cx="298259" cy="195191"/>
          </a:xfrm>
        </p:grpSpPr>
        <p:sp>
          <p:nvSpPr>
            <p:cNvPr id="100" name="pl41">
              <a:extLst>
                <a:ext uri="{FF2B5EF4-FFF2-40B4-BE49-F238E27FC236}">
                  <a16:creationId xmlns:a16="http://schemas.microsoft.com/office/drawing/2014/main" id="{69D5CD49-3678-DCB2-2B46-4C090322C28C}"/>
                </a:ext>
              </a:extLst>
            </p:cNvPr>
            <p:cNvSpPr/>
            <p:nvPr/>
          </p:nvSpPr>
          <p:spPr>
            <a:xfrm>
              <a:off x="821808" y="1646349"/>
              <a:ext cx="0" cy="70029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x46">
              <a:extLst>
                <a:ext uri="{FF2B5EF4-FFF2-40B4-BE49-F238E27FC236}">
                  <a16:creationId xmlns:a16="http://schemas.microsoft.com/office/drawing/2014/main" id="{72CDD0B2-3640-A9BC-CB17-968F4B086C93}"/>
                </a:ext>
              </a:extLst>
            </p:cNvPr>
            <p:cNvSpPr/>
            <p:nvPr/>
          </p:nvSpPr>
          <p:spPr>
            <a:xfrm>
              <a:off x="672680" y="1794576"/>
              <a:ext cx="298259" cy="46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10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olphin</a:t>
              </a:r>
            </a:p>
          </p:txBody>
        </p:sp>
      </p:grpSp>
      <p:sp>
        <p:nvSpPr>
          <p:cNvPr id="102" name="pl44">
            <a:extLst>
              <a:ext uri="{FF2B5EF4-FFF2-40B4-BE49-F238E27FC236}">
                <a16:creationId xmlns:a16="http://schemas.microsoft.com/office/drawing/2014/main" id="{ECBE8270-6EBD-D6E2-2810-405FA3613646}"/>
              </a:ext>
            </a:extLst>
          </p:cNvPr>
          <p:cNvSpPr/>
          <p:nvPr/>
        </p:nvSpPr>
        <p:spPr>
          <a:xfrm>
            <a:off x="2526753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x49">
            <a:extLst>
              <a:ext uri="{FF2B5EF4-FFF2-40B4-BE49-F238E27FC236}">
                <a16:creationId xmlns:a16="http://schemas.microsoft.com/office/drawing/2014/main" id="{D13C6893-7E1D-265A-2872-04564A9DB050}"/>
              </a:ext>
            </a:extLst>
          </p:cNvPr>
          <p:cNvSpPr/>
          <p:nvPr/>
        </p:nvSpPr>
        <p:spPr>
          <a:xfrm>
            <a:off x="2341657" y="1794576"/>
            <a:ext cx="370193" cy="46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olbooks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pl41">
            <a:extLst>
              <a:ext uri="{FF2B5EF4-FFF2-40B4-BE49-F238E27FC236}">
                <a16:creationId xmlns:a16="http://schemas.microsoft.com/office/drawing/2014/main" id="{81F463F7-9C47-FD0A-26CE-4F6F76E640F1}"/>
              </a:ext>
            </a:extLst>
          </p:cNvPr>
          <p:cNvSpPr/>
          <p:nvPr/>
        </p:nvSpPr>
        <p:spPr>
          <a:xfrm>
            <a:off x="4274368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x46">
            <a:extLst>
              <a:ext uri="{FF2B5EF4-FFF2-40B4-BE49-F238E27FC236}">
                <a16:creationId xmlns:a16="http://schemas.microsoft.com/office/drawing/2014/main" id="{18355EDB-0F79-B2C3-876A-E1FD88FF7F12}"/>
              </a:ext>
            </a:extLst>
          </p:cNvPr>
          <p:cNvSpPr/>
          <p:nvPr/>
        </p:nvSpPr>
        <p:spPr>
          <a:xfrm>
            <a:off x="4125238" y="1794576"/>
            <a:ext cx="298258" cy="46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olphin</a:t>
            </a:r>
          </a:p>
        </p:txBody>
      </p:sp>
      <p:sp>
        <p:nvSpPr>
          <p:cNvPr id="106" name="pl42">
            <a:extLst>
              <a:ext uri="{FF2B5EF4-FFF2-40B4-BE49-F238E27FC236}">
                <a16:creationId xmlns:a16="http://schemas.microsoft.com/office/drawing/2014/main" id="{226DD8D8-83F9-5B3E-A927-BDEEB41212E5}"/>
              </a:ext>
            </a:extLst>
          </p:cNvPr>
          <p:cNvSpPr/>
          <p:nvPr/>
        </p:nvSpPr>
        <p:spPr>
          <a:xfrm>
            <a:off x="4842265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x47">
            <a:extLst>
              <a:ext uri="{FF2B5EF4-FFF2-40B4-BE49-F238E27FC236}">
                <a16:creationId xmlns:a16="http://schemas.microsoft.com/office/drawing/2014/main" id="{9F5BA043-1544-92DD-BD55-6868F1872541}"/>
              </a:ext>
            </a:extLst>
          </p:cNvPr>
          <p:cNvSpPr/>
          <p:nvPr/>
        </p:nvSpPr>
        <p:spPr>
          <a:xfrm>
            <a:off x="4713753" y="1804310"/>
            <a:ext cx="257031" cy="372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arate</a:t>
            </a:r>
          </a:p>
        </p:txBody>
      </p:sp>
      <p:sp>
        <p:nvSpPr>
          <p:cNvPr id="108" name="pl43">
            <a:extLst>
              <a:ext uri="{FF2B5EF4-FFF2-40B4-BE49-F238E27FC236}">
                <a16:creationId xmlns:a16="http://schemas.microsoft.com/office/drawing/2014/main" id="{A184AE18-5C99-FE0B-9BB3-8ED911AB6B48}"/>
              </a:ext>
            </a:extLst>
          </p:cNvPr>
          <p:cNvSpPr/>
          <p:nvPr/>
        </p:nvSpPr>
        <p:spPr>
          <a:xfrm>
            <a:off x="5410167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x48">
            <a:extLst>
              <a:ext uri="{FF2B5EF4-FFF2-40B4-BE49-F238E27FC236}">
                <a16:creationId xmlns:a16="http://schemas.microsoft.com/office/drawing/2014/main" id="{B1675304-39D8-E89F-757E-51A836532521}"/>
              </a:ext>
            </a:extLst>
          </p:cNvPr>
          <p:cNvSpPr/>
          <p:nvPr/>
        </p:nvSpPr>
        <p:spPr>
          <a:xfrm>
            <a:off x="5237986" y="1804310"/>
            <a:ext cx="344363" cy="372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exican</a:t>
            </a:r>
          </a:p>
        </p:txBody>
      </p:sp>
      <p:sp>
        <p:nvSpPr>
          <p:cNvPr id="110" name="pl44">
            <a:extLst>
              <a:ext uri="{FF2B5EF4-FFF2-40B4-BE49-F238E27FC236}">
                <a16:creationId xmlns:a16="http://schemas.microsoft.com/office/drawing/2014/main" id="{37815A14-2BAE-4FE2-753E-76EAED4E1CDA}"/>
              </a:ext>
            </a:extLst>
          </p:cNvPr>
          <p:cNvSpPr/>
          <p:nvPr/>
        </p:nvSpPr>
        <p:spPr>
          <a:xfrm>
            <a:off x="5978069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x49">
            <a:extLst>
              <a:ext uri="{FF2B5EF4-FFF2-40B4-BE49-F238E27FC236}">
                <a16:creationId xmlns:a16="http://schemas.microsoft.com/office/drawing/2014/main" id="{4970376C-5D6D-1006-6FA2-5412D9C8E2F1}"/>
              </a:ext>
            </a:extLst>
          </p:cNvPr>
          <p:cNvSpPr/>
          <p:nvPr/>
        </p:nvSpPr>
        <p:spPr>
          <a:xfrm>
            <a:off x="5792973" y="1794576"/>
            <a:ext cx="370193" cy="46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olbooks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pl45">
            <a:extLst>
              <a:ext uri="{FF2B5EF4-FFF2-40B4-BE49-F238E27FC236}">
                <a16:creationId xmlns:a16="http://schemas.microsoft.com/office/drawing/2014/main" id="{21281C9F-62BD-CEC7-7183-8D40382DA4FB}"/>
              </a:ext>
            </a:extLst>
          </p:cNvPr>
          <p:cNvSpPr/>
          <p:nvPr/>
        </p:nvSpPr>
        <p:spPr>
          <a:xfrm>
            <a:off x="6545966" y="1646348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x50">
            <a:extLst>
              <a:ext uri="{FF2B5EF4-FFF2-40B4-BE49-F238E27FC236}">
                <a16:creationId xmlns:a16="http://schemas.microsoft.com/office/drawing/2014/main" id="{6EA5F4B9-2124-755F-E9ED-23C043983A02}"/>
              </a:ext>
            </a:extLst>
          </p:cNvPr>
          <p:cNvSpPr/>
          <p:nvPr/>
        </p:nvSpPr>
        <p:spPr>
          <a:xfrm>
            <a:off x="6435493" y="1804236"/>
            <a:ext cx="220951" cy="373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trike</a:t>
            </a:r>
          </a:p>
        </p:txBody>
      </p:sp>
      <p:sp>
        <p:nvSpPr>
          <p:cNvPr id="114" name="pl41">
            <a:extLst>
              <a:ext uri="{FF2B5EF4-FFF2-40B4-BE49-F238E27FC236}">
                <a16:creationId xmlns:a16="http://schemas.microsoft.com/office/drawing/2014/main" id="{7740C4A6-C58F-4600-9775-1CB51E8BCC76}"/>
              </a:ext>
            </a:extLst>
          </p:cNvPr>
          <p:cNvSpPr/>
          <p:nvPr/>
        </p:nvSpPr>
        <p:spPr>
          <a:xfrm>
            <a:off x="7719801" y="1646348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x46">
            <a:extLst>
              <a:ext uri="{FF2B5EF4-FFF2-40B4-BE49-F238E27FC236}">
                <a16:creationId xmlns:a16="http://schemas.microsoft.com/office/drawing/2014/main" id="{FC9255E3-946D-E2C1-62C9-92539FA0FF2D}"/>
              </a:ext>
            </a:extLst>
          </p:cNvPr>
          <p:cNvSpPr/>
          <p:nvPr/>
        </p:nvSpPr>
        <p:spPr>
          <a:xfrm>
            <a:off x="7570673" y="1794576"/>
            <a:ext cx="298259" cy="46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olphin</a:t>
            </a:r>
          </a:p>
        </p:txBody>
      </p:sp>
      <p:sp>
        <p:nvSpPr>
          <p:cNvPr id="116" name="pl42">
            <a:extLst>
              <a:ext uri="{FF2B5EF4-FFF2-40B4-BE49-F238E27FC236}">
                <a16:creationId xmlns:a16="http://schemas.microsoft.com/office/drawing/2014/main" id="{5412A516-7F21-AB01-B53F-2DCE7698CCD3}"/>
              </a:ext>
            </a:extLst>
          </p:cNvPr>
          <p:cNvSpPr/>
          <p:nvPr/>
        </p:nvSpPr>
        <p:spPr>
          <a:xfrm>
            <a:off x="8288599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x47">
            <a:extLst>
              <a:ext uri="{FF2B5EF4-FFF2-40B4-BE49-F238E27FC236}">
                <a16:creationId xmlns:a16="http://schemas.microsoft.com/office/drawing/2014/main" id="{11BCFB22-2BCC-1F8A-F1E1-AEB399ECE425}"/>
              </a:ext>
            </a:extLst>
          </p:cNvPr>
          <p:cNvSpPr/>
          <p:nvPr/>
        </p:nvSpPr>
        <p:spPr>
          <a:xfrm>
            <a:off x="8160087" y="1804311"/>
            <a:ext cx="257031" cy="372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arate</a:t>
            </a:r>
          </a:p>
        </p:txBody>
      </p:sp>
      <p:sp>
        <p:nvSpPr>
          <p:cNvPr id="118" name="pl43">
            <a:extLst>
              <a:ext uri="{FF2B5EF4-FFF2-40B4-BE49-F238E27FC236}">
                <a16:creationId xmlns:a16="http://schemas.microsoft.com/office/drawing/2014/main" id="{81A72740-96A3-C667-6D1F-AE688065BD8D}"/>
              </a:ext>
            </a:extLst>
          </p:cNvPr>
          <p:cNvSpPr/>
          <p:nvPr/>
        </p:nvSpPr>
        <p:spPr>
          <a:xfrm>
            <a:off x="8857400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x48">
            <a:extLst>
              <a:ext uri="{FF2B5EF4-FFF2-40B4-BE49-F238E27FC236}">
                <a16:creationId xmlns:a16="http://schemas.microsoft.com/office/drawing/2014/main" id="{203B4E92-1A7A-EAE6-20F8-D4B8E52980FF}"/>
              </a:ext>
            </a:extLst>
          </p:cNvPr>
          <p:cNvSpPr/>
          <p:nvPr/>
        </p:nvSpPr>
        <p:spPr>
          <a:xfrm>
            <a:off x="8685219" y="1804311"/>
            <a:ext cx="344363" cy="3723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exican</a:t>
            </a:r>
          </a:p>
        </p:txBody>
      </p:sp>
      <p:sp>
        <p:nvSpPr>
          <p:cNvPr id="120" name="pl44">
            <a:extLst>
              <a:ext uri="{FF2B5EF4-FFF2-40B4-BE49-F238E27FC236}">
                <a16:creationId xmlns:a16="http://schemas.microsoft.com/office/drawing/2014/main" id="{B929AF87-63F3-94D2-083E-7EDCEC8E76D0}"/>
              </a:ext>
            </a:extLst>
          </p:cNvPr>
          <p:cNvSpPr/>
          <p:nvPr/>
        </p:nvSpPr>
        <p:spPr>
          <a:xfrm>
            <a:off x="9426201" y="1646349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x49">
            <a:extLst>
              <a:ext uri="{FF2B5EF4-FFF2-40B4-BE49-F238E27FC236}">
                <a16:creationId xmlns:a16="http://schemas.microsoft.com/office/drawing/2014/main" id="{AA8C22BB-E4BC-0456-36EA-705C252F5135}"/>
              </a:ext>
            </a:extLst>
          </p:cNvPr>
          <p:cNvSpPr/>
          <p:nvPr/>
        </p:nvSpPr>
        <p:spPr>
          <a:xfrm>
            <a:off x="9241105" y="1794577"/>
            <a:ext cx="370193" cy="4696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olbooks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x51">
            <a:extLst>
              <a:ext uri="{FF2B5EF4-FFF2-40B4-BE49-F238E27FC236}">
                <a16:creationId xmlns:a16="http://schemas.microsoft.com/office/drawing/2014/main" id="{F4510861-8998-E5A3-4272-A4C0233C26BE}"/>
              </a:ext>
            </a:extLst>
          </p:cNvPr>
          <p:cNvSpPr/>
          <p:nvPr/>
        </p:nvSpPr>
        <p:spPr>
          <a:xfrm>
            <a:off x="8783617" y="1982836"/>
            <a:ext cx="119378" cy="3408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75"/>
              </a:lnSpc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23" name="rc30">
            <a:extLst>
              <a:ext uri="{FF2B5EF4-FFF2-40B4-BE49-F238E27FC236}">
                <a16:creationId xmlns:a16="http://schemas.microsoft.com/office/drawing/2014/main" id="{56D57577-B3AB-79A7-B182-6B569769D2AE}"/>
              </a:ext>
            </a:extLst>
          </p:cNvPr>
          <p:cNvSpPr/>
          <p:nvPr/>
        </p:nvSpPr>
        <p:spPr>
          <a:xfrm>
            <a:off x="537135" y="283710"/>
            <a:ext cx="2848070" cy="1355843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c89">
            <a:extLst>
              <a:ext uri="{FF2B5EF4-FFF2-40B4-BE49-F238E27FC236}">
                <a16:creationId xmlns:a16="http://schemas.microsoft.com/office/drawing/2014/main" id="{A7B8C01C-C868-1E59-33B2-E3D45903406B}"/>
              </a:ext>
            </a:extLst>
          </p:cNvPr>
          <p:cNvSpPr/>
          <p:nvPr/>
        </p:nvSpPr>
        <p:spPr>
          <a:xfrm>
            <a:off x="3981075" y="283710"/>
            <a:ext cx="2848070" cy="1355843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x52">
            <a:extLst>
              <a:ext uri="{FF2B5EF4-FFF2-40B4-BE49-F238E27FC236}">
                <a16:creationId xmlns:a16="http://schemas.microsoft.com/office/drawing/2014/main" id="{0C46C320-E554-BEB7-2E4B-B22BC4E6D1B4}"/>
              </a:ext>
            </a:extLst>
          </p:cNvPr>
          <p:cNvSpPr/>
          <p:nvPr/>
        </p:nvSpPr>
        <p:spPr>
          <a:xfrm rot="16200000">
            <a:off x="3575035" y="960152"/>
            <a:ext cx="61672" cy="405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75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444BE15-C3C2-99FF-0D48-DB0BC5463ECA}"/>
              </a:ext>
            </a:extLst>
          </p:cNvPr>
          <p:cNvGrpSpPr/>
          <p:nvPr/>
        </p:nvGrpSpPr>
        <p:grpSpPr>
          <a:xfrm>
            <a:off x="144000" y="347048"/>
            <a:ext cx="389675" cy="1299299"/>
            <a:chOff x="136525" y="347048"/>
            <a:chExt cx="389675" cy="1299299"/>
          </a:xfrm>
        </p:grpSpPr>
        <p:sp>
          <p:nvSpPr>
            <p:cNvPr id="125" name="tx52">
              <a:extLst>
                <a:ext uri="{FF2B5EF4-FFF2-40B4-BE49-F238E27FC236}">
                  <a16:creationId xmlns:a16="http://schemas.microsoft.com/office/drawing/2014/main" id="{16AFCD72-44EF-551B-E7D6-428DDE46AEE3}"/>
                </a:ext>
              </a:extLst>
            </p:cNvPr>
            <p:cNvSpPr/>
            <p:nvPr/>
          </p:nvSpPr>
          <p:spPr>
            <a:xfrm rot="16200000">
              <a:off x="125958" y="960152"/>
              <a:ext cx="61672" cy="40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75"/>
                </a:lnSpc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NMI</a:t>
              </a:r>
              <a:endParaRPr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x31">
                  <a:extLst>
                    <a:ext uri="{FF2B5EF4-FFF2-40B4-BE49-F238E27FC236}">
                      <a16:creationId xmlns:a16="http://schemas.microsoft.com/office/drawing/2014/main" id="{F8BAC721-3790-C952-9017-10FFAFA27898}"/>
                    </a:ext>
                  </a:extLst>
                </p:cNvPr>
                <p:cNvSpPr/>
                <p:nvPr/>
              </p:nvSpPr>
              <p:spPr>
                <a:xfrm>
                  <a:off x="288925" y="1616357"/>
                  <a:ext cx="119995" cy="299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7" name="tx31">
                  <a:extLst>
                    <a:ext uri="{FF2B5EF4-FFF2-40B4-BE49-F238E27FC236}">
                      <a16:creationId xmlns:a16="http://schemas.microsoft.com/office/drawing/2014/main" id="{F8BAC721-3790-C952-9017-10FFAFA27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5" y="1616357"/>
                  <a:ext cx="119995" cy="29990"/>
                </a:xfrm>
                <a:prstGeom prst="rect">
                  <a:avLst/>
                </a:prstGeom>
                <a:blipFill>
                  <a:blip r:embed="rId2"/>
                  <a:stretch>
                    <a:fillRect l="-90000" t="-266667" r="-60000" b="-1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36">
              <a:extLst>
                <a:ext uri="{FF2B5EF4-FFF2-40B4-BE49-F238E27FC236}">
                  <a16:creationId xmlns:a16="http://schemas.microsoft.com/office/drawing/2014/main" id="{1F28183C-B250-2150-8124-A4826F67EE88}"/>
                </a:ext>
              </a:extLst>
            </p:cNvPr>
            <p:cNvSpPr/>
            <p:nvPr/>
          </p:nvSpPr>
          <p:spPr>
            <a:xfrm>
              <a:off x="454200" y="1613792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x33">
                  <a:extLst>
                    <a:ext uri="{FF2B5EF4-FFF2-40B4-BE49-F238E27FC236}">
                      <a16:creationId xmlns:a16="http://schemas.microsoft.com/office/drawing/2014/main" id="{F5EFD804-1D08-9241-D0F9-3E0F3639D068}"/>
                    </a:ext>
                  </a:extLst>
                </p:cNvPr>
                <p:cNvSpPr/>
                <p:nvPr/>
              </p:nvSpPr>
              <p:spPr>
                <a:xfrm>
                  <a:off x="288925" y="982984"/>
                  <a:ext cx="119995" cy="299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oMath>
                    </m:oMathPara>
                  </a14:m>
                  <a:endParaRPr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9" name="tx33">
                  <a:extLst>
                    <a:ext uri="{FF2B5EF4-FFF2-40B4-BE49-F238E27FC236}">
                      <a16:creationId xmlns:a16="http://schemas.microsoft.com/office/drawing/2014/main" id="{F5EFD804-1D08-9241-D0F9-3E0F3639D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5" y="982984"/>
                  <a:ext cx="119995" cy="29990"/>
                </a:xfrm>
                <a:prstGeom prst="rect">
                  <a:avLst/>
                </a:prstGeom>
                <a:blipFill>
                  <a:blip r:embed="rId3"/>
                  <a:stretch>
                    <a:fillRect l="-90000" t="-266667" r="-60000" b="-1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pl38">
              <a:extLst>
                <a:ext uri="{FF2B5EF4-FFF2-40B4-BE49-F238E27FC236}">
                  <a16:creationId xmlns:a16="http://schemas.microsoft.com/office/drawing/2014/main" id="{B20C05D5-DCA2-5E80-2A8C-9B072E03429D}"/>
                </a:ext>
              </a:extLst>
            </p:cNvPr>
            <p:cNvSpPr/>
            <p:nvPr/>
          </p:nvSpPr>
          <p:spPr>
            <a:xfrm>
              <a:off x="454200" y="980420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x35">
                  <a:extLst>
                    <a:ext uri="{FF2B5EF4-FFF2-40B4-BE49-F238E27FC236}">
                      <a16:creationId xmlns:a16="http://schemas.microsoft.com/office/drawing/2014/main" id="{4DB38891-00B2-C11E-9EBA-50359FAA6D92}"/>
                    </a:ext>
                  </a:extLst>
                </p:cNvPr>
                <p:cNvSpPr/>
                <p:nvPr/>
              </p:nvSpPr>
              <p:spPr>
                <a:xfrm>
                  <a:off x="288925" y="349612"/>
                  <a:ext cx="119995" cy="299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1" name="tx35">
                  <a:extLst>
                    <a:ext uri="{FF2B5EF4-FFF2-40B4-BE49-F238E27FC236}">
                      <a16:creationId xmlns:a16="http://schemas.microsoft.com/office/drawing/2014/main" id="{4DB38891-00B2-C11E-9EBA-50359FAA6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25" y="349612"/>
                  <a:ext cx="119995" cy="29990"/>
                </a:xfrm>
                <a:prstGeom prst="rect">
                  <a:avLst/>
                </a:prstGeom>
                <a:blipFill>
                  <a:blip r:embed="rId4"/>
                  <a:stretch>
                    <a:fillRect l="-90000" t="-266667" r="-60000" b="-16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pl40">
              <a:extLst>
                <a:ext uri="{FF2B5EF4-FFF2-40B4-BE49-F238E27FC236}">
                  <a16:creationId xmlns:a16="http://schemas.microsoft.com/office/drawing/2014/main" id="{6879639C-7C5E-57B3-1695-E3A71740637B}"/>
                </a:ext>
              </a:extLst>
            </p:cNvPr>
            <p:cNvSpPr/>
            <p:nvPr/>
          </p:nvSpPr>
          <p:spPr>
            <a:xfrm>
              <a:off x="454200" y="347048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x31">
                <a:extLst>
                  <a:ext uri="{FF2B5EF4-FFF2-40B4-BE49-F238E27FC236}">
                    <a16:creationId xmlns:a16="http://schemas.microsoft.com/office/drawing/2014/main" id="{6548EC5E-7363-15EE-1A52-0A99D5C6F8EB}"/>
                  </a:ext>
                </a:extLst>
              </p:cNvPr>
              <p:cNvSpPr/>
              <p:nvPr/>
            </p:nvSpPr>
            <p:spPr>
              <a:xfrm>
                <a:off x="3738002" y="1616357"/>
                <a:ext cx="119995" cy="2999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0.0</m:t>
                      </m:r>
                    </m:oMath>
                  </m:oMathPara>
                </a14:m>
                <a:endParaRPr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3" name="tx31">
                <a:extLst>
                  <a:ext uri="{FF2B5EF4-FFF2-40B4-BE49-F238E27FC236}">
                    <a16:creationId xmlns:a16="http://schemas.microsoft.com/office/drawing/2014/main" id="{6548EC5E-7363-15EE-1A52-0A99D5C6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02" y="1616357"/>
                <a:ext cx="119995" cy="29990"/>
              </a:xfrm>
              <a:prstGeom prst="rect">
                <a:avLst/>
              </a:prstGeom>
              <a:blipFill>
                <a:blip r:embed="rId2"/>
                <a:stretch>
                  <a:fillRect l="-90000" t="-266667" r="-60000" b="-13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pl36">
            <a:extLst>
              <a:ext uri="{FF2B5EF4-FFF2-40B4-BE49-F238E27FC236}">
                <a16:creationId xmlns:a16="http://schemas.microsoft.com/office/drawing/2014/main" id="{94F27C50-7A28-5791-408A-25C4DE4DCF65}"/>
              </a:ext>
            </a:extLst>
          </p:cNvPr>
          <p:cNvSpPr/>
          <p:nvPr/>
        </p:nvSpPr>
        <p:spPr>
          <a:xfrm>
            <a:off x="3903277" y="1613792"/>
            <a:ext cx="72000" cy="0"/>
          </a:xfrm>
          <a:custGeom>
            <a:avLst/>
            <a:gdLst/>
            <a:ahLst/>
            <a:cxnLst/>
            <a:rect l="0" t="0" r="0" b="0"/>
            <a:pathLst>
              <a:path w="63262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x33">
                <a:extLst>
                  <a:ext uri="{FF2B5EF4-FFF2-40B4-BE49-F238E27FC236}">
                    <a16:creationId xmlns:a16="http://schemas.microsoft.com/office/drawing/2014/main" id="{FE407546-FC95-3AFD-3A94-3572DA67EB10}"/>
                  </a:ext>
                </a:extLst>
              </p:cNvPr>
              <p:cNvSpPr/>
              <p:nvPr/>
            </p:nvSpPr>
            <p:spPr>
              <a:xfrm>
                <a:off x="3738002" y="982984"/>
                <a:ext cx="119995" cy="2999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tx33">
                <a:extLst>
                  <a:ext uri="{FF2B5EF4-FFF2-40B4-BE49-F238E27FC236}">
                    <a16:creationId xmlns:a16="http://schemas.microsoft.com/office/drawing/2014/main" id="{FE407546-FC95-3AFD-3A94-3572DA67E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02" y="982984"/>
                <a:ext cx="119995" cy="29990"/>
              </a:xfrm>
              <a:prstGeom prst="rect">
                <a:avLst/>
              </a:prstGeom>
              <a:blipFill>
                <a:blip r:embed="rId3"/>
                <a:stretch>
                  <a:fillRect l="-90000" t="-266667" r="-60000" b="-13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pl38">
            <a:extLst>
              <a:ext uri="{FF2B5EF4-FFF2-40B4-BE49-F238E27FC236}">
                <a16:creationId xmlns:a16="http://schemas.microsoft.com/office/drawing/2014/main" id="{853EDBC2-7BF8-0461-6D1F-9F629AA1CD1F}"/>
              </a:ext>
            </a:extLst>
          </p:cNvPr>
          <p:cNvSpPr/>
          <p:nvPr/>
        </p:nvSpPr>
        <p:spPr>
          <a:xfrm>
            <a:off x="3903277" y="980420"/>
            <a:ext cx="72000" cy="0"/>
          </a:xfrm>
          <a:custGeom>
            <a:avLst/>
            <a:gdLst/>
            <a:ahLst/>
            <a:cxnLst/>
            <a:rect l="0" t="0" r="0" b="0"/>
            <a:pathLst>
              <a:path w="63262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x35">
                <a:extLst>
                  <a:ext uri="{FF2B5EF4-FFF2-40B4-BE49-F238E27FC236}">
                    <a16:creationId xmlns:a16="http://schemas.microsoft.com/office/drawing/2014/main" id="{36808B12-CDDF-73B9-8407-41CEB2C13987}"/>
                  </a:ext>
                </a:extLst>
              </p:cNvPr>
              <p:cNvSpPr/>
              <p:nvPr/>
            </p:nvSpPr>
            <p:spPr>
              <a:xfrm>
                <a:off x="3738002" y="349612"/>
                <a:ext cx="119995" cy="2999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41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1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1.0</m:t>
                      </m:r>
                    </m:oMath>
                  </m:oMathPara>
                </a14:m>
                <a:endParaRPr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" name="tx35">
                <a:extLst>
                  <a:ext uri="{FF2B5EF4-FFF2-40B4-BE49-F238E27FC236}">
                    <a16:creationId xmlns:a16="http://schemas.microsoft.com/office/drawing/2014/main" id="{36808B12-CDDF-73B9-8407-41CEB2C13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02" y="349612"/>
                <a:ext cx="119995" cy="29990"/>
              </a:xfrm>
              <a:prstGeom prst="rect">
                <a:avLst/>
              </a:prstGeom>
              <a:blipFill>
                <a:blip r:embed="rId4"/>
                <a:stretch>
                  <a:fillRect l="-90000" t="-266667" r="-60000" b="-16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pl40">
            <a:extLst>
              <a:ext uri="{FF2B5EF4-FFF2-40B4-BE49-F238E27FC236}">
                <a16:creationId xmlns:a16="http://schemas.microsoft.com/office/drawing/2014/main" id="{003CD232-45A8-1065-C46A-489DD778CC8D}"/>
              </a:ext>
            </a:extLst>
          </p:cNvPr>
          <p:cNvSpPr/>
          <p:nvPr/>
        </p:nvSpPr>
        <p:spPr>
          <a:xfrm>
            <a:off x="3903277" y="347048"/>
            <a:ext cx="72000" cy="0"/>
          </a:xfrm>
          <a:custGeom>
            <a:avLst/>
            <a:gdLst/>
            <a:ahLst/>
            <a:cxnLst/>
            <a:rect l="0" t="0" r="0" b="0"/>
            <a:pathLst>
              <a:path w="63262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rc148">
            <a:extLst>
              <a:ext uri="{FF2B5EF4-FFF2-40B4-BE49-F238E27FC236}">
                <a16:creationId xmlns:a16="http://schemas.microsoft.com/office/drawing/2014/main" id="{60E3B450-5CD2-245F-FE77-CFDC93FC9BF3}"/>
              </a:ext>
            </a:extLst>
          </p:cNvPr>
          <p:cNvSpPr/>
          <p:nvPr/>
        </p:nvSpPr>
        <p:spPr>
          <a:xfrm>
            <a:off x="7423057" y="283710"/>
            <a:ext cx="2848070" cy="1355843"/>
          </a:xfrm>
          <a:prstGeom prst="rect">
            <a:avLst/>
          </a:prstGeom>
          <a:ln w="12700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E325D0-436C-C82E-208E-861302D7DF16}"/>
              </a:ext>
            </a:extLst>
          </p:cNvPr>
          <p:cNvGrpSpPr/>
          <p:nvPr/>
        </p:nvGrpSpPr>
        <p:grpSpPr>
          <a:xfrm>
            <a:off x="7184244" y="1613810"/>
            <a:ext cx="237275" cy="32539"/>
            <a:chOff x="212725" y="1855730"/>
            <a:chExt cx="237275" cy="405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x31">
                  <a:extLst>
                    <a:ext uri="{FF2B5EF4-FFF2-40B4-BE49-F238E27FC236}">
                      <a16:creationId xmlns:a16="http://schemas.microsoft.com/office/drawing/2014/main" id="{9AD2E2B8-C722-D53D-1A5C-328D44725F4C}"/>
                    </a:ext>
                  </a:extLst>
                </p:cNvPr>
                <p:cNvSpPr/>
                <p:nvPr/>
              </p:nvSpPr>
              <p:spPr>
                <a:xfrm>
                  <a:off x="212725" y="1858905"/>
                  <a:ext cx="119995" cy="373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</m:t>
                        </m:r>
                      </m:oMath>
                    </m:oMathPara>
                  </a14:m>
                  <a:endParaRPr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1" name="tx31">
                  <a:extLst>
                    <a:ext uri="{FF2B5EF4-FFF2-40B4-BE49-F238E27FC236}">
                      <a16:creationId xmlns:a16="http://schemas.microsoft.com/office/drawing/2014/main" id="{9AD2E2B8-C722-D53D-1A5C-328D44725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25" y="1858905"/>
                  <a:ext cx="119995" cy="37364"/>
                </a:xfrm>
                <a:prstGeom prst="rect">
                  <a:avLst/>
                </a:prstGeom>
                <a:blipFill>
                  <a:blip r:embed="rId5"/>
                  <a:stretch>
                    <a:fillRect l="-81818" t="-266667" r="-45455" b="-1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pl36">
              <a:extLst>
                <a:ext uri="{FF2B5EF4-FFF2-40B4-BE49-F238E27FC236}">
                  <a16:creationId xmlns:a16="http://schemas.microsoft.com/office/drawing/2014/main" id="{6A6C0741-94D1-7BE7-BF5F-2E9FE0018E1C}"/>
                </a:ext>
              </a:extLst>
            </p:cNvPr>
            <p:cNvSpPr/>
            <p:nvPr/>
          </p:nvSpPr>
          <p:spPr>
            <a:xfrm>
              <a:off x="378000" y="1855710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51030AE-2936-0A6F-8F6A-0C10B96ED57A}"/>
              </a:ext>
            </a:extLst>
          </p:cNvPr>
          <p:cNvGrpSpPr/>
          <p:nvPr/>
        </p:nvGrpSpPr>
        <p:grpSpPr>
          <a:xfrm>
            <a:off x="7184244" y="980425"/>
            <a:ext cx="237275" cy="32546"/>
            <a:chOff x="212725" y="1066618"/>
            <a:chExt cx="237275" cy="405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x33">
                  <a:extLst>
                    <a:ext uri="{FF2B5EF4-FFF2-40B4-BE49-F238E27FC236}">
                      <a16:creationId xmlns:a16="http://schemas.microsoft.com/office/drawing/2014/main" id="{4797CF9C-E532-8F22-E726-9C39CA6A0805}"/>
                    </a:ext>
                  </a:extLst>
                </p:cNvPr>
                <p:cNvSpPr/>
                <p:nvPr/>
              </p:nvSpPr>
              <p:spPr>
                <a:xfrm>
                  <a:off x="212725" y="1069802"/>
                  <a:ext cx="119995" cy="373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oMath>
                    </m:oMathPara>
                  </a14:m>
                  <a:endParaRPr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4" name="tx33">
                  <a:extLst>
                    <a:ext uri="{FF2B5EF4-FFF2-40B4-BE49-F238E27FC236}">
                      <a16:creationId xmlns:a16="http://schemas.microsoft.com/office/drawing/2014/main" id="{4797CF9C-E532-8F22-E726-9C39CA6A0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25" y="1069802"/>
                  <a:ext cx="119995" cy="37364"/>
                </a:xfrm>
                <a:prstGeom prst="rect">
                  <a:avLst/>
                </a:prstGeom>
                <a:blipFill>
                  <a:blip r:embed="rId6"/>
                  <a:stretch>
                    <a:fillRect l="-81818" t="-266667" r="-45455" b="-13333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pl38">
              <a:extLst>
                <a:ext uri="{FF2B5EF4-FFF2-40B4-BE49-F238E27FC236}">
                  <a16:creationId xmlns:a16="http://schemas.microsoft.com/office/drawing/2014/main" id="{E738BA44-0D67-D2A8-EA40-6BB82F716995}"/>
                </a:ext>
              </a:extLst>
            </p:cNvPr>
            <p:cNvSpPr/>
            <p:nvPr/>
          </p:nvSpPr>
          <p:spPr>
            <a:xfrm>
              <a:off x="378000" y="1066607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F0A773C-FBA5-8F89-6ED4-504F7B797C65}"/>
              </a:ext>
            </a:extLst>
          </p:cNvPr>
          <p:cNvGrpSpPr/>
          <p:nvPr/>
        </p:nvGrpSpPr>
        <p:grpSpPr>
          <a:xfrm>
            <a:off x="7184244" y="347046"/>
            <a:ext cx="237275" cy="32551"/>
            <a:chOff x="212725" y="277508"/>
            <a:chExt cx="237275" cy="405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x35">
                  <a:extLst>
                    <a:ext uri="{FF2B5EF4-FFF2-40B4-BE49-F238E27FC236}">
                      <a16:creationId xmlns:a16="http://schemas.microsoft.com/office/drawing/2014/main" id="{5A62D003-CFFD-1550-3CE9-0A1602590E51}"/>
                    </a:ext>
                  </a:extLst>
                </p:cNvPr>
                <p:cNvSpPr/>
                <p:nvPr/>
              </p:nvSpPr>
              <p:spPr>
                <a:xfrm>
                  <a:off x="212725" y="280699"/>
                  <a:ext cx="119995" cy="373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41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1.0</m:t>
                        </m:r>
                      </m:oMath>
                    </m:oMathPara>
                  </a14:m>
                  <a:endParaRPr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7" name="tx35">
                  <a:extLst>
                    <a:ext uri="{FF2B5EF4-FFF2-40B4-BE49-F238E27FC236}">
                      <a16:creationId xmlns:a16="http://schemas.microsoft.com/office/drawing/2014/main" id="{5A62D003-CFFD-1550-3CE9-0A1602590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25" y="280699"/>
                  <a:ext cx="119995" cy="37364"/>
                </a:xfrm>
                <a:prstGeom prst="rect">
                  <a:avLst/>
                </a:prstGeom>
                <a:blipFill>
                  <a:blip r:embed="rId7"/>
                  <a:stretch>
                    <a:fillRect l="-81818" t="-266667" r="-45455" b="-16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pl40">
              <a:extLst>
                <a:ext uri="{FF2B5EF4-FFF2-40B4-BE49-F238E27FC236}">
                  <a16:creationId xmlns:a16="http://schemas.microsoft.com/office/drawing/2014/main" id="{99A3ECD5-9D7F-E0DF-B70B-8A39DD50C56E}"/>
                </a:ext>
              </a:extLst>
            </p:cNvPr>
            <p:cNvSpPr/>
            <p:nvPr/>
          </p:nvSpPr>
          <p:spPr>
            <a:xfrm>
              <a:off x="378000" y="277505"/>
              <a:ext cx="72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1270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4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9" name="tx52">
            <a:extLst>
              <a:ext uri="{FF2B5EF4-FFF2-40B4-BE49-F238E27FC236}">
                <a16:creationId xmlns:a16="http://schemas.microsoft.com/office/drawing/2014/main" id="{FA1739EF-B5AD-2542-D2AA-EF1C9ED5FCBC}"/>
              </a:ext>
            </a:extLst>
          </p:cNvPr>
          <p:cNvSpPr/>
          <p:nvPr/>
        </p:nvSpPr>
        <p:spPr>
          <a:xfrm rot="16200000">
            <a:off x="7021277" y="960152"/>
            <a:ext cx="61672" cy="405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75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pl45">
            <a:extLst>
              <a:ext uri="{FF2B5EF4-FFF2-40B4-BE49-F238E27FC236}">
                <a16:creationId xmlns:a16="http://schemas.microsoft.com/office/drawing/2014/main" id="{DF8DEFEF-CE7D-C2A6-7723-62036C72125C}"/>
              </a:ext>
            </a:extLst>
          </p:cNvPr>
          <p:cNvSpPr/>
          <p:nvPr/>
        </p:nvSpPr>
        <p:spPr>
          <a:xfrm>
            <a:off x="9995000" y="1646348"/>
            <a:ext cx="0" cy="70029"/>
          </a:xfrm>
          <a:custGeom>
            <a:avLst/>
            <a:gdLst/>
            <a:ahLst/>
            <a:cxnLst/>
            <a:rect l="0" t="0" r="0" b="0"/>
            <a:pathLst>
              <a:path h="63262">
                <a:moveTo>
                  <a:pt x="0" y="63262"/>
                </a:moveTo>
                <a:lnTo>
                  <a:pt x="0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x50">
            <a:extLst>
              <a:ext uri="{FF2B5EF4-FFF2-40B4-BE49-F238E27FC236}">
                <a16:creationId xmlns:a16="http://schemas.microsoft.com/office/drawing/2014/main" id="{442EA3B9-E977-7C5E-1501-E509A5B019DA}"/>
              </a:ext>
            </a:extLst>
          </p:cNvPr>
          <p:cNvSpPr/>
          <p:nvPr/>
        </p:nvSpPr>
        <p:spPr>
          <a:xfrm>
            <a:off x="9884527" y="1804237"/>
            <a:ext cx="220951" cy="373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41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trike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5C3A81-A5F1-232A-4874-7EC988C02FB1}"/>
              </a:ext>
            </a:extLst>
          </p:cNvPr>
          <p:cNvGrpSpPr/>
          <p:nvPr/>
        </p:nvGrpSpPr>
        <p:grpSpPr>
          <a:xfrm>
            <a:off x="578956" y="392306"/>
            <a:ext cx="9257031" cy="1221487"/>
            <a:chOff x="578956" y="392306"/>
            <a:chExt cx="9257031" cy="1221487"/>
          </a:xfrm>
        </p:grpSpPr>
        <p:sp>
          <p:nvSpPr>
            <p:cNvPr id="3" name="rc5">
              <a:extLst>
                <a:ext uri="{FF2B5EF4-FFF2-40B4-BE49-F238E27FC236}">
                  <a16:creationId xmlns:a16="http://schemas.microsoft.com/office/drawing/2014/main" id="{B1E0FCB1-8918-16A7-83CE-2A16FC2FB9B6}"/>
                </a:ext>
              </a:extLst>
            </p:cNvPr>
            <p:cNvSpPr/>
            <p:nvPr/>
          </p:nvSpPr>
          <p:spPr>
            <a:xfrm>
              <a:off x="2852211" y="815932"/>
              <a:ext cx="96943" cy="79786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c10">
              <a:extLst>
                <a:ext uri="{FF2B5EF4-FFF2-40B4-BE49-F238E27FC236}">
                  <a16:creationId xmlns:a16="http://schemas.microsoft.com/office/drawing/2014/main" id="{FC01FDD3-8C10-81E5-42BC-700F5CAC68F2}"/>
                </a:ext>
              </a:extLst>
            </p:cNvPr>
            <p:cNvSpPr/>
            <p:nvPr/>
          </p:nvSpPr>
          <p:spPr>
            <a:xfrm>
              <a:off x="1147271" y="559574"/>
              <a:ext cx="96943" cy="105421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c15">
              <a:extLst>
                <a:ext uri="{FF2B5EF4-FFF2-40B4-BE49-F238E27FC236}">
                  <a16:creationId xmlns:a16="http://schemas.microsoft.com/office/drawing/2014/main" id="{7E92DD83-BF43-0F8C-8E66-A028CF7AAAE8}"/>
                </a:ext>
              </a:extLst>
            </p:cNvPr>
            <p:cNvSpPr/>
            <p:nvPr/>
          </p:nvSpPr>
          <p:spPr>
            <a:xfrm>
              <a:off x="1715583" y="1334154"/>
              <a:ext cx="96943" cy="27963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c25">
              <a:extLst>
                <a:ext uri="{FF2B5EF4-FFF2-40B4-BE49-F238E27FC236}">
                  <a16:creationId xmlns:a16="http://schemas.microsoft.com/office/drawing/2014/main" id="{E999DB33-0392-142A-C512-40A757F6F317}"/>
                </a:ext>
              </a:extLst>
            </p:cNvPr>
            <p:cNvSpPr/>
            <p:nvPr/>
          </p:nvSpPr>
          <p:spPr>
            <a:xfrm>
              <a:off x="2283898" y="1002106"/>
              <a:ext cx="96943" cy="61168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c64">
              <a:extLst>
                <a:ext uri="{FF2B5EF4-FFF2-40B4-BE49-F238E27FC236}">
                  <a16:creationId xmlns:a16="http://schemas.microsoft.com/office/drawing/2014/main" id="{EC916B2E-8A0F-8425-2E69-81C0FF40E765}"/>
                </a:ext>
              </a:extLst>
            </p:cNvPr>
            <p:cNvSpPr/>
            <p:nvPr/>
          </p:nvSpPr>
          <p:spPr>
            <a:xfrm>
              <a:off x="6296402" y="895237"/>
              <a:ext cx="96943" cy="71855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c69">
              <a:extLst>
                <a:ext uri="{FF2B5EF4-FFF2-40B4-BE49-F238E27FC236}">
                  <a16:creationId xmlns:a16="http://schemas.microsoft.com/office/drawing/2014/main" id="{8AEA9B1F-D585-6197-35E7-4A01DB140C57}"/>
                </a:ext>
              </a:extLst>
            </p:cNvPr>
            <p:cNvSpPr/>
            <p:nvPr/>
          </p:nvSpPr>
          <p:spPr>
            <a:xfrm>
              <a:off x="4592702" y="502796"/>
              <a:ext cx="96943" cy="111099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c74">
              <a:extLst>
                <a:ext uri="{FF2B5EF4-FFF2-40B4-BE49-F238E27FC236}">
                  <a16:creationId xmlns:a16="http://schemas.microsoft.com/office/drawing/2014/main" id="{5B7C697E-DB17-10F7-60E8-77F0184860B7}"/>
                </a:ext>
              </a:extLst>
            </p:cNvPr>
            <p:cNvSpPr/>
            <p:nvPr/>
          </p:nvSpPr>
          <p:spPr>
            <a:xfrm>
              <a:off x="5160602" y="1363680"/>
              <a:ext cx="96943" cy="250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c79">
              <a:extLst>
                <a:ext uri="{FF2B5EF4-FFF2-40B4-BE49-F238E27FC236}">
                  <a16:creationId xmlns:a16="http://schemas.microsoft.com/office/drawing/2014/main" id="{1AADF37F-B3EA-A636-32CD-283D728FECCC}"/>
                </a:ext>
              </a:extLst>
            </p:cNvPr>
            <p:cNvSpPr/>
            <p:nvPr/>
          </p:nvSpPr>
          <p:spPr>
            <a:xfrm>
              <a:off x="4024802" y="899997"/>
              <a:ext cx="96943" cy="71379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c84">
              <a:extLst>
                <a:ext uri="{FF2B5EF4-FFF2-40B4-BE49-F238E27FC236}">
                  <a16:creationId xmlns:a16="http://schemas.microsoft.com/office/drawing/2014/main" id="{AB9D2801-0FD3-D2F9-80DD-EEF90013EF06}"/>
                </a:ext>
              </a:extLst>
            </p:cNvPr>
            <p:cNvSpPr/>
            <p:nvPr/>
          </p:nvSpPr>
          <p:spPr>
            <a:xfrm>
              <a:off x="5728502" y="977313"/>
              <a:ext cx="96943" cy="63647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c123">
              <a:extLst>
                <a:ext uri="{FF2B5EF4-FFF2-40B4-BE49-F238E27FC236}">
                  <a16:creationId xmlns:a16="http://schemas.microsoft.com/office/drawing/2014/main" id="{9FD31DE1-DE6B-337F-02A4-2EE41FC73227}"/>
                </a:ext>
              </a:extLst>
            </p:cNvPr>
            <p:cNvSpPr/>
            <p:nvPr/>
          </p:nvSpPr>
          <p:spPr>
            <a:xfrm>
              <a:off x="9739044" y="1006548"/>
              <a:ext cx="96943" cy="60724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c128">
              <a:extLst>
                <a:ext uri="{FF2B5EF4-FFF2-40B4-BE49-F238E27FC236}">
                  <a16:creationId xmlns:a16="http://schemas.microsoft.com/office/drawing/2014/main" id="{6F3F9932-BF0F-73DB-C6F7-9D52F2C476EF}"/>
                </a:ext>
              </a:extLst>
            </p:cNvPr>
            <p:cNvSpPr/>
            <p:nvPr/>
          </p:nvSpPr>
          <p:spPr>
            <a:xfrm>
              <a:off x="8032645" y="392306"/>
              <a:ext cx="96943" cy="122148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c133">
              <a:extLst>
                <a:ext uri="{FF2B5EF4-FFF2-40B4-BE49-F238E27FC236}">
                  <a16:creationId xmlns:a16="http://schemas.microsoft.com/office/drawing/2014/main" id="{85378289-3F16-FC01-D597-C1543B2EF5E9}"/>
                </a:ext>
              </a:extLst>
            </p:cNvPr>
            <p:cNvSpPr/>
            <p:nvPr/>
          </p:nvSpPr>
          <p:spPr>
            <a:xfrm>
              <a:off x="8601443" y="1026135"/>
              <a:ext cx="96943" cy="58765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c138">
              <a:extLst>
                <a:ext uri="{FF2B5EF4-FFF2-40B4-BE49-F238E27FC236}">
                  <a16:creationId xmlns:a16="http://schemas.microsoft.com/office/drawing/2014/main" id="{33609F3C-BB96-8456-92C0-AF63F578C8B7}"/>
                </a:ext>
              </a:extLst>
            </p:cNvPr>
            <p:cNvSpPr/>
            <p:nvPr/>
          </p:nvSpPr>
          <p:spPr>
            <a:xfrm>
              <a:off x="7463844" y="879222"/>
              <a:ext cx="96943" cy="73457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c143">
              <a:extLst>
                <a:ext uri="{FF2B5EF4-FFF2-40B4-BE49-F238E27FC236}">
                  <a16:creationId xmlns:a16="http://schemas.microsoft.com/office/drawing/2014/main" id="{08FA82AC-3630-C61A-A5C8-D2B4567E9BA4}"/>
                </a:ext>
              </a:extLst>
            </p:cNvPr>
            <p:cNvSpPr/>
            <p:nvPr/>
          </p:nvSpPr>
          <p:spPr>
            <a:xfrm>
              <a:off x="9170243" y="1077346"/>
              <a:ext cx="96943" cy="53644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rc20">
              <a:extLst>
                <a:ext uri="{FF2B5EF4-FFF2-40B4-BE49-F238E27FC236}">
                  <a16:creationId xmlns:a16="http://schemas.microsoft.com/office/drawing/2014/main" id="{B079337A-19F1-B10A-6012-17C59EB38A01}"/>
                </a:ext>
              </a:extLst>
            </p:cNvPr>
            <p:cNvSpPr/>
            <p:nvPr/>
          </p:nvSpPr>
          <p:spPr>
            <a:xfrm>
              <a:off x="578956" y="690266"/>
              <a:ext cx="96943" cy="92352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08E78B9-F856-EF94-F629-3766D97DBC0E}"/>
              </a:ext>
            </a:extLst>
          </p:cNvPr>
          <p:cNvGrpSpPr/>
          <p:nvPr/>
        </p:nvGrpSpPr>
        <p:grpSpPr>
          <a:xfrm>
            <a:off x="966729" y="709042"/>
            <a:ext cx="9257030" cy="904751"/>
            <a:chOff x="966729" y="709042"/>
            <a:chExt cx="9257030" cy="904751"/>
          </a:xfrm>
        </p:grpSpPr>
        <p:sp>
          <p:nvSpPr>
            <p:cNvPr id="4" name="rc6">
              <a:extLst>
                <a:ext uri="{FF2B5EF4-FFF2-40B4-BE49-F238E27FC236}">
                  <a16:creationId xmlns:a16="http://schemas.microsoft.com/office/drawing/2014/main" id="{C66AFE36-6ABE-6305-7724-3D5A9525799B}"/>
                </a:ext>
              </a:extLst>
            </p:cNvPr>
            <p:cNvSpPr/>
            <p:nvPr/>
          </p:nvSpPr>
          <p:spPr>
            <a:xfrm>
              <a:off x="3239984" y="709042"/>
              <a:ext cx="96943" cy="904751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c11">
              <a:extLst>
                <a:ext uri="{FF2B5EF4-FFF2-40B4-BE49-F238E27FC236}">
                  <a16:creationId xmlns:a16="http://schemas.microsoft.com/office/drawing/2014/main" id="{00AAA4C9-7F3C-31B3-26ED-63D75F953564}"/>
                </a:ext>
              </a:extLst>
            </p:cNvPr>
            <p:cNvSpPr/>
            <p:nvPr/>
          </p:nvSpPr>
          <p:spPr>
            <a:xfrm>
              <a:off x="1535041" y="934715"/>
              <a:ext cx="96943" cy="679077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c16">
              <a:extLst>
                <a:ext uri="{FF2B5EF4-FFF2-40B4-BE49-F238E27FC236}">
                  <a16:creationId xmlns:a16="http://schemas.microsoft.com/office/drawing/2014/main" id="{3106EEE1-1E60-1537-1660-9367A8FA4033}"/>
                </a:ext>
              </a:extLst>
            </p:cNvPr>
            <p:cNvSpPr/>
            <p:nvPr/>
          </p:nvSpPr>
          <p:spPr>
            <a:xfrm>
              <a:off x="2103356" y="1344325"/>
              <a:ext cx="96943" cy="269468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c26">
              <a:extLst>
                <a:ext uri="{FF2B5EF4-FFF2-40B4-BE49-F238E27FC236}">
                  <a16:creationId xmlns:a16="http://schemas.microsoft.com/office/drawing/2014/main" id="{4549933B-2432-3F9D-A3F4-948F22749379}"/>
                </a:ext>
              </a:extLst>
            </p:cNvPr>
            <p:cNvSpPr/>
            <p:nvPr/>
          </p:nvSpPr>
          <p:spPr>
            <a:xfrm>
              <a:off x="2671668" y="1094234"/>
              <a:ext cx="96943" cy="519558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c65">
              <a:extLst>
                <a:ext uri="{FF2B5EF4-FFF2-40B4-BE49-F238E27FC236}">
                  <a16:creationId xmlns:a16="http://schemas.microsoft.com/office/drawing/2014/main" id="{34070409-C486-7748-DE6E-BEC2449926C0}"/>
                </a:ext>
              </a:extLst>
            </p:cNvPr>
            <p:cNvSpPr/>
            <p:nvPr/>
          </p:nvSpPr>
          <p:spPr>
            <a:xfrm>
              <a:off x="6684174" y="918927"/>
              <a:ext cx="96943" cy="694865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c70">
              <a:extLst>
                <a:ext uri="{FF2B5EF4-FFF2-40B4-BE49-F238E27FC236}">
                  <a16:creationId xmlns:a16="http://schemas.microsoft.com/office/drawing/2014/main" id="{EB4426F2-DCB1-C207-BE20-87D6A1A62A84}"/>
                </a:ext>
              </a:extLst>
            </p:cNvPr>
            <p:cNvSpPr/>
            <p:nvPr/>
          </p:nvSpPr>
          <p:spPr>
            <a:xfrm>
              <a:off x="4980474" y="1129201"/>
              <a:ext cx="96943" cy="484592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c75">
              <a:extLst>
                <a:ext uri="{FF2B5EF4-FFF2-40B4-BE49-F238E27FC236}">
                  <a16:creationId xmlns:a16="http://schemas.microsoft.com/office/drawing/2014/main" id="{7B3101F4-D664-5D31-DA0A-6DBA18E038F7}"/>
                </a:ext>
              </a:extLst>
            </p:cNvPr>
            <p:cNvSpPr/>
            <p:nvPr/>
          </p:nvSpPr>
          <p:spPr>
            <a:xfrm>
              <a:off x="5548374" y="1401559"/>
              <a:ext cx="96943" cy="21223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c80">
              <a:extLst>
                <a:ext uri="{FF2B5EF4-FFF2-40B4-BE49-F238E27FC236}">
                  <a16:creationId xmlns:a16="http://schemas.microsoft.com/office/drawing/2014/main" id="{4BB80D34-2F47-6FA9-3CA9-FDF6C7E432B7}"/>
                </a:ext>
              </a:extLst>
            </p:cNvPr>
            <p:cNvSpPr/>
            <p:nvPr/>
          </p:nvSpPr>
          <p:spPr>
            <a:xfrm>
              <a:off x="4412574" y="1352761"/>
              <a:ext cx="96943" cy="261031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c85">
              <a:extLst>
                <a:ext uri="{FF2B5EF4-FFF2-40B4-BE49-F238E27FC236}">
                  <a16:creationId xmlns:a16="http://schemas.microsoft.com/office/drawing/2014/main" id="{503758A3-6DE9-5279-5827-67133C097F2A}"/>
                </a:ext>
              </a:extLst>
            </p:cNvPr>
            <p:cNvSpPr/>
            <p:nvPr/>
          </p:nvSpPr>
          <p:spPr>
            <a:xfrm>
              <a:off x="6116274" y="1220537"/>
              <a:ext cx="96943" cy="393256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c124">
              <a:extLst>
                <a:ext uri="{FF2B5EF4-FFF2-40B4-BE49-F238E27FC236}">
                  <a16:creationId xmlns:a16="http://schemas.microsoft.com/office/drawing/2014/main" id="{F587ACA1-F3D3-452F-CF74-41E125D0F765}"/>
                </a:ext>
              </a:extLst>
            </p:cNvPr>
            <p:cNvSpPr/>
            <p:nvPr/>
          </p:nvSpPr>
          <p:spPr>
            <a:xfrm>
              <a:off x="10126816" y="1076507"/>
              <a:ext cx="96943" cy="537286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c129">
              <a:extLst>
                <a:ext uri="{FF2B5EF4-FFF2-40B4-BE49-F238E27FC236}">
                  <a16:creationId xmlns:a16="http://schemas.microsoft.com/office/drawing/2014/main" id="{8DB3CCA6-71B9-CD60-8160-A08F7FDFFD54}"/>
                </a:ext>
              </a:extLst>
            </p:cNvPr>
            <p:cNvSpPr/>
            <p:nvPr/>
          </p:nvSpPr>
          <p:spPr>
            <a:xfrm>
              <a:off x="8420415" y="1246087"/>
              <a:ext cx="96943" cy="367705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c134">
              <a:extLst>
                <a:ext uri="{FF2B5EF4-FFF2-40B4-BE49-F238E27FC236}">
                  <a16:creationId xmlns:a16="http://schemas.microsoft.com/office/drawing/2014/main" id="{279C4732-2F09-D8D0-0B52-404FA0424F6D}"/>
                </a:ext>
              </a:extLst>
            </p:cNvPr>
            <p:cNvSpPr/>
            <p:nvPr/>
          </p:nvSpPr>
          <p:spPr>
            <a:xfrm>
              <a:off x="8989215" y="1173050"/>
              <a:ext cx="96943" cy="44074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c139">
              <a:extLst>
                <a:ext uri="{FF2B5EF4-FFF2-40B4-BE49-F238E27FC236}">
                  <a16:creationId xmlns:a16="http://schemas.microsoft.com/office/drawing/2014/main" id="{8CDEF3E2-D02B-9470-560E-A8211CD5E36E}"/>
                </a:ext>
              </a:extLst>
            </p:cNvPr>
            <p:cNvSpPr/>
            <p:nvPr/>
          </p:nvSpPr>
          <p:spPr>
            <a:xfrm>
              <a:off x="7851617" y="1485577"/>
              <a:ext cx="96943" cy="128216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c144">
              <a:extLst>
                <a:ext uri="{FF2B5EF4-FFF2-40B4-BE49-F238E27FC236}">
                  <a16:creationId xmlns:a16="http://schemas.microsoft.com/office/drawing/2014/main" id="{56204EB9-826E-346A-515E-CD6F7090878A}"/>
                </a:ext>
              </a:extLst>
            </p:cNvPr>
            <p:cNvSpPr/>
            <p:nvPr/>
          </p:nvSpPr>
          <p:spPr>
            <a:xfrm>
              <a:off x="9558015" y="1429101"/>
              <a:ext cx="96943" cy="184692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rc21">
              <a:extLst>
                <a:ext uri="{FF2B5EF4-FFF2-40B4-BE49-F238E27FC236}">
                  <a16:creationId xmlns:a16="http://schemas.microsoft.com/office/drawing/2014/main" id="{C9BFB8E2-42C5-7A58-EB86-5DE6E7CD6CA1}"/>
                </a:ext>
              </a:extLst>
            </p:cNvPr>
            <p:cNvSpPr/>
            <p:nvPr/>
          </p:nvSpPr>
          <p:spPr>
            <a:xfrm>
              <a:off x="966729" y="1042339"/>
              <a:ext cx="96943" cy="571454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CB2DD9-8F49-CCEF-56E8-C2FB1EE0C72B}"/>
              </a:ext>
            </a:extLst>
          </p:cNvPr>
          <p:cNvGrpSpPr/>
          <p:nvPr/>
        </p:nvGrpSpPr>
        <p:grpSpPr>
          <a:xfrm>
            <a:off x="869786" y="749403"/>
            <a:ext cx="9257030" cy="864390"/>
            <a:chOff x="869786" y="749403"/>
            <a:chExt cx="9257030" cy="864390"/>
          </a:xfrm>
        </p:grpSpPr>
        <p:sp>
          <p:nvSpPr>
            <p:cNvPr id="5" name="rc7">
              <a:extLst>
                <a:ext uri="{FF2B5EF4-FFF2-40B4-BE49-F238E27FC236}">
                  <a16:creationId xmlns:a16="http://schemas.microsoft.com/office/drawing/2014/main" id="{5353EED3-86C9-F19F-4C52-86B56216C945}"/>
                </a:ext>
              </a:extLst>
            </p:cNvPr>
            <p:cNvSpPr/>
            <p:nvPr/>
          </p:nvSpPr>
          <p:spPr>
            <a:xfrm>
              <a:off x="3143041" y="749403"/>
              <a:ext cx="96943" cy="864390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c12">
              <a:extLst>
                <a:ext uri="{FF2B5EF4-FFF2-40B4-BE49-F238E27FC236}">
                  <a16:creationId xmlns:a16="http://schemas.microsoft.com/office/drawing/2014/main" id="{2000A216-9680-21BE-A93A-E4BED2503E62}"/>
                </a:ext>
              </a:extLst>
            </p:cNvPr>
            <p:cNvSpPr/>
            <p:nvPr/>
          </p:nvSpPr>
          <p:spPr>
            <a:xfrm>
              <a:off x="1438098" y="961791"/>
              <a:ext cx="96943" cy="652002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c17">
              <a:extLst>
                <a:ext uri="{FF2B5EF4-FFF2-40B4-BE49-F238E27FC236}">
                  <a16:creationId xmlns:a16="http://schemas.microsoft.com/office/drawing/2014/main" id="{E2239108-5395-1E5C-6233-B42143B565D0}"/>
                </a:ext>
              </a:extLst>
            </p:cNvPr>
            <p:cNvSpPr/>
            <p:nvPr/>
          </p:nvSpPr>
          <p:spPr>
            <a:xfrm>
              <a:off x="2006413" y="1351149"/>
              <a:ext cx="96943" cy="262644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c27">
              <a:extLst>
                <a:ext uri="{FF2B5EF4-FFF2-40B4-BE49-F238E27FC236}">
                  <a16:creationId xmlns:a16="http://schemas.microsoft.com/office/drawing/2014/main" id="{3F186E8C-2F5E-A276-9A7D-F4CAC37B16D0}"/>
                </a:ext>
              </a:extLst>
            </p:cNvPr>
            <p:cNvSpPr/>
            <p:nvPr/>
          </p:nvSpPr>
          <p:spPr>
            <a:xfrm>
              <a:off x="2574727" y="1100494"/>
              <a:ext cx="96943" cy="513298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c66">
              <a:extLst>
                <a:ext uri="{FF2B5EF4-FFF2-40B4-BE49-F238E27FC236}">
                  <a16:creationId xmlns:a16="http://schemas.microsoft.com/office/drawing/2014/main" id="{9A51A844-F503-702D-498C-F9A249C6F0AE}"/>
                </a:ext>
              </a:extLst>
            </p:cNvPr>
            <p:cNvSpPr/>
            <p:nvPr/>
          </p:nvSpPr>
          <p:spPr>
            <a:xfrm>
              <a:off x="6587232" y="1010166"/>
              <a:ext cx="96943" cy="603627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c71">
              <a:extLst>
                <a:ext uri="{FF2B5EF4-FFF2-40B4-BE49-F238E27FC236}">
                  <a16:creationId xmlns:a16="http://schemas.microsoft.com/office/drawing/2014/main" id="{A87E2B11-4080-D0AB-D50D-CCDBCC621DAF}"/>
                </a:ext>
              </a:extLst>
            </p:cNvPr>
            <p:cNvSpPr/>
            <p:nvPr/>
          </p:nvSpPr>
          <p:spPr>
            <a:xfrm>
              <a:off x="4883531" y="1171082"/>
              <a:ext cx="96943" cy="442710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c76">
              <a:extLst>
                <a:ext uri="{FF2B5EF4-FFF2-40B4-BE49-F238E27FC236}">
                  <a16:creationId xmlns:a16="http://schemas.microsoft.com/office/drawing/2014/main" id="{E65E7618-A926-A62D-6321-5A20FFA0C046}"/>
                </a:ext>
              </a:extLst>
            </p:cNvPr>
            <p:cNvSpPr/>
            <p:nvPr/>
          </p:nvSpPr>
          <p:spPr>
            <a:xfrm>
              <a:off x="5451432" y="1434825"/>
              <a:ext cx="96943" cy="178967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c81">
              <a:extLst>
                <a:ext uri="{FF2B5EF4-FFF2-40B4-BE49-F238E27FC236}">
                  <a16:creationId xmlns:a16="http://schemas.microsoft.com/office/drawing/2014/main" id="{7C098138-D534-0F57-A55F-F8581FD1983A}"/>
                </a:ext>
              </a:extLst>
            </p:cNvPr>
            <p:cNvSpPr/>
            <p:nvPr/>
          </p:nvSpPr>
          <p:spPr>
            <a:xfrm>
              <a:off x="4315630" y="1367309"/>
              <a:ext cx="96943" cy="246484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c86">
              <a:extLst>
                <a:ext uri="{FF2B5EF4-FFF2-40B4-BE49-F238E27FC236}">
                  <a16:creationId xmlns:a16="http://schemas.microsoft.com/office/drawing/2014/main" id="{CE4BF86D-67D9-222A-836A-DBCE34AC4AC9}"/>
                </a:ext>
              </a:extLst>
            </p:cNvPr>
            <p:cNvSpPr/>
            <p:nvPr/>
          </p:nvSpPr>
          <p:spPr>
            <a:xfrm>
              <a:off x="6019331" y="1235797"/>
              <a:ext cx="96943" cy="377995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c125">
              <a:extLst>
                <a:ext uri="{FF2B5EF4-FFF2-40B4-BE49-F238E27FC236}">
                  <a16:creationId xmlns:a16="http://schemas.microsoft.com/office/drawing/2014/main" id="{EAFFE4B1-07D0-CD67-1F2A-DD45E8A5EDDC}"/>
                </a:ext>
              </a:extLst>
            </p:cNvPr>
            <p:cNvSpPr/>
            <p:nvPr/>
          </p:nvSpPr>
          <p:spPr>
            <a:xfrm>
              <a:off x="10029873" y="1164056"/>
              <a:ext cx="96943" cy="449737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c130">
              <a:extLst>
                <a:ext uri="{FF2B5EF4-FFF2-40B4-BE49-F238E27FC236}">
                  <a16:creationId xmlns:a16="http://schemas.microsoft.com/office/drawing/2014/main" id="{FCBC9976-4053-FB02-9453-CAABB140C512}"/>
                </a:ext>
              </a:extLst>
            </p:cNvPr>
            <p:cNvSpPr/>
            <p:nvPr/>
          </p:nvSpPr>
          <p:spPr>
            <a:xfrm>
              <a:off x="8323474" y="1317865"/>
              <a:ext cx="96943" cy="295927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c135">
              <a:extLst>
                <a:ext uri="{FF2B5EF4-FFF2-40B4-BE49-F238E27FC236}">
                  <a16:creationId xmlns:a16="http://schemas.microsoft.com/office/drawing/2014/main" id="{2EC657F6-D19D-41D4-C995-AE95CDDEDC1F}"/>
                </a:ext>
              </a:extLst>
            </p:cNvPr>
            <p:cNvSpPr/>
            <p:nvPr/>
          </p:nvSpPr>
          <p:spPr>
            <a:xfrm>
              <a:off x="8892272" y="1271272"/>
              <a:ext cx="96943" cy="342520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c140">
              <a:extLst>
                <a:ext uri="{FF2B5EF4-FFF2-40B4-BE49-F238E27FC236}">
                  <a16:creationId xmlns:a16="http://schemas.microsoft.com/office/drawing/2014/main" id="{A69F974E-08F3-677D-9713-22F3FDC9142C}"/>
                </a:ext>
              </a:extLst>
            </p:cNvPr>
            <p:cNvSpPr/>
            <p:nvPr/>
          </p:nvSpPr>
          <p:spPr>
            <a:xfrm>
              <a:off x="7754674" y="1499410"/>
              <a:ext cx="96943" cy="114383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c145">
              <a:extLst>
                <a:ext uri="{FF2B5EF4-FFF2-40B4-BE49-F238E27FC236}">
                  <a16:creationId xmlns:a16="http://schemas.microsoft.com/office/drawing/2014/main" id="{AEBB9AB8-CF5C-CEFF-C997-454BD4BD6209}"/>
                </a:ext>
              </a:extLst>
            </p:cNvPr>
            <p:cNvSpPr/>
            <p:nvPr/>
          </p:nvSpPr>
          <p:spPr>
            <a:xfrm>
              <a:off x="9461072" y="1445245"/>
              <a:ext cx="96943" cy="168548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rc22">
              <a:extLst>
                <a:ext uri="{FF2B5EF4-FFF2-40B4-BE49-F238E27FC236}">
                  <a16:creationId xmlns:a16="http://schemas.microsoft.com/office/drawing/2014/main" id="{CB4BC348-23C1-11FA-EF43-A580B6AB3404}"/>
                </a:ext>
              </a:extLst>
            </p:cNvPr>
            <p:cNvSpPr/>
            <p:nvPr/>
          </p:nvSpPr>
          <p:spPr>
            <a:xfrm>
              <a:off x="869786" y="1054074"/>
              <a:ext cx="96943" cy="559719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C8B01FF-0A7C-0834-2BA1-F43D4F27AF67}"/>
              </a:ext>
            </a:extLst>
          </p:cNvPr>
          <p:cNvGrpSpPr/>
          <p:nvPr/>
        </p:nvGrpSpPr>
        <p:grpSpPr>
          <a:xfrm>
            <a:off x="675899" y="709042"/>
            <a:ext cx="9257030" cy="904751"/>
            <a:chOff x="675899" y="709042"/>
            <a:chExt cx="9257030" cy="904751"/>
          </a:xfrm>
        </p:grpSpPr>
        <p:sp>
          <p:nvSpPr>
            <p:cNvPr id="6" name="rc8">
              <a:extLst>
                <a:ext uri="{FF2B5EF4-FFF2-40B4-BE49-F238E27FC236}">
                  <a16:creationId xmlns:a16="http://schemas.microsoft.com/office/drawing/2014/main" id="{6DE98190-4B20-F251-6323-6D24EC9800C3}"/>
                </a:ext>
              </a:extLst>
            </p:cNvPr>
            <p:cNvSpPr/>
            <p:nvPr/>
          </p:nvSpPr>
          <p:spPr>
            <a:xfrm>
              <a:off x="2949154" y="709042"/>
              <a:ext cx="96943" cy="90475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c13">
              <a:extLst>
                <a:ext uri="{FF2B5EF4-FFF2-40B4-BE49-F238E27FC236}">
                  <a16:creationId xmlns:a16="http://schemas.microsoft.com/office/drawing/2014/main" id="{FC47ED0F-E19D-8144-F5F3-24C648FF0B2B}"/>
                </a:ext>
              </a:extLst>
            </p:cNvPr>
            <p:cNvSpPr/>
            <p:nvPr/>
          </p:nvSpPr>
          <p:spPr>
            <a:xfrm>
              <a:off x="1244214" y="964093"/>
              <a:ext cx="96943" cy="64970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c18">
              <a:extLst>
                <a:ext uri="{FF2B5EF4-FFF2-40B4-BE49-F238E27FC236}">
                  <a16:creationId xmlns:a16="http://schemas.microsoft.com/office/drawing/2014/main" id="{7E52AC44-EA18-DF7E-EC82-ACBA6927DAAE}"/>
                </a:ext>
              </a:extLst>
            </p:cNvPr>
            <p:cNvSpPr/>
            <p:nvPr/>
          </p:nvSpPr>
          <p:spPr>
            <a:xfrm>
              <a:off x="1812526" y="1344325"/>
              <a:ext cx="96943" cy="26946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c28">
              <a:extLst>
                <a:ext uri="{FF2B5EF4-FFF2-40B4-BE49-F238E27FC236}">
                  <a16:creationId xmlns:a16="http://schemas.microsoft.com/office/drawing/2014/main" id="{D7E8FEA4-AED2-5E7C-D5C6-D5D49AE8A0EE}"/>
                </a:ext>
              </a:extLst>
            </p:cNvPr>
            <p:cNvSpPr/>
            <p:nvPr/>
          </p:nvSpPr>
          <p:spPr>
            <a:xfrm>
              <a:off x="2380841" y="1094234"/>
              <a:ext cx="96943" cy="51955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c67">
              <a:extLst>
                <a:ext uri="{FF2B5EF4-FFF2-40B4-BE49-F238E27FC236}">
                  <a16:creationId xmlns:a16="http://schemas.microsoft.com/office/drawing/2014/main" id="{FA9B6443-414E-6C33-EF7B-93E40FF44C9C}"/>
                </a:ext>
              </a:extLst>
            </p:cNvPr>
            <p:cNvSpPr/>
            <p:nvPr/>
          </p:nvSpPr>
          <p:spPr>
            <a:xfrm>
              <a:off x="6393346" y="918927"/>
              <a:ext cx="96943" cy="694865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c72">
              <a:extLst>
                <a:ext uri="{FF2B5EF4-FFF2-40B4-BE49-F238E27FC236}">
                  <a16:creationId xmlns:a16="http://schemas.microsoft.com/office/drawing/2014/main" id="{11A63C81-4EDD-50FC-BD98-0322235B26E7}"/>
                </a:ext>
              </a:extLst>
            </p:cNvPr>
            <p:cNvSpPr/>
            <p:nvPr/>
          </p:nvSpPr>
          <p:spPr>
            <a:xfrm>
              <a:off x="4689645" y="1157008"/>
              <a:ext cx="96943" cy="456784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c77">
              <a:extLst>
                <a:ext uri="{FF2B5EF4-FFF2-40B4-BE49-F238E27FC236}">
                  <a16:creationId xmlns:a16="http://schemas.microsoft.com/office/drawing/2014/main" id="{D2EE5AA6-220D-E82E-D556-7F3CCA7F2267}"/>
                </a:ext>
              </a:extLst>
            </p:cNvPr>
            <p:cNvSpPr/>
            <p:nvPr/>
          </p:nvSpPr>
          <p:spPr>
            <a:xfrm>
              <a:off x="5257545" y="1401559"/>
              <a:ext cx="96943" cy="212233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c82">
              <a:extLst>
                <a:ext uri="{FF2B5EF4-FFF2-40B4-BE49-F238E27FC236}">
                  <a16:creationId xmlns:a16="http://schemas.microsoft.com/office/drawing/2014/main" id="{A9219291-01EC-D342-3981-18CDDC582410}"/>
                </a:ext>
              </a:extLst>
            </p:cNvPr>
            <p:cNvSpPr/>
            <p:nvPr/>
          </p:nvSpPr>
          <p:spPr>
            <a:xfrm>
              <a:off x="4121745" y="1361719"/>
              <a:ext cx="96943" cy="252074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c87">
              <a:extLst>
                <a:ext uri="{FF2B5EF4-FFF2-40B4-BE49-F238E27FC236}">
                  <a16:creationId xmlns:a16="http://schemas.microsoft.com/office/drawing/2014/main" id="{486A79B1-732F-AC2A-5B91-17DB121A083E}"/>
                </a:ext>
              </a:extLst>
            </p:cNvPr>
            <p:cNvSpPr/>
            <p:nvPr/>
          </p:nvSpPr>
          <p:spPr>
            <a:xfrm>
              <a:off x="5825445" y="1220537"/>
              <a:ext cx="96943" cy="393256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c126">
              <a:extLst>
                <a:ext uri="{FF2B5EF4-FFF2-40B4-BE49-F238E27FC236}">
                  <a16:creationId xmlns:a16="http://schemas.microsoft.com/office/drawing/2014/main" id="{8C712714-2029-66CF-834E-740651388B8F}"/>
                </a:ext>
              </a:extLst>
            </p:cNvPr>
            <p:cNvSpPr/>
            <p:nvPr/>
          </p:nvSpPr>
          <p:spPr>
            <a:xfrm>
              <a:off x="9835986" y="1076507"/>
              <a:ext cx="96943" cy="537286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c131">
              <a:extLst>
                <a:ext uri="{FF2B5EF4-FFF2-40B4-BE49-F238E27FC236}">
                  <a16:creationId xmlns:a16="http://schemas.microsoft.com/office/drawing/2014/main" id="{B22CD580-9822-AC13-FCE1-3CD9AC9FD1DA}"/>
                </a:ext>
              </a:extLst>
            </p:cNvPr>
            <p:cNvSpPr/>
            <p:nvPr/>
          </p:nvSpPr>
          <p:spPr>
            <a:xfrm>
              <a:off x="8129588" y="1307371"/>
              <a:ext cx="96943" cy="30642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c136">
              <a:extLst>
                <a:ext uri="{FF2B5EF4-FFF2-40B4-BE49-F238E27FC236}">
                  <a16:creationId xmlns:a16="http://schemas.microsoft.com/office/drawing/2014/main" id="{66C77B10-8DB6-BF91-F5B4-8B3E727679BD}"/>
                </a:ext>
              </a:extLst>
            </p:cNvPr>
            <p:cNvSpPr/>
            <p:nvPr/>
          </p:nvSpPr>
          <p:spPr>
            <a:xfrm>
              <a:off x="8698385" y="1173050"/>
              <a:ext cx="96943" cy="440743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c141">
              <a:extLst>
                <a:ext uri="{FF2B5EF4-FFF2-40B4-BE49-F238E27FC236}">
                  <a16:creationId xmlns:a16="http://schemas.microsoft.com/office/drawing/2014/main" id="{1D28B655-8204-9F93-F367-8A45B77E5B6A}"/>
                </a:ext>
              </a:extLst>
            </p:cNvPr>
            <p:cNvSpPr/>
            <p:nvPr/>
          </p:nvSpPr>
          <p:spPr>
            <a:xfrm>
              <a:off x="7560787" y="1496262"/>
              <a:ext cx="96943" cy="11753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c146">
              <a:extLst>
                <a:ext uri="{FF2B5EF4-FFF2-40B4-BE49-F238E27FC236}">
                  <a16:creationId xmlns:a16="http://schemas.microsoft.com/office/drawing/2014/main" id="{E22CC087-78C5-5635-A993-C5434669630E}"/>
                </a:ext>
              </a:extLst>
            </p:cNvPr>
            <p:cNvSpPr/>
            <p:nvPr/>
          </p:nvSpPr>
          <p:spPr>
            <a:xfrm>
              <a:off x="9267186" y="1429101"/>
              <a:ext cx="96943" cy="18469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rc23">
              <a:extLst>
                <a:ext uri="{FF2B5EF4-FFF2-40B4-BE49-F238E27FC236}">
                  <a16:creationId xmlns:a16="http://schemas.microsoft.com/office/drawing/2014/main" id="{846D7126-06BE-4322-D08D-EA7B7E696E1E}"/>
                </a:ext>
              </a:extLst>
            </p:cNvPr>
            <p:cNvSpPr/>
            <p:nvPr/>
          </p:nvSpPr>
          <p:spPr>
            <a:xfrm>
              <a:off x="675899" y="1054764"/>
              <a:ext cx="96943" cy="55902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252B03-2321-D6A3-6BF7-3137ADD9D28B}"/>
              </a:ext>
            </a:extLst>
          </p:cNvPr>
          <p:cNvGrpSpPr/>
          <p:nvPr/>
        </p:nvGrpSpPr>
        <p:grpSpPr>
          <a:xfrm>
            <a:off x="772842" y="709042"/>
            <a:ext cx="9257030" cy="904751"/>
            <a:chOff x="772842" y="709042"/>
            <a:chExt cx="9257030" cy="904751"/>
          </a:xfrm>
        </p:grpSpPr>
        <p:sp>
          <p:nvSpPr>
            <p:cNvPr id="7" name="rc9">
              <a:extLst>
                <a:ext uri="{FF2B5EF4-FFF2-40B4-BE49-F238E27FC236}">
                  <a16:creationId xmlns:a16="http://schemas.microsoft.com/office/drawing/2014/main" id="{2836F041-B207-0B92-822B-D03F840FADBA}"/>
                </a:ext>
              </a:extLst>
            </p:cNvPr>
            <p:cNvSpPr/>
            <p:nvPr/>
          </p:nvSpPr>
          <p:spPr>
            <a:xfrm>
              <a:off x="3046098" y="709042"/>
              <a:ext cx="96943" cy="904751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c14">
              <a:extLst>
                <a:ext uri="{FF2B5EF4-FFF2-40B4-BE49-F238E27FC236}">
                  <a16:creationId xmlns:a16="http://schemas.microsoft.com/office/drawing/2014/main" id="{E1AF4320-076D-21E0-7C42-DE775EB496AD}"/>
                </a:ext>
              </a:extLst>
            </p:cNvPr>
            <p:cNvSpPr/>
            <p:nvPr/>
          </p:nvSpPr>
          <p:spPr>
            <a:xfrm>
              <a:off x="1341157" y="934715"/>
              <a:ext cx="96943" cy="679077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c19">
              <a:extLst>
                <a:ext uri="{FF2B5EF4-FFF2-40B4-BE49-F238E27FC236}">
                  <a16:creationId xmlns:a16="http://schemas.microsoft.com/office/drawing/2014/main" id="{3BAA130A-C5D1-C151-2A52-397617B87EE8}"/>
                </a:ext>
              </a:extLst>
            </p:cNvPr>
            <p:cNvSpPr/>
            <p:nvPr/>
          </p:nvSpPr>
          <p:spPr>
            <a:xfrm>
              <a:off x="1909470" y="1344325"/>
              <a:ext cx="96943" cy="269468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c29">
              <a:extLst>
                <a:ext uri="{FF2B5EF4-FFF2-40B4-BE49-F238E27FC236}">
                  <a16:creationId xmlns:a16="http://schemas.microsoft.com/office/drawing/2014/main" id="{9CECC485-D3B3-6736-8B7C-4B23588F08D8}"/>
                </a:ext>
              </a:extLst>
            </p:cNvPr>
            <p:cNvSpPr/>
            <p:nvPr/>
          </p:nvSpPr>
          <p:spPr>
            <a:xfrm>
              <a:off x="2477784" y="1094234"/>
              <a:ext cx="96943" cy="519558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c68">
              <a:extLst>
                <a:ext uri="{FF2B5EF4-FFF2-40B4-BE49-F238E27FC236}">
                  <a16:creationId xmlns:a16="http://schemas.microsoft.com/office/drawing/2014/main" id="{F4A54022-FDB2-7A66-2790-F9E91BF7A2A3}"/>
                </a:ext>
              </a:extLst>
            </p:cNvPr>
            <p:cNvSpPr/>
            <p:nvPr/>
          </p:nvSpPr>
          <p:spPr>
            <a:xfrm>
              <a:off x="6490288" y="918927"/>
              <a:ext cx="96943" cy="694865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c73">
              <a:extLst>
                <a:ext uri="{FF2B5EF4-FFF2-40B4-BE49-F238E27FC236}">
                  <a16:creationId xmlns:a16="http://schemas.microsoft.com/office/drawing/2014/main" id="{DE820D02-C0F4-A743-4B59-B84D061637DE}"/>
                </a:ext>
              </a:extLst>
            </p:cNvPr>
            <p:cNvSpPr/>
            <p:nvPr/>
          </p:nvSpPr>
          <p:spPr>
            <a:xfrm>
              <a:off x="4786588" y="1129201"/>
              <a:ext cx="96943" cy="484592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c78">
              <a:extLst>
                <a:ext uri="{FF2B5EF4-FFF2-40B4-BE49-F238E27FC236}">
                  <a16:creationId xmlns:a16="http://schemas.microsoft.com/office/drawing/2014/main" id="{5A370615-8C04-11CC-54A3-71A02606AC38}"/>
                </a:ext>
              </a:extLst>
            </p:cNvPr>
            <p:cNvSpPr/>
            <p:nvPr/>
          </p:nvSpPr>
          <p:spPr>
            <a:xfrm>
              <a:off x="5354487" y="1401559"/>
              <a:ext cx="96943" cy="212233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c83">
              <a:extLst>
                <a:ext uri="{FF2B5EF4-FFF2-40B4-BE49-F238E27FC236}">
                  <a16:creationId xmlns:a16="http://schemas.microsoft.com/office/drawing/2014/main" id="{EF818B9C-A879-A5AC-E858-6A2EE807AA41}"/>
                </a:ext>
              </a:extLst>
            </p:cNvPr>
            <p:cNvSpPr/>
            <p:nvPr/>
          </p:nvSpPr>
          <p:spPr>
            <a:xfrm>
              <a:off x="4218689" y="1352761"/>
              <a:ext cx="96943" cy="261031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c88">
              <a:extLst>
                <a:ext uri="{FF2B5EF4-FFF2-40B4-BE49-F238E27FC236}">
                  <a16:creationId xmlns:a16="http://schemas.microsoft.com/office/drawing/2014/main" id="{D650AF16-EAB0-9EAF-1BBD-D7F558EF1711}"/>
                </a:ext>
              </a:extLst>
            </p:cNvPr>
            <p:cNvSpPr/>
            <p:nvPr/>
          </p:nvSpPr>
          <p:spPr>
            <a:xfrm>
              <a:off x="5922388" y="1220537"/>
              <a:ext cx="96943" cy="393256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c127">
              <a:extLst>
                <a:ext uri="{FF2B5EF4-FFF2-40B4-BE49-F238E27FC236}">
                  <a16:creationId xmlns:a16="http://schemas.microsoft.com/office/drawing/2014/main" id="{98186B78-B3A8-76B0-09FE-080058E31E8C}"/>
                </a:ext>
              </a:extLst>
            </p:cNvPr>
            <p:cNvSpPr/>
            <p:nvPr/>
          </p:nvSpPr>
          <p:spPr>
            <a:xfrm>
              <a:off x="9932929" y="1076507"/>
              <a:ext cx="96943" cy="537286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c132">
              <a:extLst>
                <a:ext uri="{FF2B5EF4-FFF2-40B4-BE49-F238E27FC236}">
                  <a16:creationId xmlns:a16="http://schemas.microsoft.com/office/drawing/2014/main" id="{3C96FE01-CD99-6BF3-37A9-465067DE5740}"/>
                </a:ext>
              </a:extLst>
            </p:cNvPr>
            <p:cNvSpPr/>
            <p:nvPr/>
          </p:nvSpPr>
          <p:spPr>
            <a:xfrm>
              <a:off x="8226531" y="1246087"/>
              <a:ext cx="96943" cy="367705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c137">
              <a:extLst>
                <a:ext uri="{FF2B5EF4-FFF2-40B4-BE49-F238E27FC236}">
                  <a16:creationId xmlns:a16="http://schemas.microsoft.com/office/drawing/2014/main" id="{48C12F92-4AAF-9362-971B-6010C95CFC48}"/>
                </a:ext>
              </a:extLst>
            </p:cNvPr>
            <p:cNvSpPr/>
            <p:nvPr/>
          </p:nvSpPr>
          <p:spPr>
            <a:xfrm>
              <a:off x="8795328" y="1173050"/>
              <a:ext cx="96943" cy="440743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c142">
              <a:extLst>
                <a:ext uri="{FF2B5EF4-FFF2-40B4-BE49-F238E27FC236}">
                  <a16:creationId xmlns:a16="http://schemas.microsoft.com/office/drawing/2014/main" id="{71CCF268-1028-20A8-365B-F6082EF4723B}"/>
                </a:ext>
              </a:extLst>
            </p:cNvPr>
            <p:cNvSpPr/>
            <p:nvPr/>
          </p:nvSpPr>
          <p:spPr>
            <a:xfrm>
              <a:off x="7657730" y="1485577"/>
              <a:ext cx="96943" cy="128216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c147">
              <a:extLst>
                <a:ext uri="{FF2B5EF4-FFF2-40B4-BE49-F238E27FC236}">
                  <a16:creationId xmlns:a16="http://schemas.microsoft.com/office/drawing/2014/main" id="{8BDC6282-6414-9ECB-81F7-4432E5F5B8A8}"/>
                </a:ext>
              </a:extLst>
            </p:cNvPr>
            <p:cNvSpPr/>
            <p:nvPr/>
          </p:nvSpPr>
          <p:spPr>
            <a:xfrm>
              <a:off x="9364129" y="1429101"/>
              <a:ext cx="96943" cy="184692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rc24">
              <a:extLst>
                <a:ext uri="{FF2B5EF4-FFF2-40B4-BE49-F238E27FC236}">
                  <a16:creationId xmlns:a16="http://schemas.microsoft.com/office/drawing/2014/main" id="{F660CEF7-0C99-5FDA-B0B3-255FDF1A153F}"/>
                </a:ext>
              </a:extLst>
            </p:cNvPr>
            <p:cNvSpPr/>
            <p:nvPr/>
          </p:nvSpPr>
          <p:spPr>
            <a:xfrm>
              <a:off x="772842" y="1042339"/>
              <a:ext cx="96943" cy="571454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txBody>
            <a:bodyPr/>
            <a:lstStyle/>
            <a:p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9" name="pl40">
            <a:extLst>
              <a:ext uri="{FF2B5EF4-FFF2-40B4-BE49-F238E27FC236}">
                <a16:creationId xmlns:a16="http://schemas.microsoft.com/office/drawing/2014/main" id="{963B0E85-9D01-9F8C-4F87-638BE3814F01}"/>
              </a:ext>
            </a:extLst>
          </p:cNvPr>
          <p:cNvSpPr/>
          <p:nvPr/>
        </p:nvSpPr>
        <p:spPr>
          <a:xfrm>
            <a:off x="3903277" y="347048"/>
            <a:ext cx="72000" cy="0"/>
          </a:xfrm>
          <a:custGeom>
            <a:avLst/>
            <a:gdLst/>
            <a:ahLst/>
            <a:cxnLst/>
            <a:rect l="0" t="0" r="0" b="0"/>
            <a:pathLst>
              <a:path w="63262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1270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C5E080C-AF13-51C0-49BA-C35C9DF63CE9}"/>
              </a:ext>
            </a:extLst>
          </p:cNvPr>
          <p:cNvGrpSpPr/>
          <p:nvPr/>
        </p:nvGrpSpPr>
        <p:grpSpPr>
          <a:xfrm>
            <a:off x="4549046" y="35719"/>
            <a:ext cx="5493480" cy="189702"/>
            <a:chOff x="17513902" y="24606"/>
            <a:chExt cx="5493480" cy="189702"/>
          </a:xfrm>
        </p:grpSpPr>
        <p:sp>
          <p:nvSpPr>
            <p:cNvPr id="211" name="rc124">
              <a:extLst>
                <a:ext uri="{FF2B5EF4-FFF2-40B4-BE49-F238E27FC236}">
                  <a16:creationId xmlns:a16="http://schemas.microsoft.com/office/drawing/2014/main" id="{37A33F8D-A206-17A3-BFAF-1782695D8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13902" y="28162"/>
              <a:ext cx="144000" cy="144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x129">
              <a:extLst>
                <a:ext uri="{FF2B5EF4-FFF2-40B4-BE49-F238E27FC236}">
                  <a16:creationId xmlns:a16="http://schemas.microsoft.com/office/drawing/2014/main" id="{6F7E126C-D035-2C44-0A71-DEABA4E870C3}"/>
                </a:ext>
              </a:extLst>
            </p:cNvPr>
            <p:cNvSpPr/>
            <p:nvPr/>
          </p:nvSpPr>
          <p:spPr>
            <a:xfrm>
              <a:off x="17657902" y="109487"/>
              <a:ext cx="394886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BBC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rc125">
              <a:extLst>
                <a:ext uri="{FF2B5EF4-FFF2-40B4-BE49-F238E27FC236}">
                  <a16:creationId xmlns:a16="http://schemas.microsoft.com/office/drawing/2014/main" id="{5D6511D6-21BA-9F6A-530F-800B483B2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5902" y="28162"/>
              <a:ext cx="144000" cy="14400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tx130">
              <a:extLst>
                <a:ext uri="{FF2B5EF4-FFF2-40B4-BE49-F238E27FC236}">
                  <a16:creationId xmlns:a16="http://schemas.microsoft.com/office/drawing/2014/main" id="{8D675823-7B1C-1240-403E-335B516EBAE8}"/>
                </a:ext>
              </a:extLst>
            </p:cNvPr>
            <p:cNvSpPr/>
            <p:nvPr/>
          </p:nvSpPr>
          <p:spPr>
            <a:xfrm>
              <a:off x="18831150" y="109487"/>
              <a:ext cx="426952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 Propagation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rc126">
              <a:extLst>
                <a:ext uri="{FF2B5EF4-FFF2-40B4-BE49-F238E27FC236}">
                  <a16:creationId xmlns:a16="http://schemas.microsoft.com/office/drawing/2014/main" id="{7C8EB34C-278E-B0D8-E859-05B72195BB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76102" y="24606"/>
              <a:ext cx="144000" cy="1440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tx131">
              <a:extLst>
                <a:ext uri="{FF2B5EF4-FFF2-40B4-BE49-F238E27FC236}">
                  <a16:creationId xmlns:a16="http://schemas.microsoft.com/office/drawing/2014/main" id="{7BDCF94D-46AA-FD2B-E291-4C0AD0196664}"/>
                </a:ext>
              </a:extLst>
            </p:cNvPr>
            <p:cNvSpPr/>
            <p:nvPr/>
          </p:nvSpPr>
          <p:spPr>
            <a:xfrm>
              <a:off x="20070901" y="109487"/>
              <a:ext cx="548003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Louvain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rc127">
              <a:extLst>
                <a:ext uri="{FF2B5EF4-FFF2-40B4-BE49-F238E27FC236}">
                  <a16:creationId xmlns:a16="http://schemas.microsoft.com/office/drawing/2014/main" id="{2588F039-9D87-88B8-0492-25D5055E8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01577" y="28162"/>
              <a:ext cx="144000" cy="144000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x132">
              <a:extLst>
                <a:ext uri="{FF2B5EF4-FFF2-40B4-BE49-F238E27FC236}">
                  <a16:creationId xmlns:a16="http://schemas.microsoft.com/office/drawing/2014/main" id="{A8E476B9-78FA-C83A-505B-FACC1F3792CC}"/>
                </a:ext>
              </a:extLst>
            </p:cNvPr>
            <p:cNvSpPr/>
            <p:nvPr/>
          </p:nvSpPr>
          <p:spPr>
            <a:xfrm>
              <a:off x="21352488" y="109487"/>
              <a:ext cx="344014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Girvan-Newman</a:t>
              </a:r>
            </a:p>
          </p:txBody>
        </p:sp>
        <p:sp>
          <p:nvSpPr>
            <p:cNvPr id="219" name="rc128">
              <a:extLst>
                <a:ext uri="{FF2B5EF4-FFF2-40B4-BE49-F238E27FC236}">
                  <a16:creationId xmlns:a16="http://schemas.microsoft.com/office/drawing/2014/main" id="{5E9E6502-A3E1-62CE-A60B-731387BDE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38302" y="28162"/>
              <a:ext cx="144000" cy="144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sz="6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tx133">
              <a:extLst>
                <a:ext uri="{FF2B5EF4-FFF2-40B4-BE49-F238E27FC236}">
                  <a16:creationId xmlns:a16="http://schemas.microsoft.com/office/drawing/2014/main" id="{4C0A88B9-358F-9C75-5BE1-62E91DD4A29B}"/>
                </a:ext>
              </a:extLst>
            </p:cNvPr>
            <p:cNvSpPr/>
            <p:nvPr/>
          </p:nvSpPr>
          <p:spPr>
            <a:xfrm>
              <a:off x="22663368" y="109487"/>
              <a:ext cx="344014" cy="1048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42"/>
                </a:lnSpc>
              </a:pP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ORC-Greedy</a:t>
              </a:r>
              <a:endParaRPr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26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51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10</cp:revision>
  <dcterms:created xsi:type="dcterms:W3CDTF">2015-07-14T21:05:00Z</dcterms:created>
  <dcterms:modified xsi:type="dcterms:W3CDTF">2024-09-30T07:21:42Z</dcterms:modified>
</cp:coreProperties>
</file>