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3" r:id="rId4"/>
  </p:sldIdLst>
  <p:sldSz cx="10548938" cy="3600450"/>
  <p:notesSz cx="6858000" cy="9144000"/>
  <p:defaultTextStyle>
    <a:defPPr>
      <a:defRPr lang="en-US"/>
    </a:defPPr>
    <a:lvl1pPr marL="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5424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08481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6272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1696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27120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2544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37968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433928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33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B6"/>
    <a:srgbClr val="EF67EC"/>
    <a:srgbClr val="B385FF"/>
    <a:srgbClr val="17A7FF"/>
    <a:srgbClr val="1ABADF"/>
    <a:srgbClr val="1AC1A8"/>
    <a:srgbClr val="18BD5C"/>
    <a:srgbClr val="64B200"/>
    <a:srgbClr val="AEA200"/>
    <a:srgbClr val="DB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2"/>
    <p:restoredTop sz="94720"/>
  </p:normalViewPr>
  <p:slideViewPr>
    <p:cSldViewPr showGuides="1">
      <p:cViewPr>
        <p:scale>
          <a:sx n="270" d="100"/>
          <a:sy n="270" d="100"/>
        </p:scale>
        <p:origin x="4096" y="1680"/>
      </p:cViewPr>
      <p:guideLst>
        <p:guide orient="horz" pos="1134"/>
        <p:guide pos="3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C5111-8DF0-1041-A6A0-1917BA0C51CF}" type="datetimeFigureOut">
              <a:rPr lang="en-KR" smtClean="0"/>
              <a:t>9/30/24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92200" y="1143000"/>
            <a:ext cx="9042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5B9D-AE8A-AD41-8098-A9E98EFE30C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211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092200" y="1143000"/>
            <a:ext cx="904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55B9D-AE8A-AD41-8098-A9E98EFE30CF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054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173" y="1118477"/>
            <a:ext cx="8966597" cy="771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343" y="2040257"/>
            <a:ext cx="7384256" cy="920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9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9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9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8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8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8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5320" y="144191"/>
            <a:ext cx="2571304" cy="3072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407" y="144191"/>
            <a:ext cx="7538096" cy="3072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95" y="2313624"/>
            <a:ext cx="8966597" cy="715090"/>
          </a:xfrm>
        </p:spPr>
        <p:txBody>
          <a:bodyPr anchor="t"/>
          <a:lstStyle>
            <a:lvl1pPr algn="l">
              <a:defRPr sz="314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295" y="1526027"/>
            <a:ext cx="8966597" cy="787598"/>
          </a:xfrm>
        </p:spPr>
        <p:txBody>
          <a:bodyPr anchor="b"/>
          <a:lstStyle>
            <a:lvl1pPr marL="0" indent="0">
              <a:buNone/>
              <a:defRPr sz="1604">
                <a:solidFill>
                  <a:schemeClr val="tx1">
                    <a:tint val="75000"/>
                  </a:schemeClr>
                </a:solidFill>
              </a:defRPr>
            </a:lvl1pPr>
            <a:lvl2pPr marL="359812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2pPr>
            <a:lvl3pPr marL="71962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79438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4pPr>
            <a:lvl5pPr marL="1439250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5pPr>
            <a:lvl6pPr marL="1799062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6pPr>
            <a:lvl7pPr marL="2158874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7pPr>
            <a:lvl8pPr marL="2518686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8pPr>
            <a:lvl9pPr marL="2878500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405" y="840107"/>
            <a:ext cx="5054700" cy="2376131"/>
          </a:xfrm>
        </p:spPr>
        <p:txBody>
          <a:bodyPr/>
          <a:lstStyle>
            <a:lvl1pPr>
              <a:defRPr sz="2184"/>
            </a:lvl1pPr>
            <a:lvl2pPr>
              <a:defRPr sz="1945"/>
            </a:lvl2pPr>
            <a:lvl3pPr>
              <a:defRPr sz="1604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1921" y="840107"/>
            <a:ext cx="5054700" cy="2376131"/>
          </a:xfrm>
        </p:spPr>
        <p:txBody>
          <a:bodyPr/>
          <a:lstStyle>
            <a:lvl1pPr>
              <a:defRPr sz="2184"/>
            </a:lvl1pPr>
            <a:lvl2pPr>
              <a:defRPr sz="1945"/>
            </a:lvl2pPr>
            <a:lvl3pPr>
              <a:defRPr sz="1604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450" y="144188"/>
            <a:ext cx="9494045" cy="6000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451" y="805937"/>
            <a:ext cx="4660946" cy="335876"/>
          </a:xfrm>
        </p:spPr>
        <p:txBody>
          <a:bodyPr anchor="b"/>
          <a:lstStyle>
            <a:lvl1pPr marL="0" indent="0">
              <a:buNone/>
              <a:defRPr sz="1945" b="1"/>
            </a:lvl1pPr>
            <a:lvl2pPr marL="359812" indent="0">
              <a:buNone/>
              <a:defRPr sz="1604" b="1"/>
            </a:lvl2pPr>
            <a:lvl3pPr marL="719625" indent="0">
              <a:buNone/>
              <a:defRPr sz="1433" b="1"/>
            </a:lvl3pPr>
            <a:lvl4pPr marL="1079438" indent="0">
              <a:buNone/>
              <a:defRPr sz="1195" b="1"/>
            </a:lvl4pPr>
            <a:lvl5pPr marL="1439250" indent="0">
              <a:buNone/>
              <a:defRPr sz="1195" b="1"/>
            </a:lvl5pPr>
            <a:lvl6pPr marL="1799062" indent="0">
              <a:buNone/>
              <a:defRPr sz="1195" b="1"/>
            </a:lvl6pPr>
            <a:lvl7pPr marL="2158874" indent="0">
              <a:buNone/>
              <a:defRPr sz="1195" b="1"/>
            </a:lvl7pPr>
            <a:lvl8pPr marL="2518686" indent="0">
              <a:buNone/>
              <a:defRPr sz="1195" b="1"/>
            </a:lvl8pPr>
            <a:lvl9pPr marL="2878500" indent="0">
              <a:buNone/>
              <a:defRPr sz="1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451" y="1141812"/>
            <a:ext cx="4660946" cy="2074426"/>
          </a:xfrm>
        </p:spPr>
        <p:txBody>
          <a:bodyPr/>
          <a:lstStyle>
            <a:lvl1pPr>
              <a:defRPr sz="1945"/>
            </a:lvl1pPr>
            <a:lvl2pPr>
              <a:defRPr sz="1604"/>
            </a:lvl2pPr>
            <a:lvl3pPr>
              <a:defRPr sz="1433"/>
            </a:lvl3pPr>
            <a:lvl4pPr>
              <a:defRPr sz="1195"/>
            </a:lvl4pPr>
            <a:lvl5pPr>
              <a:defRPr sz="1195"/>
            </a:lvl5pPr>
            <a:lvl6pPr>
              <a:defRPr sz="1195"/>
            </a:lvl6pPr>
            <a:lvl7pPr>
              <a:defRPr sz="1195"/>
            </a:lvl7pPr>
            <a:lvl8pPr>
              <a:defRPr sz="1195"/>
            </a:lvl8pPr>
            <a:lvl9pPr>
              <a:defRPr sz="11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718" y="805937"/>
            <a:ext cx="4662778" cy="335876"/>
          </a:xfrm>
        </p:spPr>
        <p:txBody>
          <a:bodyPr anchor="b"/>
          <a:lstStyle>
            <a:lvl1pPr marL="0" indent="0">
              <a:buNone/>
              <a:defRPr sz="1945" b="1"/>
            </a:lvl1pPr>
            <a:lvl2pPr marL="359812" indent="0">
              <a:buNone/>
              <a:defRPr sz="1604" b="1"/>
            </a:lvl2pPr>
            <a:lvl3pPr marL="719625" indent="0">
              <a:buNone/>
              <a:defRPr sz="1433" b="1"/>
            </a:lvl3pPr>
            <a:lvl4pPr marL="1079438" indent="0">
              <a:buNone/>
              <a:defRPr sz="1195" b="1"/>
            </a:lvl4pPr>
            <a:lvl5pPr marL="1439250" indent="0">
              <a:buNone/>
              <a:defRPr sz="1195" b="1"/>
            </a:lvl5pPr>
            <a:lvl6pPr marL="1799062" indent="0">
              <a:buNone/>
              <a:defRPr sz="1195" b="1"/>
            </a:lvl6pPr>
            <a:lvl7pPr marL="2158874" indent="0">
              <a:buNone/>
              <a:defRPr sz="1195" b="1"/>
            </a:lvl7pPr>
            <a:lvl8pPr marL="2518686" indent="0">
              <a:buNone/>
              <a:defRPr sz="1195" b="1"/>
            </a:lvl8pPr>
            <a:lvl9pPr marL="2878500" indent="0">
              <a:buNone/>
              <a:defRPr sz="1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58718" y="1141812"/>
            <a:ext cx="4662778" cy="2074426"/>
          </a:xfrm>
        </p:spPr>
        <p:txBody>
          <a:bodyPr/>
          <a:lstStyle>
            <a:lvl1pPr>
              <a:defRPr sz="1945"/>
            </a:lvl1pPr>
            <a:lvl2pPr>
              <a:defRPr sz="1604"/>
            </a:lvl2pPr>
            <a:lvl3pPr>
              <a:defRPr sz="1433"/>
            </a:lvl3pPr>
            <a:lvl4pPr>
              <a:defRPr sz="1195"/>
            </a:lvl4pPr>
            <a:lvl5pPr>
              <a:defRPr sz="1195"/>
            </a:lvl5pPr>
            <a:lvl6pPr>
              <a:defRPr sz="1195"/>
            </a:lvl6pPr>
            <a:lvl7pPr>
              <a:defRPr sz="1195"/>
            </a:lvl7pPr>
            <a:lvl8pPr>
              <a:defRPr sz="1195"/>
            </a:lvl8pPr>
            <a:lvl9pPr>
              <a:defRPr sz="11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450" y="143353"/>
            <a:ext cx="3470529" cy="610075"/>
          </a:xfrm>
        </p:spPr>
        <p:txBody>
          <a:bodyPr anchor="b"/>
          <a:lstStyle>
            <a:lvl1pPr algn="l">
              <a:defRPr sz="160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346" y="143355"/>
            <a:ext cx="5897149" cy="3072886"/>
          </a:xfrm>
        </p:spPr>
        <p:txBody>
          <a:bodyPr/>
          <a:lstStyle>
            <a:lvl1pPr>
              <a:defRPr sz="2526"/>
            </a:lvl1pPr>
            <a:lvl2pPr>
              <a:defRPr sz="2184"/>
            </a:lvl2pPr>
            <a:lvl3pPr>
              <a:defRPr sz="1945"/>
            </a:lvl3pPr>
            <a:lvl4pPr>
              <a:defRPr sz="1604"/>
            </a:lvl4pPr>
            <a:lvl5pPr>
              <a:defRPr sz="1604"/>
            </a:lvl5pPr>
            <a:lvl6pPr>
              <a:defRPr sz="1604"/>
            </a:lvl6pPr>
            <a:lvl7pPr>
              <a:defRPr sz="1604"/>
            </a:lvl7pPr>
            <a:lvl8pPr>
              <a:defRPr sz="1604"/>
            </a:lvl8pPr>
            <a:lvl9pPr>
              <a:defRPr sz="1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450" y="753430"/>
            <a:ext cx="3470529" cy="2462807"/>
          </a:xfrm>
        </p:spPr>
        <p:txBody>
          <a:bodyPr/>
          <a:lstStyle>
            <a:lvl1pPr marL="0" indent="0">
              <a:buNone/>
              <a:defRPr sz="1126"/>
            </a:lvl1pPr>
            <a:lvl2pPr marL="359812" indent="0">
              <a:buNone/>
              <a:defRPr sz="956"/>
            </a:lvl2pPr>
            <a:lvl3pPr marL="719625" indent="0">
              <a:buNone/>
              <a:defRPr sz="819"/>
            </a:lvl3pPr>
            <a:lvl4pPr marL="1079438" indent="0">
              <a:buNone/>
              <a:defRPr sz="683"/>
            </a:lvl4pPr>
            <a:lvl5pPr marL="1439250" indent="0">
              <a:buNone/>
              <a:defRPr sz="683"/>
            </a:lvl5pPr>
            <a:lvl6pPr marL="1799062" indent="0">
              <a:buNone/>
              <a:defRPr sz="683"/>
            </a:lvl6pPr>
            <a:lvl7pPr marL="2158874" indent="0">
              <a:buNone/>
              <a:defRPr sz="683"/>
            </a:lvl7pPr>
            <a:lvl8pPr marL="2518686" indent="0">
              <a:buNone/>
              <a:defRPr sz="683"/>
            </a:lvl8pPr>
            <a:lvl9pPr marL="2878500" indent="0">
              <a:buNone/>
              <a:defRPr sz="6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669" y="2520315"/>
            <a:ext cx="6329363" cy="297538"/>
          </a:xfrm>
        </p:spPr>
        <p:txBody>
          <a:bodyPr anchor="b"/>
          <a:lstStyle>
            <a:lvl1pPr algn="l">
              <a:defRPr sz="160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7669" y="321710"/>
            <a:ext cx="6329363" cy="2160270"/>
          </a:xfrm>
        </p:spPr>
        <p:txBody>
          <a:bodyPr/>
          <a:lstStyle>
            <a:lvl1pPr marL="0" indent="0">
              <a:buNone/>
              <a:defRPr sz="2526"/>
            </a:lvl1pPr>
            <a:lvl2pPr marL="359812" indent="0">
              <a:buNone/>
              <a:defRPr sz="2184"/>
            </a:lvl2pPr>
            <a:lvl3pPr marL="719625" indent="0">
              <a:buNone/>
              <a:defRPr sz="1945"/>
            </a:lvl3pPr>
            <a:lvl4pPr marL="1079438" indent="0">
              <a:buNone/>
              <a:defRPr sz="1604"/>
            </a:lvl4pPr>
            <a:lvl5pPr marL="1439250" indent="0">
              <a:buNone/>
              <a:defRPr sz="1604"/>
            </a:lvl5pPr>
            <a:lvl6pPr marL="1799062" indent="0">
              <a:buNone/>
              <a:defRPr sz="1604"/>
            </a:lvl6pPr>
            <a:lvl7pPr marL="2158874" indent="0">
              <a:buNone/>
              <a:defRPr sz="1604"/>
            </a:lvl7pPr>
            <a:lvl8pPr marL="2518686" indent="0">
              <a:buNone/>
              <a:defRPr sz="1604"/>
            </a:lvl8pPr>
            <a:lvl9pPr marL="2878500" indent="0">
              <a:buNone/>
              <a:defRPr sz="1604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7669" y="2817857"/>
            <a:ext cx="6329363" cy="422552"/>
          </a:xfrm>
        </p:spPr>
        <p:txBody>
          <a:bodyPr/>
          <a:lstStyle>
            <a:lvl1pPr marL="0" indent="0">
              <a:buNone/>
              <a:defRPr sz="1126"/>
            </a:lvl1pPr>
            <a:lvl2pPr marL="359812" indent="0">
              <a:buNone/>
              <a:defRPr sz="956"/>
            </a:lvl2pPr>
            <a:lvl3pPr marL="719625" indent="0">
              <a:buNone/>
              <a:defRPr sz="819"/>
            </a:lvl3pPr>
            <a:lvl4pPr marL="1079438" indent="0">
              <a:buNone/>
              <a:defRPr sz="683"/>
            </a:lvl4pPr>
            <a:lvl5pPr marL="1439250" indent="0">
              <a:buNone/>
              <a:defRPr sz="683"/>
            </a:lvl5pPr>
            <a:lvl6pPr marL="1799062" indent="0">
              <a:buNone/>
              <a:defRPr sz="683"/>
            </a:lvl6pPr>
            <a:lvl7pPr marL="2158874" indent="0">
              <a:buNone/>
              <a:defRPr sz="683"/>
            </a:lvl7pPr>
            <a:lvl8pPr marL="2518686" indent="0">
              <a:buNone/>
              <a:defRPr sz="683"/>
            </a:lvl8pPr>
            <a:lvl9pPr marL="2878500" indent="0">
              <a:buNone/>
              <a:defRPr sz="6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450" y="144188"/>
            <a:ext cx="9494045" cy="600076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450" y="840107"/>
            <a:ext cx="9494045" cy="2376131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448" y="3337087"/>
            <a:ext cx="2461419" cy="191691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4225" y="3337087"/>
            <a:ext cx="3340497" cy="191691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60074" y="3337087"/>
            <a:ext cx="2461419" cy="191691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9625" rtl="0" eaLnBrk="1" latinLnBrk="0" hangingPunct="1">
        <a:spcBef>
          <a:spcPct val="0"/>
        </a:spcBef>
        <a:buNone/>
        <a:defRPr sz="34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59" indent="-269859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+mn-lt"/>
          <a:ea typeface="+mn-ea"/>
          <a:cs typeface="+mn-cs"/>
        </a:defRPr>
      </a:lvl1pPr>
      <a:lvl2pPr marL="584695" indent="-224883" algn="l" defTabSz="7196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84" kern="1200">
          <a:solidFill>
            <a:schemeClr val="tx1"/>
          </a:solidFill>
          <a:latin typeface="+mn-lt"/>
          <a:ea typeface="+mn-ea"/>
          <a:cs typeface="+mn-cs"/>
        </a:defRPr>
      </a:lvl2pPr>
      <a:lvl3pPr marL="899531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3pPr>
      <a:lvl4pPr marL="1259343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19156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»"/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1978969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338781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698593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058405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9812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719625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079438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4pPr>
      <a:lvl5pPr marL="1439250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5pPr>
      <a:lvl6pPr marL="1799062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6pPr>
      <a:lvl7pPr marL="2158874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7pPr>
      <a:lvl8pPr marL="2518686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8pPr>
      <a:lvl9pPr marL="2878500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roup 1680">
            <a:extLst>
              <a:ext uri="{FF2B5EF4-FFF2-40B4-BE49-F238E27FC236}">
                <a16:creationId xmlns:a16="http://schemas.microsoft.com/office/drawing/2014/main" id="{B681B9A3-2172-D652-9CD8-40EB3CA03C8B}"/>
              </a:ext>
            </a:extLst>
          </p:cNvPr>
          <p:cNvGrpSpPr/>
          <p:nvPr/>
        </p:nvGrpSpPr>
        <p:grpSpPr>
          <a:xfrm>
            <a:off x="795531" y="-6055478"/>
            <a:ext cx="8957897" cy="4681828"/>
            <a:chOff x="2011997" y="3840163"/>
            <a:chExt cx="26243280" cy="13716000"/>
          </a:xfrm>
        </p:grpSpPr>
        <p:sp>
          <p:nvSpPr>
            <p:cNvPr id="1682" name="rc3">
              <a:extLst>
                <a:ext uri="{FF2B5EF4-FFF2-40B4-BE49-F238E27FC236}">
                  <a16:creationId xmlns:a16="http://schemas.microsoft.com/office/drawing/2014/main" id="{A7AD4E2D-1740-F70F-4C9D-28C4C7963FF5}"/>
                </a:ext>
              </a:extLst>
            </p:cNvPr>
            <p:cNvSpPr/>
            <p:nvPr/>
          </p:nvSpPr>
          <p:spPr>
            <a:xfrm>
              <a:off x="2011997" y="3840162"/>
              <a:ext cx="26243279" cy="13716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683" name="rc4">
              <a:extLst>
                <a:ext uri="{FF2B5EF4-FFF2-40B4-BE49-F238E27FC236}">
                  <a16:creationId xmlns:a16="http://schemas.microsoft.com/office/drawing/2014/main" id="{4C671FE5-F6AD-04A9-176F-6BF63CAC4505}"/>
                </a:ext>
              </a:extLst>
            </p:cNvPr>
            <p:cNvSpPr/>
            <p:nvPr/>
          </p:nvSpPr>
          <p:spPr>
            <a:xfrm>
              <a:off x="2972348" y="7928046"/>
              <a:ext cx="227857" cy="804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84" name="rc5">
              <a:extLst>
                <a:ext uri="{FF2B5EF4-FFF2-40B4-BE49-F238E27FC236}">
                  <a16:creationId xmlns:a16="http://schemas.microsoft.com/office/drawing/2014/main" id="{E99153D3-3C56-136E-E264-A5DADC2D7014}"/>
                </a:ext>
              </a:extLst>
            </p:cNvPr>
            <p:cNvSpPr/>
            <p:nvPr/>
          </p:nvSpPr>
          <p:spPr>
            <a:xfrm>
              <a:off x="3478699" y="7906578"/>
              <a:ext cx="227857" cy="1019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85" name="rc6">
              <a:extLst>
                <a:ext uri="{FF2B5EF4-FFF2-40B4-BE49-F238E27FC236}">
                  <a16:creationId xmlns:a16="http://schemas.microsoft.com/office/drawing/2014/main" id="{B58D3A70-12F1-47FA-FC3C-F026D15AF1EB}"/>
                </a:ext>
              </a:extLst>
            </p:cNvPr>
            <p:cNvSpPr/>
            <p:nvPr/>
          </p:nvSpPr>
          <p:spPr>
            <a:xfrm>
              <a:off x="3985050" y="7899772"/>
              <a:ext cx="227857" cy="1087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86" name="rc7">
              <a:extLst>
                <a:ext uri="{FF2B5EF4-FFF2-40B4-BE49-F238E27FC236}">
                  <a16:creationId xmlns:a16="http://schemas.microsoft.com/office/drawing/2014/main" id="{0F779CE3-E7CE-BC7E-1AC9-52E7C115EEA2}"/>
                </a:ext>
              </a:extLst>
            </p:cNvPr>
            <p:cNvSpPr/>
            <p:nvPr/>
          </p:nvSpPr>
          <p:spPr>
            <a:xfrm>
              <a:off x="4491401" y="7906916"/>
              <a:ext cx="227857" cy="1016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87" name="rc8">
              <a:extLst>
                <a:ext uri="{FF2B5EF4-FFF2-40B4-BE49-F238E27FC236}">
                  <a16:creationId xmlns:a16="http://schemas.microsoft.com/office/drawing/2014/main" id="{B4B25DC7-A2C2-31D4-7C7F-B5885717B0BB}"/>
                </a:ext>
              </a:extLst>
            </p:cNvPr>
            <p:cNvSpPr/>
            <p:nvPr/>
          </p:nvSpPr>
          <p:spPr>
            <a:xfrm>
              <a:off x="4997752" y="7898484"/>
              <a:ext cx="227857" cy="1100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88" name="rc9">
              <a:extLst>
                <a:ext uri="{FF2B5EF4-FFF2-40B4-BE49-F238E27FC236}">
                  <a16:creationId xmlns:a16="http://schemas.microsoft.com/office/drawing/2014/main" id="{B7FAF246-80CE-592B-A1E1-E4EA884651F0}"/>
                </a:ext>
              </a:extLst>
            </p:cNvPr>
            <p:cNvSpPr/>
            <p:nvPr/>
          </p:nvSpPr>
          <p:spPr>
            <a:xfrm>
              <a:off x="5504103" y="7905723"/>
              <a:ext cx="227857" cy="10281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89" name="rc10">
              <a:extLst>
                <a:ext uri="{FF2B5EF4-FFF2-40B4-BE49-F238E27FC236}">
                  <a16:creationId xmlns:a16="http://schemas.microsoft.com/office/drawing/2014/main" id="{9FFE632F-16DD-B16C-81C3-6B92968B2205}"/>
                </a:ext>
              </a:extLst>
            </p:cNvPr>
            <p:cNvSpPr/>
            <p:nvPr/>
          </p:nvSpPr>
          <p:spPr>
            <a:xfrm>
              <a:off x="6010454" y="7924840"/>
              <a:ext cx="227857" cy="836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90" name="rc11">
              <a:extLst>
                <a:ext uri="{FF2B5EF4-FFF2-40B4-BE49-F238E27FC236}">
                  <a16:creationId xmlns:a16="http://schemas.microsoft.com/office/drawing/2014/main" id="{02DFE90D-7ABA-BA06-1F34-17DB02057F8C}"/>
                </a:ext>
              </a:extLst>
            </p:cNvPr>
            <p:cNvSpPr/>
            <p:nvPr/>
          </p:nvSpPr>
          <p:spPr>
            <a:xfrm>
              <a:off x="6516805" y="7935645"/>
              <a:ext cx="227857" cy="728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91" name="rc12">
              <a:extLst>
                <a:ext uri="{FF2B5EF4-FFF2-40B4-BE49-F238E27FC236}">
                  <a16:creationId xmlns:a16="http://schemas.microsoft.com/office/drawing/2014/main" id="{98A90B54-F8BF-6205-8940-6B9C4AB3B109}"/>
                </a:ext>
              </a:extLst>
            </p:cNvPr>
            <p:cNvSpPr/>
            <p:nvPr/>
          </p:nvSpPr>
          <p:spPr>
            <a:xfrm>
              <a:off x="7023156" y="7929550"/>
              <a:ext cx="227857" cy="789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92" name="rc13">
              <a:extLst>
                <a:ext uri="{FF2B5EF4-FFF2-40B4-BE49-F238E27FC236}">
                  <a16:creationId xmlns:a16="http://schemas.microsoft.com/office/drawing/2014/main" id="{6CA3AC2F-A4CA-33F7-899F-A7C0C6D52278}"/>
                </a:ext>
              </a:extLst>
            </p:cNvPr>
            <p:cNvSpPr/>
            <p:nvPr/>
          </p:nvSpPr>
          <p:spPr>
            <a:xfrm>
              <a:off x="7529507" y="7937052"/>
              <a:ext cx="227857" cy="714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93" name="rc14">
              <a:extLst>
                <a:ext uri="{FF2B5EF4-FFF2-40B4-BE49-F238E27FC236}">
                  <a16:creationId xmlns:a16="http://schemas.microsoft.com/office/drawing/2014/main" id="{7366A0F2-448D-5C21-66C2-94AA20049A06}"/>
                </a:ext>
              </a:extLst>
            </p:cNvPr>
            <p:cNvSpPr/>
            <p:nvPr/>
          </p:nvSpPr>
          <p:spPr>
            <a:xfrm>
              <a:off x="8035858" y="7930463"/>
              <a:ext cx="227857" cy="780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94" name="rc15">
              <a:extLst>
                <a:ext uri="{FF2B5EF4-FFF2-40B4-BE49-F238E27FC236}">
                  <a16:creationId xmlns:a16="http://schemas.microsoft.com/office/drawing/2014/main" id="{7EC612DA-94CE-2FC9-697D-E1D0E419991C}"/>
                </a:ext>
              </a:extLst>
            </p:cNvPr>
            <p:cNvSpPr/>
            <p:nvPr/>
          </p:nvSpPr>
          <p:spPr>
            <a:xfrm>
              <a:off x="3200206" y="7967834"/>
              <a:ext cx="227857" cy="4069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95" name="rc16">
              <a:extLst>
                <a:ext uri="{FF2B5EF4-FFF2-40B4-BE49-F238E27FC236}">
                  <a16:creationId xmlns:a16="http://schemas.microsoft.com/office/drawing/2014/main" id="{696DED3A-D755-96A4-AD7F-319359F889D9}"/>
                </a:ext>
              </a:extLst>
            </p:cNvPr>
            <p:cNvSpPr/>
            <p:nvPr/>
          </p:nvSpPr>
          <p:spPr>
            <a:xfrm>
              <a:off x="3706557" y="7968709"/>
              <a:ext cx="227857" cy="398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96" name="rc17">
              <a:extLst>
                <a:ext uri="{FF2B5EF4-FFF2-40B4-BE49-F238E27FC236}">
                  <a16:creationId xmlns:a16="http://schemas.microsoft.com/office/drawing/2014/main" id="{DB1B4ACE-95D7-12A0-7235-A6C0C3E56AE1}"/>
                </a:ext>
              </a:extLst>
            </p:cNvPr>
            <p:cNvSpPr/>
            <p:nvPr/>
          </p:nvSpPr>
          <p:spPr>
            <a:xfrm>
              <a:off x="4212908" y="7967174"/>
              <a:ext cx="227857" cy="413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97" name="rc18">
              <a:extLst>
                <a:ext uri="{FF2B5EF4-FFF2-40B4-BE49-F238E27FC236}">
                  <a16:creationId xmlns:a16="http://schemas.microsoft.com/office/drawing/2014/main" id="{1BC0906C-B239-DCDA-DFE4-894503785924}"/>
                </a:ext>
              </a:extLst>
            </p:cNvPr>
            <p:cNvSpPr/>
            <p:nvPr/>
          </p:nvSpPr>
          <p:spPr>
            <a:xfrm>
              <a:off x="4719259" y="7968084"/>
              <a:ext cx="227857" cy="404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98" name="rc19">
              <a:extLst>
                <a:ext uri="{FF2B5EF4-FFF2-40B4-BE49-F238E27FC236}">
                  <a16:creationId xmlns:a16="http://schemas.microsoft.com/office/drawing/2014/main" id="{E23FACA7-D20D-C691-DE7F-4C4EC96D55FD}"/>
                </a:ext>
              </a:extLst>
            </p:cNvPr>
            <p:cNvSpPr/>
            <p:nvPr/>
          </p:nvSpPr>
          <p:spPr>
            <a:xfrm>
              <a:off x="5225610" y="7965967"/>
              <a:ext cx="227857" cy="425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99" name="rc20">
              <a:extLst>
                <a:ext uri="{FF2B5EF4-FFF2-40B4-BE49-F238E27FC236}">
                  <a16:creationId xmlns:a16="http://schemas.microsoft.com/office/drawing/2014/main" id="{1DB64987-39F8-91A8-7FFB-C14630930C44}"/>
                </a:ext>
              </a:extLst>
            </p:cNvPr>
            <p:cNvSpPr/>
            <p:nvPr/>
          </p:nvSpPr>
          <p:spPr>
            <a:xfrm>
              <a:off x="5731961" y="7968553"/>
              <a:ext cx="227857" cy="3998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00" name="rc21">
              <a:extLst>
                <a:ext uri="{FF2B5EF4-FFF2-40B4-BE49-F238E27FC236}">
                  <a16:creationId xmlns:a16="http://schemas.microsoft.com/office/drawing/2014/main" id="{B8BBCF1C-C864-8F35-82A6-D565723ACB87}"/>
                </a:ext>
              </a:extLst>
            </p:cNvPr>
            <p:cNvSpPr/>
            <p:nvPr/>
          </p:nvSpPr>
          <p:spPr>
            <a:xfrm>
              <a:off x="6238312" y="7974458"/>
              <a:ext cx="227857" cy="340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01" name="rc22">
              <a:extLst>
                <a:ext uri="{FF2B5EF4-FFF2-40B4-BE49-F238E27FC236}">
                  <a16:creationId xmlns:a16="http://schemas.microsoft.com/office/drawing/2014/main" id="{DF93111B-78D0-BA9D-E7C5-E9537DB1AD55}"/>
                </a:ext>
              </a:extLst>
            </p:cNvPr>
            <p:cNvSpPr/>
            <p:nvPr/>
          </p:nvSpPr>
          <p:spPr>
            <a:xfrm>
              <a:off x="6744663" y="7979124"/>
              <a:ext cx="227857" cy="294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02" name="rc23">
              <a:extLst>
                <a:ext uri="{FF2B5EF4-FFF2-40B4-BE49-F238E27FC236}">
                  <a16:creationId xmlns:a16="http://schemas.microsoft.com/office/drawing/2014/main" id="{03D475BD-7BE1-4D4D-CFC3-6C65F47060E1}"/>
                </a:ext>
              </a:extLst>
            </p:cNvPr>
            <p:cNvSpPr/>
            <p:nvPr/>
          </p:nvSpPr>
          <p:spPr>
            <a:xfrm>
              <a:off x="7251014" y="7977414"/>
              <a:ext cx="227857" cy="3111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03" name="rc24">
              <a:extLst>
                <a:ext uri="{FF2B5EF4-FFF2-40B4-BE49-F238E27FC236}">
                  <a16:creationId xmlns:a16="http://schemas.microsoft.com/office/drawing/2014/main" id="{5487BF3E-5D8A-2DF6-72EB-E6E81DA0CE58}"/>
                </a:ext>
              </a:extLst>
            </p:cNvPr>
            <p:cNvSpPr/>
            <p:nvPr/>
          </p:nvSpPr>
          <p:spPr>
            <a:xfrm>
              <a:off x="7757365" y="7980302"/>
              <a:ext cx="227857" cy="282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04" name="rc25">
              <a:extLst>
                <a:ext uri="{FF2B5EF4-FFF2-40B4-BE49-F238E27FC236}">
                  <a16:creationId xmlns:a16="http://schemas.microsoft.com/office/drawing/2014/main" id="{3CD7BFA3-056F-6177-9C8E-C09B64D3E195}"/>
                </a:ext>
              </a:extLst>
            </p:cNvPr>
            <p:cNvSpPr/>
            <p:nvPr/>
          </p:nvSpPr>
          <p:spPr>
            <a:xfrm>
              <a:off x="8263716" y="7978613"/>
              <a:ext cx="227857" cy="2992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05" name="rc26">
              <a:extLst>
                <a:ext uri="{FF2B5EF4-FFF2-40B4-BE49-F238E27FC236}">
                  <a16:creationId xmlns:a16="http://schemas.microsoft.com/office/drawing/2014/main" id="{4BB72072-90AE-C7E3-25B3-3695F3FA467F}"/>
                </a:ext>
              </a:extLst>
            </p:cNvPr>
            <p:cNvSpPr/>
            <p:nvPr/>
          </p:nvSpPr>
          <p:spPr>
            <a:xfrm>
              <a:off x="2696387" y="4124613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706" name="rc27">
              <a:extLst>
                <a:ext uri="{FF2B5EF4-FFF2-40B4-BE49-F238E27FC236}">
                  <a16:creationId xmlns:a16="http://schemas.microsoft.com/office/drawing/2014/main" id="{95C40F31-4668-4ACB-861D-3296768A555A}"/>
                </a:ext>
              </a:extLst>
            </p:cNvPr>
            <p:cNvSpPr/>
            <p:nvPr/>
          </p:nvSpPr>
          <p:spPr>
            <a:xfrm>
              <a:off x="2972348" y="11585583"/>
              <a:ext cx="227857" cy="7762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07" name="rc28">
              <a:extLst>
                <a:ext uri="{FF2B5EF4-FFF2-40B4-BE49-F238E27FC236}">
                  <a16:creationId xmlns:a16="http://schemas.microsoft.com/office/drawing/2014/main" id="{BF7D5BE2-96C3-E376-0914-4496438DC966}"/>
                </a:ext>
              </a:extLst>
            </p:cNvPr>
            <p:cNvSpPr/>
            <p:nvPr/>
          </p:nvSpPr>
          <p:spPr>
            <a:xfrm>
              <a:off x="3478699" y="11487689"/>
              <a:ext cx="227857" cy="8741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08" name="rc29">
              <a:extLst>
                <a:ext uri="{FF2B5EF4-FFF2-40B4-BE49-F238E27FC236}">
                  <a16:creationId xmlns:a16="http://schemas.microsoft.com/office/drawing/2014/main" id="{9D4848CD-6294-F19E-773A-0F4D297F1EF3}"/>
                </a:ext>
              </a:extLst>
            </p:cNvPr>
            <p:cNvSpPr/>
            <p:nvPr/>
          </p:nvSpPr>
          <p:spPr>
            <a:xfrm>
              <a:off x="3985050" y="11516978"/>
              <a:ext cx="227857" cy="8448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09" name="rc30">
              <a:extLst>
                <a:ext uri="{FF2B5EF4-FFF2-40B4-BE49-F238E27FC236}">
                  <a16:creationId xmlns:a16="http://schemas.microsoft.com/office/drawing/2014/main" id="{526E8D63-AE4A-CAD2-C0DC-46611339D37E}"/>
                </a:ext>
              </a:extLst>
            </p:cNvPr>
            <p:cNvSpPr/>
            <p:nvPr/>
          </p:nvSpPr>
          <p:spPr>
            <a:xfrm>
              <a:off x="4491401" y="11431498"/>
              <a:ext cx="227857" cy="9303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10" name="rc31">
              <a:extLst>
                <a:ext uri="{FF2B5EF4-FFF2-40B4-BE49-F238E27FC236}">
                  <a16:creationId xmlns:a16="http://schemas.microsoft.com/office/drawing/2014/main" id="{FF2E4D01-1685-6D29-8F94-EA1F5F7D4CF0}"/>
                </a:ext>
              </a:extLst>
            </p:cNvPr>
            <p:cNvSpPr/>
            <p:nvPr/>
          </p:nvSpPr>
          <p:spPr>
            <a:xfrm>
              <a:off x="4997752" y="11413272"/>
              <a:ext cx="227857" cy="9485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11" name="rc32">
              <a:extLst>
                <a:ext uri="{FF2B5EF4-FFF2-40B4-BE49-F238E27FC236}">
                  <a16:creationId xmlns:a16="http://schemas.microsoft.com/office/drawing/2014/main" id="{E55DCF80-1BC7-EFF4-41CE-4DC08B035EFF}"/>
                </a:ext>
              </a:extLst>
            </p:cNvPr>
            <p:cNvSpPr/>
            <p:nvPr/>
          </p:nvSpPr>
          <p:spPr>
            <a:xfrm>
              <a:off x="5504103" y="11434902"/>
              <a:ext cx="227857" cy="9269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12" name="rc33">
              <a:extLst>
                <a:ext uri="{FF2B5EF4-FFF2-40B4-BE49-F238E27FC236}">
                  <a16:creationId xmlns:a16="http://schemas.microsoft.com/office/drawing/2014/main" id="{5BB9BCC3-1C24-2AD7-79AD-4A02F982C5AE}"/>
                </a:ext>
              </a:extLst>
            </p:cNvPr>
            <p:cNvSpPr/>
            <p:nvPr/>
          </p:nvSpPr>
          <p:spPr>
            <a:xfrm>
              <a:off x="6010454" y="11416794"/>
              <a:ext cx="227857" cy="9450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13" name="rc34">
              <a:extLst>
                <a:ext uri="{FF2B5EF4-FFF2-40B4-BE49-F238E27FC236}">
                  <a16:creationId xmlns:a16="http://schemas.microsoft.com/office/drawing/2014/main" id="{9FB61B2D-62E6-EC3B-37F6-FEA57EBAE626}"/>
                </a:ext>
              </a:extLst>
            </p:cNvPr>
            <p:cNvSpPr/>
            <p:nvPr/>
          </p:nvSpPr>
          <p:spPr>
            <a:xfrm>
              <a:off x="6516805" y="11432554"/>
              <a:ext cx="227857" cy="9293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14" name="rc35">
              <a:extLst>
                <a:ext uri="{FF2B5EF4-FFF2-40B4-BE49-F238E27FC236}">
                  <a16:creationId xmlns:a16="http://schemas.microsoft.com/office/drawing/2014/main" id="{4266C2B2-02E7-22B7-E1DB-DAD2E7FAC03D}"/>
                </a:ext>
              </a:extLst>
            </p:cNvPr>
            <p:cNvSpPr/>
            <p:nvPr/>
          </p:nvSpPr>
          <p:spPr>
            <a:xfrm>
              <a:off x="7023156" y="11412726"/>
              <a:ext cx="227857" cy="9491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15" name="rc36">
              <a:extLst>
                <a:ext uri="{FF2B5EF4-FFF2-40B4-BE49-F238E27FC236}">
                  <a16:creationId xmlns:a16="http://schemas.microsoft.com/office/drawing/2014/main" id="{F739A368-58D2-5671-C296-50581DFE0EFD}"/>
                </a:ext>
              </a:extLst>
            </p:cNvPr>
            <p:cNvSpPr/>
            <p:nvPr/>
          </p:nvSpPr>
          <p:spPr>
            <a:xfrm>
              <a:off x="7529507" y="11403939"/>
              <a:ext cx="227857" cy="95791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16" name="rc37">
              <a:extLst>
                <a:ext uri="{FF2B5EF4-FFF2-40B4-BE49-F238E27FC236}">
                  <a16:creationId xmlns:a16="http://schemas.microsoft.com/office/drawing/2014/main" id="{004BB5B2-7A39-9DAA-1F4E-A340F2C5A6BC}"/>
                </a:ext>
              </a:extLst>
            </p:cNvPr>
            <p:cNvSpPr/>
            <p:nvPr/>
          </p:nvSpPr>
          <p:spPr>
            <a:xfrm>
              <a:off x="8035858" y="11393905"/>
              <a:ext cx="227857" cy="9679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17" name="rc38">
              <a:extLst>
                <a:ext uri="{FF2B5EF4-FFF2-40B4-BE49-F238E27FC236}">
                  <a16:creationId xmlns:a16="http://schemas.microsoft.com/office/drawing/2014/main" id="{87880EAB-C099-B505-C214-A092FD2A6E27}"/>
                </a:ext>
              </a:extLst>
            </p:cNvPr>
            <p:cNvSpPr/>
            <p:nvPr/>
          </p:nvSpPr>
          <p:spPr>
            <a:xfrm>
              <a:off x="3200206" y="12131549"/>
              <a:ext cx="227857" cy="2303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18" name="rc39">
              <a:extLst>
                <a:ext uri="{FF2B5EF4-FFF2-40B4-BE49-F238E27FC236}">
                  <a16:creationId xmlns:a16="http://schemas.microsoft.com/office/drawing/2014/main" id="{51117BD1-602C-6DBF-4150-BC1A6846F9DD}"/>
                </a:ext>
              </a:extLst>
            </p:cNvPr>
            <p:cNvSpPr/>
            <p:nvPr/>
          </p:nvSpPr>
          <p:spPr>
            <a:xfrm>
              <a:off x="3706557" y="12166820"/>
              <a:ext cx="227857" cy="19503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19" name="rc40">
              <a:extLst>
                <a:ext uri="{FF2B5EF4-FFF2-40B4-BE49-F238E27FC236}">
                  <a16:creationId xmlns:a16="http://schemas.microsoft.com/office/drawing/2014/main" id="{C9730A63-9D92-A059-EF22-C7CDD5279078}"/>
                </a:ext>
              </a:extLst>
            </p:cNvPr>
            <p:cNvSpPr/>
            <p:nvPr/>
          </p:nvSpPr>
          <p:spPr>
            <a:xfrm>
              <a:off x="4212908" y="12176408"/>
              <a:ext cx="227857" cy="1854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20" name="rc41">
              <a:extLst>
                <a:ext uri="{FF2B5EF4-FFF2-40B4-BE49-F238E27FC236}">
                  <a16:creationId xmlns:a16="http://schemas.microsoft.com/office/drawing/2014/main" id="{EBA61475-603E-A8B3-0AA5-C0BBF7266E5B}"/>
                </a:ext>
              </a:extLst>
            </p:cNvPr>
            <p:cNvSpPr/>
            <p:nvPr/>
          </p:nvSpPr>
          <p:spPr>
            <a:xfrm>
              <a:off x="4719259" y="12172329"/>
              <a:ext cx="227857" cy="1895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21" name="rc42">
              <a:extLst>
                <a:ext uri="{FF2B5EF4-FFF2-40B4-BE49-F238E27FC236}">
                  <a16:creationId xmlns:a16="http://schemas.microsoft.com/office/drawing/2014/main" id="{92751DDE-ED97-B9FE-937E-5798E173F8C2}"/>
                </a:ext>
              </a:extLst>
            </p:cNvPr>
            <p:cNvSpPr/>
            <p:nvPr/>
          </p:nvSpPr>
          <p:spPr>
            <a:xfrm>
              <a:off x="5225610" y="12180600"/>
              <a:ext cx="227857" cy="1812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22" name="rc43">
              <a:extLst>
                <a:ext uri="{FF2B5EF4-FFF2-40B4-BE49-F238E27FC236}">
                  <a16:creationId xmlns:a16="http://schemas.microsoft.com/office/drawing/2014/main" id="{338A7000-DDA2-473A-8AAF-3C612CD4FB8F}"/>
                </a:ext>
              </a:extLst>
            </p:cNvPr>
            <p:cNvSpPr/>
            <p:nvPr/>
          </p:nvSpPr>
          <p:spPr>
            <a:xfrm>
              <a:off x="5731961" y="12172261"/>
              <a:ext cx="227857" cy="18959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23" name="rc44">
              <a:extLst>
                <a:ext uri="{FF2B5EF4-FFF2-40B4-BE49-F238E27FC236}">
                  <a16:creationId xmlns:a16="http://schemas.microsoft.com/office/drawing/2014/main" id="{1A82C0D4-3408-B816-9FED-22F63FC224DE}"/>
                </a:ext>
              </a:extLst>
            </p:cNvPr>
            <p:cNvSpPr/>
            <p:nvPr/>
          </p:nvSpPr>
          <p:spPr>
            <a:xfrm>
              <a:off x="6238312" y="12171736"/>
              <a:ext cx="227857" cy="1901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24" name="rc45">
              <a:extLst>
                <a:ext uri="{FF2B5EF4-FFF2-40B4-BE49-F238E27FC236}">
                  <a16:creationId xmlns:a16="http://schemas.microsoft.com/office/drawing/2014/main" id="{358F3CDE-AE57-8D44-27E1-48F4B18728F0}"/>
                </a:ext>
              </a:extLst>
            </p:cNvPr>
            <p:cNvSpPr/>
            <p:nvPr/>
          </p:nvSpPr>
          <p:spPr>
            <a:xfrm>
              <a:off x="6744663" y="12167564"/>
              <a:ext cx="227857" cy="1942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25" name="rc46">
              <a:extLst>
                <a:ext uri="{FF2B5EF4-FFF2-40B4-BE49-F238E27FC236}">
                  <a16:creationId xmlns:a16="http://schemas.microsoft.com/office/drawing/2014/main" id="{21469A51-E2FB-606C-C328-86D47889E054}"/>
                </a:ext>
              </a:extLst>
            </p:cNvPr>
            <p:cNvSpPr/>
            <p:nvPr/>
          </p:nvSpPr>
          <p:spPr>
            <a:xfrm>
              <a:off x="7251014" y="12171626"/>
              <a:ext cx="227857" cy="19022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26" name="rc47">
              <a:extLst>
                <a:ext uri="{FF2B5EF4-FFF2-40B4-BE49-F238E27FC236}">
                  <a16:creationId xmlns:a16="http://schemas.microsoft.com/office/drawing/2014/main" id="{8093328E-D44D-73C7-9B73-8CFACC284CD5}"/>
                </a:ext>
              </a:extLst>
            </p:cNvPr>
            <p:cNvSpPr/>
            <p:nvPr/>
          </p:nvSpPr>
          <p:spPr>
            <a:xfrm>
              <a:off x="7757365" y="12172578"/>
              <a:ext cx="227857" cy="1892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27" name="rc48">
              <a:extLst>
                <a:ext uri="{FF2B5EF4-FFF2-40B4-BE49-F238E27FC236}">
                  <a16:creationId xmlns:a16="http://schemas.microsoft.com/office/drawing/2014/main" id="{555E4964-DC17-2B49-1CDF-84BB02867630}"/>
                </a:ext>
              </a:extLst>
            </p:cNvPr>
            <p:cNvSpPr/>
            <p:nvPr/>
          </p:nvSpPr>
          <p:spPr>
            <a:xfrm>
              <a:off x="8263716" y="12165745"/>
              <a:ext cx="227857" cy="1961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28" name="rc49">
              <a:extLst>
                <a:ext uri="{FF2B5EF4-FFF2-40B4-BE49-F238E27FC236}">
                  <a16:creationId xmlns:a16="http://schemas.microsoft.com/office/drawing/2014/main" id="{D2E5E6DE-2615-156F-DA8B-F127C4A66480}"/>
                </a:ext>
              </a:extLst>
            </p:cNvPr>
            <p:cNvSpPr/>
            <p:nvPr/>
          </p:nvSpPr>
          <p:spPr>
            <a:xfrm>
              <a:off x="2696387" y="8477934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729" name="rc50">
              <a:extLst>
                <a:ext uri="{FF2B5EF4-FFF2-40B4-BE49-F238E27FC236}">
                  <a16:creationId xmlns:a16="http://schemas.microsoft.com/office/drawing/2014/main" id="{7468ABDA-865B-2FF6-6C1A-3DFC4C7D8FB1}"/>
                </a:ext>
              </a:extLst>
            </p:cNvPr>
            <p:cNvSpPr/>
            <p:nvPr/>
          </p:nvSpPr>
          <p:spPr>
            <a:xfrm>
              <a:off x="2972348" y="14579493"/>
              <a:ext cx="227857" cy="21356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30" name="rc51">
              <a:extLst>
                <a:ext uri="{FF2B5EF4-FFF2-40B4-BE49-F238E27FC236}">
                  <a16:creationId xmlns:a16="http://schemas.microsoft.com/office/drawing/2014/main" id="{B9E588EA-286B-0EA7-4F9C-81EAF12F9F9F}"/>
                </a:ext>
              </a:extLst>
            </p:cNvPr>
            <p:cNvSpPr/>
            <p:nvPr/>
          </p:nvSpPr>
          <p:spPr>
            <a:xfrm>
              <a:off x="3478699" y="14014776"/>
              <a:ext cx="227857" cy="27003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31" name="rc52">
              <a:extLst>
                <a:ext uri="{FF2B5EF4-FFF2-40B4-BE49-F238E27FC236}">
                  <a16:creationId xmlns:a16="http://schemas.microsoft.com/office/drawing/2014/main" id="{9E183E85-6757-D9BE-61FE-B943C9411799}"/>
                </a:ext>
              </a:extLst>
            </p:cNvPr>
            <p:cNvSpPr/>
            <p:nvPr/>
          </p:nvSpPr>
          <p:spPr>
            <a:xfrm>
              <a:off x="3985050" y="13984645"/>
              <a:ext cx="227857" cy="27305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32" name="rc53">
              <a:extLst>
                <a:ext uri="{FF2B5EF4-FFF2-40B4-BE49-F238E27FC236}">
                  <a16:creationId xmlns:a16="http://schemas.microsoft.com/office/drawing/2014/main" id="{DD210A66-3F98-EDFF-27AE-D4058AFF0BB3}"/>
                </a:ext>
              </a:extLst>
            </p:cNvPr>
            <p:cNvSpPr/>
            <p:nvPr/>
          </p:nvSpPr>
          <p:spPr>
            <a:xfrm>
              <a:off x="4491401" y="13820134"/>
              <a:ext cx="227857" cy="28950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33" name="rc54">
              <a:extLst>
                <a:ext uri="{FF2B5EF4-FFF2-40B4-BE49-F238E27FC236}">
                  <a16:creationId xmlns:a16="http://schemas.microsoft.com/office/drawing/2014/main" id="{FD280852-D66A-F355-A65E-31D398E81DBE}"/>
                </a:ext>
              </a:extLst>
            </p:cNvPr>
            <p:cNvSpPr/>
            <p:nvPr/>
          </p:nvSpPr>
          <p:spPr>
            <a:xfrm>
              <a:off x="4997752" y="13964503"/>
              <a:ext cx="227857" cy="27506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34" name="rc55">
              <a:extLst>
                <a:ext uri="{FF2B5EF4-FFF2-40B4-BE49-F238E27FC236}">
                  <a16:creationId xmlns:a16="http://schemas.microsoft.com/office/drawing/2014/main" id="{521BA31A-33AF-9891-7D24-A7C8E5BBAA91}"/>
                </a:ext>
              </a:extLst>
            </p:cNvPr>
            <p:cNvSpPr/>
            <p:nvPr/>
          </p:nvSpPr>
          <p:spPr>
            <a:xfrm>
              <a:off x="5504103" y="13886295"/>
              <a:ext cx="227857" cy="2828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35" name="rc56">
              <a:extLst>
                <a:ext uri="{FF2B5EF4-FFF2-40B4-BE49-F238E27FC236}">
                  <a16:creationId xmlns:a16="http://schemas.microsoft.com/office/drawing/2014/main" id="{87317591-2234-37BB-0FB7-A4E41F0BC16A}"/>
                </a:ext>
              </a:extLst>
            </p:cNvPr>
            <p:cNvSpPr/>
            <p:nvPr/>
          </p:nvSpPr>
          <p:spPr>
            <a:xfrm>
              <a:off x="6010454" y="13747822"/>
              <a:ext cx="227857" cy="29673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36" name="rc57">
              <a:extLst>
                <a:ext uri="{FF2B5EF4-FFF2-40B4-BE49-F238E27FC236}">
                  <a16:creationId xmlns:a16="http://schemas.microsoft.com/office/drawing/2014/main" id="{91CA990D-63CD-6170-9087-9D97CC376500}"/>
                </a:ext>
              </a:extLst>
            </p:cNvPr>
            <p:cNvSpPr/>
            <p:nvPr/>
          </p:nvSpPr>
          <p:spPr>
            <a:xfrm>
              <a:off x="6516805" y="13862299"/>
              <a:ext cx="227857" cy="28528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37" name="rc58">
              <a:extLst>
                <a:ext uri="{FF2B5EF4-FFF2-40B4-BE49-F238E27FC236}">
                  <a16:creationId xmlns:a16="http://schemas.microsoft.com/office/drawing/2014/main" id="{5F3F4B1C-44C5-5A06-0F9B-B749938AA619}"/>
                </a:ext>
              </a:extLst>
            </p:cNvPr>
            <p:cNvSpPr/>
            <p:nvPr/>
          </p:nvSpPr>
          <p:spPr>
            <a:xfrm>
              <a:off x="7023156" y="13772680"/>
              <a:ext cx="227857" cy="29424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38" name="rc59">
              <a:extLst>
                <a:ext uri="{FF2B5EF4-FFF2-40B4-BE49-F238E27FC236}">
                  <a16:creationId xmlns:a16="http://schemas.microsoft.com/office/drawing/2014/main" id="{AF3E037C-A148-4E5D-6D26-C21DDA369C5B}"/>
                </a:ext>
              </a:extLst>
            </p:cNvPr>
            <p:cNvSpPr/>
            <p:nvPr/>
          </p:nvSpPr>
          <p:spPr>
            <a:xfrm>
              <a:off x="7529507" y="13879305"/>
              <a:ext cx="227857" cy="28358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39" name="rc60">
              <a:extLst>
                <a:ext uri="{FF2B5EF4-FFF2-40B4-BE49-F238E27FC236}">
                  <a16:creationId xmlns:a16="http://schemas.microsoft.com/office/drawing/2014/main" id="{DF97B51E-5D0F-BBD8-A36B-3F79C359C8C4}"/>
                </a:ext>
              </a:extLst>
            </p:cNvPr>
            <p:cNvSpPr/>
            <p:nvPr/>
          </p:nvSpPr>
          <p:spPr>
            <a:xfrm>
              <a:off x="8035858" y="13819947"/>
              <a:ext cx="227857" cy="28952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40" name="rc61">
              <a:extLst>
                <a:ext uri="{FF2B5EF4-FFF2-40B4-BE49-F238E27FC236}">
                  <a16:creationId xmlns:a16="http://schemas.microsoft.com/office/drawing/2014/main" id="{688CE89C-8C64-E019-67BF-620AB17D01AB}"/>
                </a:ext>
              </a:extLst>
            </p:cNvPr>
            <p:cNvSpPr/>
            <p:nvPr/>
          </p:nvSpPr>
          <p:spPr>
            <a:xfrm>
              <a:off x="3200206" y="16249995"/>
              <a:ext cx="227857" cy="46518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41" name="rc62">
              <a:extLst>
                <a:ext uri="{FF2B5EF4-FFF2-40B4-BE49-F238E27FC236}">
                  <a16:creationId xmlns:a16="http://schemas.microsoft.com/office/drawing/2014/main" id="{874F0202-60F6-B807-0A65-F6D415114FBA}"/>
                </a:ext>
              </a:extLst>
            </p:cNvPr>
            <p:cNvSpPr/>
            <p:nvPr/>
          </p:nvSpPr>
          <p:spPr>
            <a:xfrm>
              <a:off x="3706557" y="16244182"/>
              <a:ext cx="227857" cy="4709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42" name="rc63">
              <a:extLst>
                <a:ext uri="{FF2B5EF4-FFF2-40B4-BE49-F238E27FC236}">
                  <a16:creationId xmlns:a16="http://schemas.microsoft.com/office/drawing/2014/main" id="{493CF791-846D-C473-4C02-231D7638E531}"/>
                </a:ext>
              </a:extLst>
            </p:cNvPr>
            <p:cNvSpPr/>
            <p:nvPr/>
          </p:nvSpPr>
          <p:spPr>
            <a:xfrm>
              <a:off x="4212908" y="16229172"/>
              <a:ext cx="227857" cy="48600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43" name="rc64">
              <a:extLst>
                <a:ext uri="{FF2B5EF4-FFF2-40B4-BE49-F238E27FC236}">
                  <a16:creationId xmlns:a16="http://schemas.microsoft.com/office/drawing/2014/main" id="{97F4FA54-B703-EC8A-2306-1728E63A2C98}"/>
                </a:ext>
              </a:extLst>
            </p:cNvPr>
            <p:cNvSpPr/>
            <p:nvPr/>
          </p:nvSpPr>
          <p:spPr>
            <a:xfrm>
              <a:off x="4719259" y="16235103"/>
              <a:ext cx="227857" cy="48007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44" name="rc65">
              <a:extLst>
                <a:ext uri="{FF2B5EF4-FFF2-40B4-BE49-F238E27FC236}">
                  <a16:creationId xmlns:a16="http://schemas.microsoft.com/office/drawing/2014/main" id="{F87DD6CF-877C-737D-2662-F080A3692BED}"/>
                </a:ext>
              </a:extLst>
            </p:cNvPr>
            <p:cNvSpPr/>
            <p:nvPr/>
          </p:nvSpPr>
          <p:spPr>
            <a:xfrm>
              <a:off x="5225610" y="16237592"/>
              <a:ext cx="227857" cy="4775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45" name="rc66">
              <a:extLst>
                <a:ext uri="{FF2B5EF4-FFF2-40B4-BE49-F238E27FC236}">
                  <a16:creationId xmlns:a16="http://schemas.microsoft.com/office/drawing/2014/main" id="{69C183B6-9703-93BE-B19A-8890931A2567}"/>
                </a:ext>
              </a:extLst>
            </p:cNvPr>
            <p:cNvSpPr/>
            <p:nvPr/>
          </p:nvSpPr>
          <p:spPr>
            <a:xfrm>
              <a:off x="5731961" y="16227529"/>
              <a:ext cx="227857" cy="4876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46" name="rc67">
              <a:extLst>
                <a:ext uri="{FF2B5EF4-FFF2-40B4-BE49-F238E27FC236}">
                  <a16:creationId xmlns:a16="http://schemas.microsoft.com/office/drawing/2014/main" id="{973560F5-96CC-EF24-8868-3E3B62272B2B}"/>
                </a:ext>
              </a:extLst>
            </p:cNvPr>
            <p:cNvSpPr/>
            <p:nvPr/>
          </p:nvSpPr>
          <p:spPr>
            <a:xfrm>
              <a:off x="6238312" y="16225974"/>
              <a:ext cx="227857" cy="4892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47" name="rc68">
              <a:extLst>
                <a:ext uri="{FF2B5EF4-FFF2-40B4-BE49-F238E27FC236}">
                  <a16:creationId xmlns:a16="http://schemas.microsoft.com/office/drawing/2014/main" id="{C84EAF88-2F4B-A804-8B43-DB5234EEFF83}"/>
                </a:ext>
              </a:extLst>
            </p:cNvPr>
            <p:cNvSpPr/>
            <p:nvPr/>
          </p:nvSpPr>
          <p:spPr>
            <a:xfrm>
              <a:off x="6744663" y="16232966"/>
              <a:ext cx="227857" cy="4822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48" name="rc69">
              <a:extLst>
                <a:ext uri="{FF2B5EF4-FFF2-40B4-BE49-F238E27FC236}">
                  <a16:creationId xmlns:a16="http://schemas.microsoft.com/office/drawing/2014/main" id="{60C5E9C4-7455-D9C4-A6F1-DF955CFF4684}"/>
                </a:ext>
              </a:extLst>
            </p:cNvPr>
            <p:cNvSpPr/>
            <p:nvPr/>
          </p:nvSpPr>
          <p:spPr>
            <a:xfrm>
              <a:off x="7251014" y="16234764"/>
              <a:ext cx="227857" cy="4804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49" name="rc70">
              <a:extLst>
                <a:ext uri="{FF2B5EF4-FFF2-40B4-BE49-F238E27FC236}">
                  <a16:creationId xmlns:a16="http://schemas.microsoft.com/office/drawing/2014/main" id="{9C3603D8-7D75-9C27-4F6C-9F37C11E3EF3}"/>
                </a:ext>
              </a:extLst>
            </p:cNvPr>
            <p:cNvSpPr/>
            <p:nvPr/>
          </p:nvSpPr>
          <p:spPr>
            <a:xfrm>
              <a:off x="7757365" y="16238297"/>
              <a:ext cx="227857" cy="47687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50" name="rc71">
              <a:extLst>
                <a:ext uri="{FF2B5EF4-FFF2-40B4-BE49-F238E27FC236}">
                  <a16:creationId xmlns:a16="http://schemas.microsoft.com/office/drawing/2014/main" id="{EF277AB5-3E62-9C2C-4D1D-C32D94F60713}"/>
                </a:ext>
              </a:extLst>
            </p:cNvPr>
            <p:cNvSpPr/>
            <p:nvPr/>
          </p:nvSpPr>
          <p:spPr>
            <a:xfrm>
              <a:off x="8263716" y="16233390"/>
              <a:ext cx="227857" cy="4817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51" name="rc72">
              <a:extLst>
                <a:ext uri="{FF2B5EF4-FFF2-40B4-BE49-F238E27FC236}">
                  <a16:creationId xmlns:a16="http://schemas.microsoft.com/office/drawing/2014/main" id="{08B93473-4E4C-A0F2-4CB2-DF8DAD262B80}"/>
                </a:ext>
              </a:extLst>
            </p:cNvPr>
            <p:cNvSpPr/>
            <p:nvPr/>
          </p:nvSpPr>
          <p:spPr>
            <a:xfrm>
              <a:off x="2696387" y="12831255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752" name="rc73">
              <a:extLst>
                <a:ext uri="{FF2B5EF4-FFF2-40B4-BE49-F238E27FC236}">
                  <a16:creationId xmlns:a16="http://schemas.microsoft.com/office/drawing/2014/main" id="{796061A0-BF71-8981-90EC-C05BDE119DA1}"/>
                </a:ext>
              </a:extLst>
            </p:cNvPr>
            <p:cNvSpPr/>
            <p:nvPr/>
          </p:nvSpPr>
          <p:spPr>
            <a:xfrm>
              <a:off x="9113085" y="7848010"/>
              <a:ext cx="227857" cy="1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53" name="rc74">
              <a:extLst>
                <a:ext uri="{FF2B5EF4-FFF2-40B4-BE49-F238E27FC236}">
                  <a16:creationId xmlns:a16="http://schemas.microsoft.com/office/drawing/2014/main" id="{272B98D0-BF53-2D41-6DB6-1D34FA181FAF}"/>
                </a:ext>
              </a:extLst>
            </p:cNvPr>
            <p:cNvSpPr/>
            <p:nvPr/>
          </p:nvSpPr>
          <p:spPr>
            <a:xfrm>
              <a:off x="9619436" y="7765763"/>
              <a:ext cx="227857" cy="2427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54" name="rc75">
              <a:extLst>
                <a:ext uri="{FF2B5EF4-FFF2-40B4-BE49-F238E27FC236}">
                  <a16:creationId xmlns:a16="http://schemas.microsoft.com/office/drawing/2014/main" id="{CEBC667F-ADC9-0E83-E8AC-3C13C4C2B27E}"/>
                </a:ext>
              </a:extLst>
            </p:cNvPr>
            <p:cNvSpPr/>
            <p:nvPr/>
          </p:nvSpPr>
          <p:spPr>
            <a:xfrm>
              <a:off x="10125787" y="7810491"/>
              <a:ext cx="227857" cy="1980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55" name="rc76">
              <a:extLst>
                <a:ext uri="{FF2B5EF4-FFF2-40B4-BE49-F238E27FC236}">
                  <a16:creationId xmlns:a16="http://schemas.microsoft.com/office/drawing/2014/main" id="{042002C1-5C09-4855-EF0D-1F50ED77E4B1}"/>
                </a:ext>
              </a:extLst>
            </p:cNvPr>
            <p:cNvSpPr/>
            <p:nvPr/>
          </p:nvSpPr>
          <p:spPr>
            <a:xfrm>
              <a:off x="10632138" y="7800985"/>
              <a:ext cx="227857" cy="2075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56" name="rc77">
              <a:extLst>
                <a:ext uri="{FF2B5EF4-FFF2-40B4-BE49-F238E27FC236}">
                  <a16:creationId xmlns:a16="http://schemas.microsoft.com/office/drawing/2014/main" id="{D9CDBB2B-B19C-79FB-C8F1-603C3945F554}"/>
                </a:ext>
              </a:extLst>
            </p:cNvPr>
            <p:cNvSpPr/>
            <p:nvPr/>
          </p:nvSpPr>
          <p:spPr>
            <a:xfrm>
              <a:off x="11138489" y="7744172"/>
              <a:ext cx="227857" cy="2643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57" name="rc78">
              <a:extLst>
                <a:ext uri="{FF2B5EF4-FFF2-40B4-BE49-F238E27FC236}">
                  <a16:creationId xmlns:a16="http://schemas.microsoft.com/office/drawing/2014/main" id="{3964C0E1-8344-7870-48FD-0E89CFBB7394}"/>
                </a:ext>
              </a:extLst>
            </p:cNvPr>
            <p:cNvSpPr/>
            <p:nvPr/>
          </p:nvSpPr>
          <p:spPr>
            <a:xfrm>
              <a:off x="11644840" y="7812370"/>
              <a:ext cx="227857" cy="1961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58" name="rc79">
              <a:extLst>
                <a:ext uri="{FF2B5EF4-FFF2-40B4-BE49-F238E27FC236}">
                  <a16:creationId xmlns:a16="http://schemas.microsoft.com/office/drawing/2014/main" id="{1DFD0776-0A25-F49E-2CEF-31CE237C9BCE}"/>
                </a:ext>
              </a:extLst>
            </p:cNvPr>
            <p:cNvSpPr/>
            <p:nvPr/>
          </p:nvSpPr>
          <p:spPr>
            <a:xfrm>
              <a:off x="12151191" y="7810145"/>
              <a:ext cx="227857" cy="1983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59" name="rc80">
              <a:extLst>
                <a:ext uri="{FF2B5EF4-FFF2-40B4-BE49-F238E27FC236}">
                  <a16:creationId xmlns:a16="http://schemas.microsoft.com/office/drawing/2014/main" id="{FD3911E3-1666-E631-4144-023417958AE3}"/>
                </a:ext>
              </a:extLst>
            </p:cNvPr>
            <p:cNvSpPr/>
            <p:nvPr/>
          </p:nvSpPr>
          <p:spPr>
            <a:xfrm>
              <a:off x="12657542" y="7802270"/>
              <a:ext cx="227857" cy="2062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60" name="rc81">
              <a:extLst>
                <a:ext uri="{FF2B5EF4-FFF2-40B4-BE49-F238E27FC236}">
                  <a16:creationId xmlns:a16="http://schemas.microsoft.com/office/drawing/2014/main" id="{C6FC6E80-3AF2-2640-987D-BAEBD1C93AE3}"/>
                </a:ext>
              </a:extLst>
            </p:cNvPr>
            <p:cNvSpPr/>
            <p:nvPr/>
          </p:nvSpPr>
          <p:spPr>
            <a:xfrm>
              <a:off x="13163893" y="7805906"/>
              <a:ext cx="227857" cy="2026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61" name="rc82">
              <a:extLst>
                <a:ext uri="{FF2B5EF4-FFF2-40B4-BE49-F238E27FC236}">
                  <a16:creationId xmlns:a16="http://schemas.microsoft.com/office/drawing/2014/main" id="{6F63F59B-CD8C-6799-DBBC-5F6CFACE5A94}"/>
                </a:ext>
              </a:extLst>
            </p:cNvPr>
            <p:cNvSpPr/>
            <p:nvPr/>
          </p:nvSpPr>
          <p:spPr>
            <a:xfrm>
              <a:off x="13670244" y="7826537"/>
              <a:ext cx="227857" cy="1819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62" name="rc83">
              <a:extLst>
                <a:ext uri="{FF2B5EF4-FFF2-40B4-BE49-F238E27FC236}">
                  <a16:creationId xmlns:a16="http://schemas.microsoft.com/office/drawing/2014/main" id="{7BA5F6BD-BE2F-4329-7C4A-430CF7CFD220}"/>
                </a:ext>
              </a:extLst>
            </p:cNvPr>
            <p:cNvSpPr/>
            <p:nvPr/>
          </p:nvSpPr>
          <p:spPr>
            <a:xfrm>
              <a:off x="14176595" y="7794271"/>
              <a:ext cx="227857" cy="2142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63" name="rc84">
              <a:extLst>
                <a:ext uri="{FF2B5EF4-FFF2-40B4-BE49-F238E27FC236}">
                  <a16:creationId xmlns:a16="http://schemas.microsoft.com/office/drawing/2014/main" id="{95951067-A7D5-74BD-1FB3-6BB6312FBFDE}"/>
                </a:ext>
              </a:extLst>
            </p:cNvPr>
            <p:cNvSpPr/>
            <p:nvPr/>
          </p:nvSpPr>
          <p:spPr>
            <a:xfrm>
              <a:off x="9340943" y="7951858"/>
              <a:ext cx="227857" cy="566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64" name="rc85">
              <a:extLst>
                <a:ext uri="{FF2B5EF4-FFF2-40B4-BE49-F238E27FC236}">
                  <a16:creationId xmlns:a16="http://schemas.microsoft.com/office/drawing/2014/main" id="{4E05E716-181D-DA78-67FC-F1140F621F00}"/>
                </a:ext>
              </a:extLst>
            </p:cNvPr>
            <p:cNvSpPr/>
            <p:nvPr/>
          </p:nvSpPr>
          <p:spPr>
            <a:xfrm>
              <a:off x="9847294" y="7934042"/>
              <a:ext cx="227857" cy="744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65" name="rc86">
              <a:extLst>
                <a:ext uri="{FF2B5EF4-FFF2-40B4-BE49-F238E27FC236}">
                  <a16:creationId xmlns:a16="http://schemas.microsoft.com/office/drawing/2014/main" id="{670BD4AB-4F4F-92F6-F479-DDED86B81B15}"/>
                </a:ext>
              </a:extLst>
            </p:cNvPr>
            <p:cNvSpPr/>
            <p:nvPr/>
          </p:nvSpPr>
          <p:spPr>
            <a:xfrm>
              <a:off x="10353645" y="7948149"/>
              <a:ext cx="227857" cy="603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66" name="rc87">
              <a:extLst>
                <a:ext uri="{FF2B5EF4-FFF2-40B4-BE49-F238E27FC236}">
                  <a16:creationId xmlns:a16="http://schemas.microsoft.com/office/drawing/2014/main" id="{44B49C22-7C9C-331E-64DF-1AE209A260DF}"/>
                </a:ext>
              </a:extLst>
            </p:cNvPr>
            <p:cNvSpPr/>
            <p:nvPr/>
          </p:nvSpPr>
          <p:spPr>
            <a:xfrm>
              <a:off x="10859996" y="7952535"/>
              <a:ext cx="227857" cy="5599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67" name="rc88">
              <a:extLst>
                <a:ext uri="{FF2B5EF4-FFF2-40B4-BE49-F238E27FC236}">
                  <a16:creationId xmlns:a16="http://schemas.microsoft.com/office/drawing/2014/main" id="{137E8A9E-C652-3132-51D2-FD9C8045E1A3}"/>
                </a:ext>
              </a:extLst>
            </p:cNvPr>
            <p:cNvSpPr/>
            <p:nvPr/>
          </p:nvSpPr>
          <p:spPr>
            <a:xfrm>
              <a:off x="11366347" y="7933698"/>
              <a:ext cx="227857" cy="7483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68" name="rc89">
              <a:extLst>
                <a:ext uri="{FF2B5EF4-FFF2-40B4-BE49-F238E27FC236}">
                  <a16:creationId xmlns:a16="http://schemas.microsoft.com/office/drawing/2014/main" id="{D6E069A2-375C-66E2-41B5-813F82D03575}"/>
                </a:ext>
              </a:extLst>
            </p:cNvPr>
            <p:cNvSpPr/>
            <p:nvPr/>
          </p:nvSpPr>
          <p:spPr>
            <a:xfrm>
              <a:off x="11872698" y="7948601"/>
              <a:ext cx="227857" cy="599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69" name="rc90">
              <a:extLst>
                <a:ext uri="{FF2B5EF4-FFF2-40B4-BE49-F238E27FC236}">
                  <a16:creationId xmlns:a16="http://schemas.microsoft.com/office/drawing/2014/main" id="{80F1C88E-B11B-F933-8640-8CADF7935382}"/>
                </a:ext>
              </a:extLst>
            </p:cNvPr>
            <p:cNvSpPr/>
            <p:nvPr/>
          </p:nvSpPr>
          <p:spPr>
            <a:xfrm>
              <a:off x="12379049" y="7948626"/>
              <a:ext cx="227857" cy="5990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70" name="rc91">
              <a:extLst>
                <a:ext uri="{FF2B5EF4-FFF2-40B4-BE49-F238E27FC236}">
                  <a16:creationId xmlns:a16="http://schemas.microsoft.com/office/drawing/2014/main" id="{07191F1F-8826-8F5C-9241-62D1DBB40DD1}"/>
                </a:ext>
              </a:extLst>
            </p:cNvPr>
            <p:cNvSpPr/>
            <p:nvPr/>
          </p:nvSpPr>
          <p:spPr>
            <a:xfrm>
              <a:off x="12885400" y="7939802"/>
              <a:ext cx="227857" cy="68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71" name="rc92">
              <a:extLst>
                <a:ext uri="{FF2B5EF4-FFF2-40B4-BE49-F238E27FC236}">
                  <a16:creationId xmlns:a16="http://schemas.microsoft.com/office/drawing/2014/main" id="{3D1AEF47-84F2-20CA-63C4-B8006B2FCBD8}"/>
                </a:ext>
              </a:extLst>
            </p:cNvPr>
            <p:cNvSpPr/>
            <p:nvPr/>
          </p:nvSpPr>
          <p:spPr>
            <a:xfrm>
              <a:off x="13391751" y="7947356"/>
              <a:ext cx="227857" cy="611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72" name="rc93">
              <a:extLst>
                <a:ext uri="{FF2B5EF4-FFF2-40B4-BE49-F238E27FC236}">
                  <a16:creationId xmlns:a16="http://schemas.microsoft.com/office/drawing/2014/main" id="{5C1BDCA0-E594-75E5-1ADC-319E3430FE55}"/>
                </a:ext>
              </a:extLst>
            </p:cNvPr>
            <p:cNvSpPr/>
            <p:nvPr/>
          </p:nvSpPr>
          <p:spPr>
            <a:xfrm>
              <a:off x="13898102" y="7953325"/>
              <a:ext cx="227857" cy="55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73" name="rc94">
              <a:extLst>
                <a:ext uri="{FF2B5EF4-FFF2-40B4-BE49-F238E27FC236}">
                  <a16:creationId xmlns:a16="http://schemas.microsoft.com/office/drawing/2014/main" id="{9E2326EF-790A-9502-F1B1-8BE8FC150B90}"/>
                </a:ext>
              </a:extLst>
            </p:cNvPr>
            <p:cNvSpPr/>
            <p:nvPr/>
          </p:nvSpPr>
          <p:spPr>
            <a:xfrm>
              <a:off x="14404453" y="7938586"/>
              <a:ext cx="227857" cy="699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74" name="rc95">
              <a:extLst>
                <a:ext uri="{FF2B5EF4-FFF2-40B4-BE49-F238E27FC236}">
                  <a16:creationId xmlns:a16="http://schemas.microsoft.com/office/drawing/2014/main" id="{26F7B009-0840-F5D9-AE2F-0359D7C69B7C}"/>
                </a:ext>
              </a:extLst>
            </p:cNvPr>
            <p:cNvSpPr/>
            <p:nvPr/>
          </p:nvSpPr>
          <p:spPr>
            <a:xfrm>
              <a:off x="8837124" y="4124613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775" name="rc96">
              <a:extLst>
                <a:ext uri="{FF2B5EF4-FFF2-40B4-BE49-F238E27FC236}">
                  <a16:creationId xmlns:a16="http://schemas.microsoft.com/office/drawing/2014/main" id="{2409435A-14AB-4EEC-0FF7-810F56494C4B}"/>
                </a:ext>
              </a:extLst>
            </p:cNvPr>
            <p:cNvSpPr/>
            <p:nvPr/>
          </p:nvSpPr>
          <p:spPr>
            <a:xfrm>
              <a:off x="9113085" y="11364191"/>
              <a:ext cx="227857" cy="9976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76" name="rc97">
              <a:extLst>
                <a:ext uri="{FF2B5EF4-FFF2-40B4-BE49-F238E27FC236}">
                  <a16:creationId xmlns:a16="http://schemas.microsoft.com/office/drawing/2014/main" id="{C8AA4143-23A0-E6B1-AC80-8F2B4DB4F5E8}"/>
                </a:ext>
              </a:extLst>
            </p:cNvPr>
            <p:cNvSpPr/>
            <p:nvPr/>
          </p:nvSpPr>
          <p:spPr>
            <a:xfrm>
              <a:off x="9619436" y="11145426"/>
              <a:ext cx="227857" cy="12164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77" name="rc98">
              <a:extLst>
                <a:ext uri="{FF2B5EF4-FFF2-40B4-BE49-F238E27FC236}">
                  <a16:creationId xmlns:a16="http://schemas.microsoft.com/office/drawing/2014/main" id="{144333FE-AB9C-E92E-9A37-C12F67238EE6}"/>
                </a:ext>
              </a:extLst>
            </p:cNvPr>
            <p:cNvSpPr/>
            <p:nvPr/>
          </p:nvSpPr>
          <p:spPr>
            <a:xfrm>
              <a:off x="10125787" y="11090582"/>
              <a:ext cx="227857" cy="1271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78" name="rc99">
              <a:extLst>
                <a:ext uri="{FF2B5EF4-FFF2-40B4-BE49-F238E27FC236}">
                  <a16:creationId xmlns:a16="http://schemas.microsoft.com/office/drawing/2014/main" id="{92CEF5E3-5136-5539-5F4F-9009AAA73205}"/>
                </a:ext>
              </a:extLst>
            </p:cNvPr>
            <p:cNvSpPr/>
            <p:nvPr/>
          </p:nvSpPr>
          <p:spPr>
            <a:xfrm>
              <a:off x="10632138" y="11033946"/>
              <a:ext cx="227857" cy="13279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79" name="rc100">
              <a:extLst>
                <a:ext uri="{FF2B5EF4-FFF2-40B4-BE49-F238E27FC236}">
                  <a16:creationId xmlns:a16="http://schemas.microsoft.com/office/drawing/2014/main" id="{781ED880-D0DA-A8C5-F690-CDE824052788}"/>
                </a:ext>
              </a:extLst>
            </p:cNvPr>
            <p:cNvSpPr/>
            <p:nvPr/>
          </p:nvSpPr>
          <p:spPr>
            <a:xfrm>
              <a:off x="11138489" y="11114997"/>
              <a:ext cx="227857" cy="12468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80" name="rc101">
              <a:extLst>
                <a:ext uri="{FF2B5EF4-FFF2-40B4-BE49-F238E27FC236}">
                  <a16:creationId xmlns:a16="http://schemas.microsoft.com/office/drawing/2014/main" id="{DE9C728E-9C93-D873-7ABA-6E1B21310259}"/>
                </a:ext>
              </a:extLst>
            </p:cNvPr>
            <p:cNvSpPr/>
            <p:nvPr/>
          </p:nvSpPr>
          <p:spPr>
            <a:xfrm>
              <a:off x="11644840" y="11075400"/>
              <a:ext cx="227857" cy="1286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81" name="rc102">
              <a:extLst>
                <a:ext uri="{FF2B5EF4-FFF2-40B4-BE49-F238E27FC236}">
                  <a16:creationId xmlns:a16="http://schemas.microsoft.com/office/drawing/2014/main" id="{CCBA7A7A-7AC5-CCC9-6C2A-4C1ADBDAD6F5}"/>
                </a:ext>
              </a:extLst>
            </p:cNvPr>
            <p:cNvSpPr/>
            <p:nvPr/>
          </p:nvSpPr>
          <p:spPr>
            <a:xfrm>
              <a:off x="12151191" y="11069348"/>
              <a:ext cx="227857" cy="12925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82" name="rc103">
              <a:extLst>
                <a:ext uri="{FF2B5EF4-FFF2-40B4-BE49-F238E27FC236}">
                  <a16:creationId xmlns:a16="http://schemas.microsoft.com/office/drawing/2014/main" id="{0A911788-663F-DD73-0DEB-93C8A270DE35}"/>
                </a:ext>
              </a:extLst>
            </p:cNvPr>
            <p:cNvSpPr/>
            <p:nvPr/>
          </p:nvSpPr>
          <p:spPr>
            <a:xfrm>
              <a:off x="12657542" y="11052857"/>
              <a:ext cx="227857" cy="13089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83" name="rc104">
              <a:extLst>
                <a:ext uri="{FF2B5EF4-FFF2-40B4-BE49-F238E27FC236}">
                  <a16:creationId xmlns:a16="http://schemas.microsoft.com/office/drawing/2014/main" id="{91F53FCC-AC10-16D1-2AF0-BB0C7156D7D1}"/>
                </a:ext>
              </a:extLst>
            </p:cNvPr>
            <p:cNvSpPr/>
            <p:nvPr/>
          </p:nvSpPr>
          <p:spPr>
            <a:xfrm>
              <a:off x="13163893" y="11011200"/>
              <a:ext cx="227857" cy="13506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84" name="rc105">
              <a:extLst>
                <a:ext uri="{FF2B5EF4-FFF2-40B4-BE49-F238E27FC236}">
                  <a16:creationId xmlns:a16="http://schemas.microsoft.com/office/drawing/2014/main" id="{59E12CCF-B328-A2B4-1750-41EB7D5513C7}"/>
                </a:ext>
              </a:extLst>
            </p:cNvPr>
            <p:cNvSpPr/>
            <p:nvPr/>
          </p:nvSpPr>
          <p:spPr>
            <a:xfrm>
              <a:off x="13670244" y="11028936"/>
              <a:ext cx="227857" cy="13329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85" name="rc106">
              <a:extLst>
                <a:ext uri="{FF2B5EF4-FFF2-40B4-BE49-F238E27FC236}">
                  <a16:creationId xmlns:a16="http://schemas.microsoft.com/office/drawing/2014/main" id="{2712B7E0-7869-FE31-078E-D2BBE1681D2F}"/>
                </a:ext>
              </a:extLst>
            </p:cNvPr>
            <p:cNvSpPr/>
            <p:nvPr/>
          </p:nvSpPr>
          <p:spPr>
            <a:xfrm>
              <a:off x="14176595" y="11054044"/>
              <a:ext cx="227857" cy="13078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86" name="rc107">
              <a:extLst>
                <a:ext uri="{FF2B5EF4-FFF2-40B4-BE49-F238E27FC236}">
                  <a16:creationId xmlns:a16="http://schemas.microsoft.com/office/drawing/2014/main" id="{8AFA1B4C-7E3D-8DC3-F859-06A8B489BA97}"/>
                </a:ext>
              </a:extLst>
            </p:cNvPr>
            <p:cNvSpPr/>
            <p:nvPr/>
          </p:nvSpPr>
          <p:spPr>
            <a:xfrm>
              <a:off x="9340943" y="12112119"/>
              <a:ext cx="227857" cy="24973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87" name="rc108">
              <a:extLst>
                <a:ext uri="{FF2B5EF4-FFF2-40B4-BE49-F238E27FC236}">
                  <a16:creationId xmlns:a16="http://schemas.microsoft.com/office/drawing/2014/main" id="{43333890-BC45-811C-E0E7-D6E767E967FA}"/>
                </a:ext>
              </a:extLst>
            </p:cNvPr>
            <p:cNvSpPr/>
            <p:nvPr/>
          </p:nvSpPr>
          <p:spPr>
            <a:xfrm>
              <a:off x="9847294" y="12109770"/>
              <a:ext cx="227857" cy="2520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88" name="rc109">
              <a:extLst>
                <a:ext uri="{FF2B5EF4-FFF2-40B4-BE49-F238E27FC236}">
                  <a16:creationId xmlns:a16="http://schemas.microsoft.com/office/drawing/2014/main" id="{CF28305B-2078-7C74-E1C3-3A9EFE5CDD00}"/>
                </a:ext>
              </a:extLst>
            </p:cNvPr>
            <p:cNvSpPr/>
            <p:nvPr/>
          </p:nvSpPr>
          <p:spPr>
            <a:xfrm>
              <a:off x="10353645" y="12111570"/>
              <a:ext cx="227857" cy="2502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89" name="rc110">
              <a:extLst>
                <a:ext uri="{FF2B5EF4-FFF2-40B4-BE49-F238E27FC236}">
                  <a16:creationId xmlns:a16="http://schemas.microsoft.com/office/drawing/2014/main" id="{77330FB1-813D-5610-1D4A-A0241CB382EA}"/>
                </a:ext>
              </a:extLst>
            </p:cNvPr>
            <p:cNvSpPr/>
            <p:nvPr/>
          </p:nvSpPr>
          <p:spPr>
            <a:xfrm>
              <a:off x="10859996" y="12112830"/>
              <a:ext cx="227857" cy="2490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90" name="rc111">
              <a:extLst>
                <a:ext uri="{FF2B5EF4-FFF2-40B4-BE49-F238E27FC236}">
                  <a16:creationId xmlns:a16="http://schemas.microsoft.com/office/drawing/2014/main" id="{CF5E7F26-B21D-1E75-DC62-1958B9E2C0F3}"/>
                </a:ext>
              </a:extLst>
            </p:cNvPr>
            <p:cNvSpPr/>
            <p:nvPr/>
          </p:nvSpPr>
          <p:spPr>
            <a:xfrm>
              <a:off x="11366347" y="12125556"/>
              <a:ext cx="227857" cy="23629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91" name="rc112">
              <a:extLst>
                <a:ext uri="{FF2B5EF4-FFF2-40B4-BE49-F238E27FC236}">
                  <a16:creationId xmlns:a16="http://schemas.microsoft.com/office/drawing/2014/main" id="{4842B16D-9D59-2854-E0B4-F24DF313E6A7}"/>
                </a:ext>
              </a:extLst>
            </p:cNvPr>
            <p:cNvSpPr/>
            <p:nvPr/>
          </p:nvSpPr>
          <p:spPr>
            <a:xfrm>
              <a:off x="11872698" y="12121777"/>
              <a:ext cx="227857" cy="2400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92" name="rc113">
              <a:extLst>
                <a:ext uri="{FF2B5EF4-FFF2-40B4-BE49-F238E27FC236}">
                  <a16:creationId xmlns:a16="http://schemas.microsoft.com/office/drawing/2014/main" id="{4E5E29AD-6F28-E5FF-F598-46C349AF80ED}"/>
                </a:ext>
              </a:extLst>
            </p:cNvPr>
            <p:cNvSpPr/>
            <p:nvPr/>
          </p:nvSpPr>
          <p:spPr>
            <a:xfrm>
              <a:off x="12379049" y="12122236"/>
              <a:ext cx="227857" cy="2396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93" name="rc114">
              <a:extLst>
                <a:ext uri="{FF2B5EF4-FFF2-40B4-BE49-F238E27FC236}">
                  <a16:creationId xmlns:a16="http://schemas.microsoft.com/office/drawing/2014/main" id="{3DBDFE2B-B65B-D867-F677-0E30BDF84DE6}"/>
                </a:ext>
              </a:extLst>
            </p:cNvPr>
            <p:cNvSpPr/>
            <p:nvPr/>
          </p:nvSpPr>
          <p:spPr>
            <a:xfrm>
              <a:off x="12885400" y="12115393"/>
              <a:ext cx="227857" cy="24646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94" name="rc115">
              <a:extLst>
                <a:ext uri="{FF2B5EF4-FFF2-40B4-BE49-F238E27FC236}">
                  <a16:creationId xmlns:a16="http://schemas.microsoft.com/office/drawing/2014/main" id="{5A51C0B6-30A6-F775-5E93-E7630B3675ED}"/>
                </a:ext>
              </a:extLst>
            </p:cNvPr>
            <p:cNvSpPr/>
            <p:nvPr/>
          </p:nvSpPr>
          <p:spPr>
            <a:xfrm>
              <a:off x="13391751" y="12102283"/>
              <a:ext cx="227857" cy="2595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95" name="rc116">
              <a:extLst>
                <a:ext uri="{FF2B5EF4-FFF2-40B4-BE49-F238E27FC236}">
                  <a16:creationId xmlns:a16="http://schemas.microsoft.com/office/drawing/2014/main" id="{80B5BF80-49AB-AFC5-40F6-416D41E55F0E}"/>
                </a:ext>
              </a:extLst>
            </p:cNvPr>
            <p:cNvSpPr/>
            <p:nvPr/>
          </p:nvSpPr>
          <p:spPr>
            <a:xfrm>
              <a:off x="13898102" y="12108844"/>
              <a:ext cx="227857" cy="2530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96" name="rc117">
              <a:extLst>
                <a:ext uri="{FF2B5EF4-FFF2-40B4-BE49-F238E27FC236}">
                  <a16:creationId xmlns:a16="http://schemas.microsoft.com/office/drawing/2014/main" id="{1DD50180-22C0-40E0-54DD-D5F1A2BA7046}"/>
                </a:ext>
              </a:extLst>
            </p:cNvPr>
            <p:cNvSpPr/>
            <p:nvPr/>
          </p:nvSpPr>
          <p:spPr>
            <a:xfrm>
              <a:off x="14404453" y="12105696"/>
              <a:ext cx="227857" cy="25615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97" name="rc118">
              <a:extLst>
                <a:ext uri="{FF2B5EF4-FFF2-40B4-BE49-F238E27FC236}">
                  <a16:creationId xmlns:a16="http://schemas.microsoft.com/office/drawing/2014/main" id="{A7C7D3BB-461F-FD8F-B2B6-5A9C7AD78936}"/>
                </a:ext>
              </a:extLst>
            </p:cNvPr>
            <p:cNvSpPr/>
            <p:nvPr/>
          </p:nvSpPr>
          <p:spPr>
            <a:xfrm>
              <a:off x="8837124" y="8477934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798" name="rc119">
              <a:extLst>
                <a:ext uri="{FF2B5EF4-FFF2-40B4-BE49-F238E27FC236}">
                  <a16:creationId xmlns:a16="http://schemas.microsoft.com/office/drawing/2014/main" id="{7F14AD65-A0A5-811D-DBE8-0592BA1CAD82}"/>
                </a:ext>
              </a:extLst>
            </p:cNvPr>
            <p:cNvSpPr/>
            <p:nvPr/>
          </p:nvSpPr>
          <p:spPr>
            <a:xfrm>
              <a:off x="9113085" y="14038581"/>
              <a:ext cx="227857" cy="26765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99" name="rc120">
              <a:extLst>
                <a:ext uri="{FF2B5EF4-FFF2-40B4-BE49-F238E27FC236}">
                  <a16:creationId xmlns:a16="http://schemas.microsoft.com/office/drawing/2014/main" id="{168F761F-97D6-8BEF-EE94-9301B6E86C02}"/>
                </a:ext>
              </a:extLst>
            </p:cNvPr>
            <p:cNvSpPr/>
            <p:nvPr/>
          </p:nvSpPr>
          <p:spPr>
            <a:xfrm>
              <a:off x="9619436" y="13582524"/>
              <a:ext cx="227857" cy="31326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00" name="rc121">
              <a:extLst>
                <a:ext uri="{FF2B5EF4-FFF2-40B4-BE49-F238E27FC236}">
                  <a16:creationId xmlns:a16="http://schemas.microsoft.com/office/drawing/2014/main" id="{A395E494-CAF7-7233-EAC3-8A4BA5974A9B}"/>
                </a:ext>
              </a:extLst>
            </p:cNvPr>
            <p:cNvSpPr/>
            <p:nvPr/>
          </p:nvSpPr>
          <p:spPr>
            <a:xfrm>
              <a:off x="10125787" y="13016203"/>
              <a:ext cx="227857" cy="36989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01" name="rc122">
              <a:extLst>
                <a:ext uri="{FF2B5EF4-FFF2-40B4-BE49-F238E27FC236}">
                  <a16:creationId xmlns:a16="http://schemas.microsoft.com/office/drawing/2014/main" id="{CE9FB2B3-9B6A-E9EE-A43A-5BA5696E0E59}"/>
                </a:ext>
              </a:extLst>
            </p:cNvPr>
            <p:cNvSpPr/>
            <p:nvPr/>
          </p:nvSpPr>
          <p:spPr>
            <a:xfrm>
              <a:off x="10632138" y="13168663"/>
              <a:ext cx="227857" cy="35465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02" name="rc123">
              <a:extLst>
                <a:ext uri="{FF2B5EF4-FFF2-40B4-BE49-F238E27FC236}">
                  <a16:creationId xmlns:a16="http://schemas.microsoft.com/office/drawing/2014/main" id="{15B17072-C64D-6CC0-B2DF-36E151CFFE14}"/>
                </a:ext>
              </a:extLst>
            </p:cNvPr>
            <p:cNvSpPr/>
            <p:nvPr/>
          </p:nvSpPr>
          <p:spPr>
            <a:xfrm>
              <a:off x="11138489" y="13054238"/>
              <a:ext cx="227857" cy="3660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03" name="rc124">
              <a:extLst>
                <a:ext uri="{FF2B5EF4-FFF2-40B4-BE49-F238E27FC236}">
                  <a16:creationId xmlns:a16="http://schemas.microsoft.com/office/drawing/2014/main" id="{B7AB1010-C5C6-D7A8-1AA9-AB7F3FF647F5}"/>
                </a:ext>
              </a:extLst>
            </p:cNvPr>
            <p:cNvSpPr/>
            <p:nvPr/>
          </p:nvSpPr>
          <p:spPr>
            <a:xfrm>
              <a:off x="11644840" y="13246720"/>
              <a:ext cx="227857" cy="3468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04" name="rc125">
              <a:extLst>
                <a:ext uri="{FF2B5EF4-FFF2-40B4-BE49-F238E27FC236}">
                  <a16:creationId xmlns:a16="http://schemas.microsoft.com/office/drawing/2014/main" id="{7B3620D2-44AA-311E-9B14-3934BE1BC62D}"/>
                </a:ext>
              </a:extLst>
            </p:cNvPr>
            <p:cNvSpPr/>
            <p:nvPr/>
          </p:nvSpPr>
          <p:spPr>
            <a:xfrm>
              <a:off x="12151191" y="13363578"/>
              <a:ext cx="227857" cy="3351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05" name="rc126">
              <a:extLst>
                <a:ext uri="{FF2B5EF4-FFF2-40B4-BE49-F238E27FC236}">
                  <a16:creationId xmlns:a16="http://schemas.microsoft.com/office/drawing/2014/main" id="{731B0BD4-25F3-C8E5-6515-7DACD99E969F}"/>
                </a:ext>
              </a:extLst>
            </p:cNvPr>
            <p:cNvSpPr/>
            <p:nvPr/>
          </p:nvSpPr>
          <p:spPr>
            <a:xfrm>
              <a:off x="12657542" y="13181173"/>
              <a:ext cx="227857" cy="35340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06" name="rc127">
              <a:extLst>
                <a:ext uri="{FF2B5EF4-FFF2-40B4-BE49-F238E27FC236}">
                  <a16:creationId xmlns:a16="http://schemas.microsoft.com/office/drawing/2014/main" id="{FA77322F-7463-D6BC-4440-1F787F75ACD0}"/>
                </a:ext>
              </a:extLst>
            </p:cNvPr>
            <p:cNvSpPr/>
            <p:nvPr/>
          </p:nvSpPr>
          <p:spPr>
            <a:xfrm>
              <a:off x="13163893" y="13173258"/>
              <a:ext cx="227857" cy="35419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07" name="rc128">
              <a:extLst>
                <a:ext uri="{FF2B5EF4-FFF2-40B4-BE49-F238E27FC236}">
                  <a16:creationId xmlns:a16="http://schemas.microsoft.com/office/drawing/2014/main" id="{616BDA8D-2644-D13B-0286-85216928C6E2}"/>
                </a:ext>
              </a:extLst>
            </p:cNvPr>
            <p:cNvSpPr/>
            <p:nvPr/>
          </p:nvSpPr>
          <p:spPr>
            <a:xfrm>
              <a:off x="13670244" y="13102351"/>
              <a:ext cx="227857" cy="36128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08" name="rc129">
              <a:extLst>
                <a:ext uri="{FF2B5EF4-FFF2-40B4-BE49-F238E27FC236}">
                  <a16:creationId xmlns:a16="http://schemas.microsoft.com/office/drawing/2014/main" id="{7DEB45AA-DFD8-D1FC-9BD2-5AD435E0A4CB}"/>
                </a:ext>
              </a:extLst>
            </p:cNvPr>
            <p:cNvSpPr/>
            <p:nvPr/>
          </p:nvSpPr>
          <p:spPr>
            <a:xfrm>
              <a:off x="14176595" y="13160717"/>
              <a:ext cx="227857" cy="35544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09" name="rc130">
              <a:extLst>
                <a:ext uri="{FF2B5EF4-FFF2-40B4-BE49-F238E27FC236}">
                  <a16:creationId xmlns:a16="http://schemas.microsoft.com/office/drawing/2014/main" id="{6AAC289E-73A5-160C-99BF-DC2A3E5C7BB9}"/>
                </a:ext>
              </a:extLst>
            </p:cNvPr>
            <p:cNvSpPr/>
            <p:nvPr/>
          </p:nvSpPr>
          <p:spPr>
            <a:xfrm>
              <a:off x="9340943" y="16173694"/>
              <a:ext cx="227857" cy="54148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10" name="rc131">
              <a:extLst>
                <a:ext uri="{FF2B5EF4-FFF2-40B4-BE49-F238E27FC236}">
                  <a16:creationId xmlns:a16="http://schemas.microsoft.com/office/drawing/2014/main" id="{E7200581-C481-4FB2-F188-1BA398224776}"/>
                </a:ext>
              </a:extLst>
            </p:cNvPr>
            <p:cNvSpPr/>
            <p:nvPr/>
          </p:nvSpPr>
          <p:spPr>
            <a:xfrm>
              <a:off x="9847294" y="16179810"/>
              <a:ext cx="227857" cy="5353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11" name="rc132">
              <a:extLst>
                <a:ext uri="{FF2B5EF4-FFF2-40B4-BE49-F238E27FC236}">
                  <a16:creationId xmlns:a16="http://schemas.microsoft.com/office/drawing/2014/main" id="{9B91AC80-1D8A-48EB-8F50-781383F2EA5A}"/>
                </a:ext>
              </a:extLst>
            </p:cNvPr>
            <p:cNvSpPr/>
            <p:nvPr/>
          </p:nvSpPr>
          <p:spPr>
            <a:xfrm>
              <a:off x="10353645" y="16178425"/>
              <a:ext cx="227857" cy="53675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12" name="rc133">
              <a:extLst>
                <a:ext uri="{FF2B5EF4-FFF2-40B4-BE49-F238E27FC236}">
                  <a16:creationId xmlns:a16="http://schemas.microsoft.com/office/drawing/2014/main" id="{2000F851-8806-69E9-3217-DDE0D558AE68}"/>
                </a:ext>
              </a:extLst>
            </p:cNvPr>
            <p:cNvSpPr/>
            <p:nvPr/>
          </p:nvSpPr>
          <p:spPr>
            <a:xfrm>
              <a:off x="10859996" y="16174614"/>
              <a:ext cx="227857" cy="54056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13" name="rc134">
              <a:extLst>
                <a:ext uri="{FF2B5EF4-FFF2-40B4-BE49-F238E27FC236}">
                  <a16:creationId xmlns:a16="http://schemas.microsoft.com/office/drawing/2014/main" id="{4BDE42C8-05C9-308E-60CB-C8DB92468AED}"/>
                </a:ext>
              </a:extLst>
            </p:cNvPr>
            <p:cNvSpPr/>
            <p:nvPr/>
          </p:nvSpPr>
          <p:spPr>
            <a:xfrm>
              <a:off x="11366347" y="16173486"/>
              <a:ext cx="227857" cy="5416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14" name="rc135">
              <a:extLst>
                <a:ext uri="{FF2B5EF4-FFF2-40B4-BE49-F238E27FC236}">
                  <a16:creationId xmlns:a16="http://schemas.microsoft.com/office/drawing/2014/main" id="{C5C75B5B-7366-F27D-A79B-4AA4A40720FC}"/>
                </a:ext>
              </a:extLst>
            </p:cNvPr>
            <p:cNvSpPr/>
            <p:nvPr/>
          </p:nvSpPr>
          <p:spPr>
            <a:xfrm>
              <a:off x="11872698" y="16177541"/>
              <a:ext cx="227857" cy="53763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15" name="rc136">
              <a:extLst>
                <a:ext uri="{FF2B5EF4-FFF2-40B4-BE49-F238E27FC236}">
                  <a16:creationId xmlns:a16="http://schemas.microsoft.com/office/drawing/2014/main" id="{1342A18A-7D43-E24B-1665-9D64D52C0ABA}"/>
                </a:ext>
              </a:extLst>
            </p:cNvPr>
            <p:cNvSpPr/>
            <p:nvPr/>
          </p:nvSpPr>
          <p:spPr>
            <a:xfrm>
              <a:off x="12379049" y="16179533"/>
              <a:ext cx="227857" cy="5356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16" name="rc137">
              <a:extLst>
                <a:ext uri="{FF2B5EF4-FFF2-40B4-BE49-F238E27FC236}">
                  <a16:creationId xmlns:a16="http://schemas.microsoft.com/office/drawing/2014/main" id="{37CDE6A4-325F-F642-94DC-CE31227B814D}"/>
                </a:ext>
              </a:extLst>
            </p:cNvPr>
            <p:cNvSpPr/>
            <p:nvPr/>
          </p:nvSpPr>
          <p:spPr>
            <a:xfrm>
              <a:off x="12885400" y="16180067"/>
              <a:ext cx="227857" cy="5351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17" name="rc138">
              <a:extLst>
                <a:ext uri="{FF2B5EF4-FFF2-40B4-BE49-F238E27FC236}">
                  <a16:creationId xmlns:a16="http://schemas.microsoft.com/office/drawing/2014/main" id="{FDE134AF-62BD-215A-5FBA-7E0AE5FBF284}"/>
                </a:ext>
              </a:extLst>
            </p:cNvPr>
            <p:cNvSpPr/>
            <p:nvPr/>
          </p:nvSpPr>
          <p:spPr>
            <a:xfrm>
              <a:off x="13391751" y="16179189"/>
              <a:ext cx="227857" cy="5359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18" name="rc139">
              <a:extLst>
                <a:ext uri="{FF2B5EF4-FFF2-40B4-BE49-F238E27FC236}">
                  <a16:creationId xmlns:a16="http://schemas.microsoft.com/office/drawing/2014/main" id="{E187B1F6-A91E-2584-ADD1-DB503FB565A7}"/>
                </a:ext>
              </a:extLst>
            </p:cNvPr>
            <p:cNvSpPr/>
            <p:nvPr/>
          </p:nvSpPr>
          <p:spPr>
            <a:xfrm>
              <a:off x="13898102" y="16181202"/>
              <a:ext cx="227857" cy="53397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19" name="rc140">
              <a:extLst>
                <a:ext uri="{FF2B5EF4-FFF2-40B4-BE49-F238E27FC236}">
                  <a16:creationId xmlns:a16="http://schemas.microsoft.com/office/drawing/2014/main" id="{46451A3B-BBF2-601B-0AEC-ECBCF20B97A6}"/>
                </a:ext>
              </a:extLst>
            </p:cNvPr>
            <p:cNvSpPr/>
            <p:nvPr/>
          </p:nvSpPr>
          <p:spPr>
            <a:xfrm>
              <a:off x="14404453" y="16177832"/>
              <a:ext cx="227857" cy="5373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20" name="rc141">
              <a:extLst>
                <a:ext uri="{FF2B5EF4-FFF2-40B4-BE49-F238E27FC236}">
                  <a16:creationId xmlns:a16="http://schemas.microsoft.com/office/drawing/2014/main" id="{9CF6FD45-95C7-FB3E-95BC-1E481FC48E81}"/>
                </a:ext>
              </a:extLst>
            </p:cNvPr>
            <p:cNvSpPr/>
            <p:nvPr/>
          </p:nvSpPr>
          <p:spPr>
            <a:xfrm>
              <a:off x="8837124" y="12831255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821" name="rc142">
              <a:extLst>
                <a:ext uri="{FF2B5EF4-FFF2-40B4-BE49-F238E27FC236}">
                  <a16:creationId xmlns:a16="http://schemas.microsoft.com/office/drawing/2014/main" id="{68856B0F-F6E1-D796-8E60-1E7A94AF59D0}"/>
                </a:ext>
              </a:extLst>
            </p:cNvPr>
            <p:cNvSpPr/>
            <p:nvPr/>
          </p:nvSpPr>
          <p:spPr>
            <a:xfrm>
              <a:off x="15253822" y="7714121"/>
              <a:ext cx="227857" cy="2944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22" name="rc143">
              <a:extLst>
                <a:ext uri="{FF2B5EF4-FFF2-40B4-BE49-F238E27FC236}">
                  <a16:creationId xmlns:a16="http://schemas.microsoft.com/office/drawing/2014/main" id="{5CA4C1FC-815B-065F-F14A-2E7CB0446DE4}"/>
                </a:ext>
              </a:extLst>
            </p:cNvPr>
            <p:cNvSpPr/>
            <p:nvPr/>
          </p:nvSpPr>
          <p:spPr>
            <a:xfrm>
              <a:off x="15760173" y="7605173"/>
              <a:ext cx="227857" cy="4033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23" name="rc144">
              <a:extLst>
                <a:ext uri="{FF2B5EF4-FFF2-40B4-BE49-F238E27FC236}">
                  <a16:creationId xmlns:a16="http://schemas.microsoft.com/office/drawing/2014/main" id="{A566B5BD-0063-70B3-F8B9-4D39AF96EC58}"/>
                </a:ext>
              </a:extLst>
            </p:cNvPr>
            <p:cNvSpPr/>
            <p:nvPr/>
          </p:nvSpPr>
          <p:spPr>
            <a:xfrm>
              <a:off x="16266524" y="7620655"/>
              <a:ext cx="227857" cy="387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24" name="rc145">
              <a:extLst>
                <a:ext uri="{FF2B5EF4-FFF2-40B4-BE49-F238E27FC236}">
                  <a16:creationId xmlns:a16="http://schemas.microsoft.com/office/drawing/2014/main" id="{B1F506B5-BA4D-5A1D-CB72-4D627C5FF179}"/>
                </a:ext>
              </a:extLst>
            </p:cNvPr>
            <p:cNvSpPr/>
            <p:nvPr/>
          </p:nvSpPr>
          <p:spPr>
            <a:xfrm>
              <a:off x="16772875" y="7613544"/>
              <a:ext cx="227857" cy="3949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25" name="rc146">
              <a:extLst>
                <a:ext uri="{FF2B5EF4-FFF2-40B4-BE49-F238E27FC236}">
                  <a16:creationId xmlns:a16="http://schemas.microsoft.com/office/drawing/2014/main" id="{C3679009-C511-634F-E837-1E40D45FB0CC}"/>
                </a:ext>
              </a:extLst>
            </p:cNvPr>
            <p:cNvSpPr/>
            <p:nvPr/>
          </p:nvSpPr>
          <p:spPr>
            <a:xfrm>
              <a:off x="17279226" y="7610644"/>
              <a:ext cx="227857" cy="3978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26" name="rc147">
              <a:extLst>
                <a:ext uri="{FF2B5EF4-FFF2-40B4-BE49-F238E27FC236}">
                  <a16:creationId xmlns:a16="http://schemas.microsoft.com/office/drawing/2014/main" id="{C7CED80A-8457-20C7-40BD-3052C8B17C80}"/>
                </a:ext>
              </a:extLst>
            </p:cNvPr>
            <p:cNvSpPr/>
            <p:nvPr/>
          </p:nvSpPr>
          <p:spPr>
            <a:xfrm>
              <a:off x="17785577" y="7600235"/>
              <a:ext cx="227857" cy="4082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27" name="rc148">
              <a:extLst>
                <a:ext uri="{FF2B5EF4-FFF2-40B4-BE49-F238E27FC236}">
                  <a16:creationId xmlns:a16="http://schemas.microsoft.com/office/drawing/2014/main" id="{9EBC248D-0372-6F48-FB0E-67B7874190A0}"/>
                </a:ext>
              </a:extLst>
            </p:cNvPr>
            <p:cNvSpPr/>
            <p:nvPr/>
          </p:nvSpPr>
          <p:spPr>
            <a:xfrm>
              <a:off x="18291928" y="7625459"/>
              <a:ext cx="227857" cy="383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28" name="rc149">
              <a:extLst>
                <a:ext uri="{FF2B5EF4-FFF2-40B4-BE49-F238E27FC236}">
                  <a16:creationId xmlns:a16="http://schemas.microsoft.com/office/drawing/2014/main" id="{7B36D4CC-29D0-BA78-4C01-EE1D33BF6E72}"/>
                </a:ext>
              </a:extLst>
            </p:cNvPr>
            <p:cNvSpPr/>
            <p:nvPr/>
          </p:nvSpPr>
          <p:spPr>
            <a:xfrm>
              <a:off x="18798279" y="7624671"/>
              <a:ext cx="227857" cy="3838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29" name="rc150">
              <a:extLst>
                <a:ext uri="{FF2B5EF4-FFF2-40B4-BE49-F238E27FC236}">
                  <a16:creationId xmlns:a16="http://schemas.microsoft.com/office/drawing/2014/main" id="{6C76BF98-BB99-DE10-3E67-7E531A876AD6}"/>
                </a:ext>
              </a:extLst>
            </p:cNvPr>
            <p:cNvSpPr/>
            <p:nvPr/>
          </p:nvSpPr>
          <p:spPr>
            <a:xfrm>
              <a:off x="19304630" y="7586921"/>
              <a:ext cx="227857" cy="4216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30" name="rc151">
              <a:extLst>
                <a:ext uri="{FF2B5EF4-FFF2-40B4-BE49-F238E27FC236}">
                  <a16:creationId xmlns:a16="http://schemas.microsoft.com/office/drawing/2014/main" id="{640B55B0-F5F8-1512-0F98-A047E5B90864}"/>
                </a:ext>
              </a:extLst>
            </p:cNvPr>
            <p:cNvSpPr/>
            <p:nvPr/>
          </p:nvSpPr>
          <p:spPr>
            <a:xfrm>
              <a:off x="19810981" y="7586209"/>
              <a:ext cx="227857" cy="4223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31" name="rc152">
              <a:extLst>
                <a:ext uri="{FF2B5EF4-FFF2-40B4-BE49-F238E27FC236}">
                  <a16:creationId xmlns:a16="http://schemas.microsoft.com/office/drawing/2014/main" id="{F76486A0-F8EF-F588-9CA5-23CE36C48C09}"/>
                </a:ext>
              </a:extLst>
            </p:cNvPr>
            <p:cNvSpPr/>
            <p:nvPr/>
          </p:nvSpPr>
          <p:spPr>
            <a:xfrm>
              <a:off x="20317332" y="7549018"/>
              <a:ext cx="227857" cy="4595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32" name="rc153">
              <a:extLst>
                <a:ext uri="{FF2B5EF4-FFF2-40B4-BE49-F238E27FC236}">
                  <a16:creationId xmlns:a16="http://schemas.microsoft.com/office/drawing/2014/main" id="{BF9B03E9-D546-AB20-2BCC-C40A95EED265}"/>
                </a:ext>
              </a:extLst>
            </p:cNvPr>
            <p:cNvSpPr/>
            <p:nvPr/>
          </p:nvSpPr>
          <p:spPr>
            <a:xfrm>
              <a:off x="15481680" y="7912558"/>
              <a:ext cx="227857" cy="959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33" name="rc154">
              <a:extLst>
                <a:ext uri="{FF2B5EF4-FFF2-40B4-BE49-F238E27FC236}">
                  <a16:creationId xmlns:a16="http://schemas.microsoft.com/office/drawing/2014/main" id="{7D826378-F2DA-3CE5-DFB6-A1981563639A}"/>
                </a:ext>
              </a:extLst>
            </p:cNvPr>
            <p:cNvSpPr/>
            <p:nvPr/>
          </p:nvSpPr>
          <p:spPr>
            <a:xfrm>
              <a:off x="15988031" y="7912241"/>
              <a:ext cx="227857" cy="962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34" name="rc155">
              <a:extLst>
                <a:ext uri="{FF2B5EF4-FFF2-40B4-BE49-F238E27FC236}">
                  <a16:creationId xmlns:a16="http://schemas.microsoft.com/office/drawing/2014/main" id="{9067050C-6EC2-5241-7B57-5813842C9B08}"/>
                </a:ext>
              </a:extLst>
            </p:cNvPr>
            <p:cNvSpPr/>
            <p:nvPr/>
          </p:nvSpPr>
          <p:spPr>
            <a:xfrm>
              <a:off x="16494382" y="7912436"/>
              <a:ext cx="227857" cy="9609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35" name="rc156">
              <a:extLst>
                <a:ext uri="{FF2B5EF4-FFF2-40B4-BE49-F238E27FC236}">
                  <a16:creationId xmlns:a16="http://schemas.microsoft.com/office/drawing/2014/main" id="{4C6217AA-1FEA-C6BC-59A8-F0B0821E26C6}"/>
                </a:ext>
              </a:extLst>
            </p:cNvPr>
            <p:cNvSpPr/>
            <p:nvPr/>
          </p:nvSpPr>
          <p:spPr>
            <a:xfrm>
              <a:off x="17000733" y="7912880"/>
              <a:ext cx="227857" cy="956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36" name="rc157">
              <a:extLst>
                <a:ext uri="{FF2B5EF4-FFF2-40B4-BE49-F238E27FC236}">
                  <a16:creationId xmlns:a16="http://schemas.microsoft.com/office/drawing/2014/main" id="{1F872E57-C546-7EC2-0D85-E6D39F800B72}"/>
                </a:ext>
              </a:extLst>
            </p:cNvPr>
            <p:cNvSpPr/>
            <p:nvPr/>
          </p:nvSpPr>
          <p:spPr>
            <a:xfrm>
              <a:off x="17507084" y="7913282"/>
              <a:ext cx="227857" cy="952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37" name="rc158">
              <a:extLst>
                <a:ext uri="{FF2B5EF4-FFF2-40B4-BE49-F238E27FC236}">
                  <a16:creationId xmlns:a16="http://schemas.microsoft.com/office/drawing/2014/main" id="{E1819C3E-C9F0-7E8A-3A24-641225C5F7DA}"/>
                </a:ext>
              </a:extLst>
            </p:cNvPr>
            <p:cNvSpPr/>
            <p:nvPr/>
          </p:nvSpPr>
          <p:spPr>
            <a:xfrm>
              <a:off x="18013435" y="7911111"/>
              <a:ext cx="227857" cy="974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38" name="rc159">
              <a:extLst>
                <a:ext uri="{FF2B5EF4-FFF2-40B4-BE49-F238E27FC236}">
                  <a16:creationId xmlns:a16="http://schemas.microsoft.com/office/drawing/2014/main" id="{1ABDAC1B-132E-1891-453D-614094FF19D8}"/>
                </a:ext>
              </a:extLst>
            </p:cNvPr>
            <p:cNvSpPr/>
            <p:nvPr/>
          </p:nvSpPr>
          <p:spPr>
            <a:xfrm>
              <a:off x="18519786" y="7912628"/>
              <a:ext cx="227857" cy="959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39" name="rc160">
              <a:extLst>
                <a:ext uri="{FF2B5EF4-FFF2-40B4-BE49-F238E27FC236}">
                  <a16:creationId xmlns:a16="http://schemas.microsoft.com/office/drawing/2014/main" id="{59B66E6E-161A-0C38-115A-A723EAE386C0}"/>
                </a:ext>
              </a:extLst>
            </p:cNvPr>
            <p:cNvSpPr/>
            <p:nvPr/>
          </p:nvSpPr>
          <p:spPr>
            <a:xfrm>
              <a:off x="19026137" y="7914029"/>
              <a:ext cx="227857" cy="9450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40" name="rc161">
              <a:extLst>
                <a:ext uri="{FF2B5EF4-FFF2-40B4-BE49-F238E27FC236}">
                  <a16:creationId xmlns:a16="http://schemas.microsoft.com/office/drawing/2014/main" id="{D4CC5B99-4FD7-480E-533F-A774EB7317F3}"/>
                </a:ext>
              </a:extLst>
            </p:cNvPr>
            <p:cNvSpPr/>
            <p:nvPr/>
          </p:nvSpPr>
          <p:spPr>
            <a:xfrm>
              <a:off x="19532488" y="7895193"/>
              <a:ext cx="227857" cy="1133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41" name="rc162">
              <a:extLst>
                <a:ext uri="{FF2B5EF4-FFF2-40B4-BE49-F238E27FC236}">
                  <a16:creationId xmlns:a16="http://schemas.microsoft.com/office/drawing/2014/main" id="{366E35D9-1645-3348-F514-8616D6191B5D}"/>
                </a:ext>
              </a:extLst>
            </p:cNvPr>
            <p:cNvSpPr/>
            <p:nvPr/>
          </p:nvSpPr>
          <p:spPr>
            <a:xfrm>
              <a:off x="20038839" y="7896231"/>
              <a:ext cx="227857" cy="1123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42" name="rc163">
              <a:extLst>
                <a:ext uri="{FF2B5EF4-FFF2-40B4-BE49-F238E27FC236}">
                  <a16:creationId xmlns:a16="http://schemas.microsoft.com/office/drawing/2014/main" id="{CA08BD20-BFBB-3FD8-83C4-A809C0D65831}"/>
                </a:ext>
              </a:extLst>
            </p:cNvPr>
            <p:cNvSpPr/>
            <p:nvPr/>
          </p:nvSpPr>
          <p:spPr>
            <a:xfrm>
              <a:off x="20545190" y="7887127"/>
              <a:ext cx="227857" cy="12140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43" name="rc164">
              <a:extLst>
                <a:ext uri="{FF2B5EF4-FFF2-40B4-BE49-F238E27FC236}">
                  <a16:creationId xmlns:a16="http://schemas.microsoft.com/office/drawing/2014/main" id="{AB47E083-1CA1-5B50-7190-2736130FA032}"/>
                </a:ext>
              </a:extLst>
            </p:cNvPr>
            <p:cNvSpPr/>
            <p:nvPr/>
          </p:nvSpPr>
          <p:spPr>
            <a:xfrm>
              <a:off x="14977861" y="4124613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844" name="rc165">
              <a:extLst>
                <a:ext uri="{FF2B5EF4-FFF2-40B4-BE49-F238E27FC236}">
                  <a16:creationId xmlns:a16="http://schemas.microsoft.com/office/drawing/2014/main" id="{DB3926E5-DE49-40F1-B887-B03DCCA4A91C}"/>
                </a:ext>
              </a:extLst>
            </p:cNvPr>
            <p:cNvSpPr/>
            <p:nvPr/>
          </p:nvSpPr>
          <p:spPr>
            <a:xfrm>
              <a:off x="15253822" y="11101584"/>
              <a:ext cx="227857" cy="12602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45" name="rc166">
              <a:extLst>
                <a:ext uri="{FF2B5EF4-FFF2-40B4-BE49-F238E27FC236}">
                  <a16:creationId xmlns:a16="http://schemas.microsoft.com/office/drawing/2014/main" id="{32DEF3C6-11B9-CD86-E6BC-1749A309E518}"/>
                </a:ext>
              </a:extLst>
            </p:cNvPr>
            <p:cNvSpPr/>
            <p:nvPr/>
          </p:nvSpPr>
          <p:spPr>
            <a:xfrm>
              <a:off x="15760173" y="10716022"/>
              <a:ext cx="227857" cy="16458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46" name="rc167">
              <a:extLst>
                <a:ext uri="{FF2B5EF4-FFF2-40B4-BE49-F238E27FC236}">
                  <a16:creationId xmlns:a16="http://schemas.microsoft.com/office/drawing/2014/main" id="{A11F9C93-F448-415D-56DF-A401D29E1623}"/>
                </a:ext>
              </a:extLst>
            </p:cNvPr>
            <p:cNvSpPr/>
            <p:nvPr/>
          </p:nvSpPr>
          <p:spPr>
            <a:xfrm>
              <a:off x="16266524" y="10620709"/>
              <a:ext cx="227857" cy="17411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47" name="rc168">
              <a:extLst>
                <a:ext uri="{FF2B5EF4-FFF2-40B4-BE49-F238E27FC236}">
                  <a16:creationId xmlns:a16="http://schemas.microsoft.com/office/drawing/2014/main" id="{09BA2C69-5C7C-36FF-FB84-FF69CEF63049}"/>
                </a:ext>
              </a:extLst>
            </p:cNvPr>
            <p:cNvSpPr/>
            <p:nvPr/>
          </p:nvSpPr>
          <p:spPr>
            <a:xfrm>
              <a:off x="16772875" y="10599662"/>
              <a:ext cx="227857" cy="17621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48" name="rc169">
              <a:extLst>
                <a:ext uri="{FF2B5EF4-FFF2-40B4-BE49-F238E27FC236}">
                  <a16:creationId xmlns:a16="http://schemas.microsoft.com/office/drawing/2014/main" id="{ACE7693D-2D99-A69A-215B-A120A71E097B}"/>
                </a:ext>
              </a:extLst>
            </p:cNvPr>
            <p:cNvSpPr/>
            <p:nvPr/>
          </p:nvSpPr>
          <p:spPr>
            <a:xfrm>
              <a:off x="17279226" y="10642902"/>
              <a:ext cx="227857" cy="17189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49" name="rc170">
              <a:extLst>
                <a:ext uri="{FF2B5EF4-FFF2-40B4-BE49-F238E27FC236}">
                  <a16:creationId xmlns:a16="http://schemas.microsoft.com/office/drawing/2014/main" id="{1C041C6A-C0F2-8858-2B0D-77876904DA62}"/>
                </a:ext>
              </a:extLst>
            </p:cNvPr>
            <p:cNvSpPr/>
            <p:nvPr/>
          </p:nvSpPr>
          <p:spPr>
            <a:xfrm>
              <a:off x="17785577" y="10559202"/>
              <a:ext cx="227857" cy="18026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50" name="rc171">
              <a:extLst>
                <a:ext uri="{FF2B5EF4-FFF2-40B4-BE49-F238E27FC236}">
                  <a16:creationId xmlns:a16="http://schemas.microsoft.com/office/drawing/2014/main" id="{C537DB35-9186-181A-55C9-3845AD292A98}"/>
                </a:ext>
              </a:extLst>
            </p:cNvPr>
            <p:cNvSpPr/>
            <p:nvPr/>
          </p:nvSpPr>
          <p:spPr>
            <a:xfrm>
              <a:off x="18291928" y="10587737"/>
              <a:ext cx="227857" cy="17741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51" name="rc172">
              <a:extLst>
                <a:ext uri="{FF2B5EF4-FFF2-40B4-BE49-F238E27FC236}">
                  <a16:creationId xmlns:a16="http://schemas.microsoft.com/office/drawing/2014/main" id="{AFC4B851-1848-CE83-E75F-8BA5BBC2BD27}"/>
                </a:ext>
              </a:extLst>
            </p:cNvPr>
            <p:cNvSpPr/>
            <p:nvPr/>
          </p:nvSpPr>
          <p:spPr>
            <a:xfrm>
              <a:off x="18798279" y="10591546"/>
              <a:ext cx="227857" cy="17703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52" name="rc173">
              <a:extLst>
                <a:ext uri="{FF2B5EF4-FFF2-40B4-BE49-F238E27FC236}">
                  <a16:creationId xmlns:a16="http://schemas.microsoft.com/office/drawing/2014/main" id="{2DCB4A8F-E885-165B-FB1D-0269DFA92A77}"/>
                </a:ext>
              </a:extLst>
            </p:cNvPr>
            <p:cNvSpPr/>
            <p:nvPr/>
          </p:nvSpPr>
          <p:spPr>
            <a:xfrm>
              <a:off x="19304630" y="10656282"/>
              <a:ext cx="227857" cy="17055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53" name="rc174">
              <a:extLst>
                <a:ext uri="{FF2B5EF4-FFF2-40B4-BE49-F238E27FC236}">
                  <a16:creationId xmlns:a16="http://schemas.microsoft.com/office/drawing/2014/main" id="{351AEE8D-392A-022E-8881-7AAEB3A9E19C}"/>
                </a:ext>
              </a:extLst>
            </p:cNvPr>
            <p:cNvSpPr/>
            <p:nvPr/>
          </p:nvSpPr>
          <p:spPr>
            <a:xfrm>
              <a:off x="19810981" y="10609762"/>
              <a:ext cx="227857" cy="17520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54" name="rc175">
              <a:extLst>
                <a:ext uri="{FF2B5EF4-FFF2-40B4-BE49-F238E27FC236}">
                  <a16:creationId xmlns:a16="http://schemas.microsoft.com/office/drawing/2014/main" id="{D42F2857-8FAF-F0BF-6B4E-71ACB3CCB966}"/>
                </a:ext>
              </a:extLst>
            </p:cNvPr>
            <p:cNvSpPr/>
            <p:nvPr/>
          </p:nvSpPr>
          <p:spPr>
            <a:xfrm>
              <a:off x="20317332" y="10618133"/>
              <a:ext cx="227857" cy="174372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55" name="rc176">
              <a:extLst>
                <a:ext uri="{FF2B5EF4-FFF2-40B4-BE49-F238E27FC236}">
                  <a16:creationId xmlns:a16="http://schemas.microsoft.com/office/drawing/2014/main" id="{0D01E46C-6E11-E032-7638-3C68D900990E}"/>
                </a:ext>
              </a:extLst>
            </p:cNvPr>
            <p:cNvSpPr/>
            <p:nvPr/>
          </p:nvSpPr>
          <p:spPr>
            <a:xfrm>
              <a:off x="15481680" y="12060773"/>
              <a:ext cx="227857" cy="30108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56" name="rc177">
              <a:extLst>
                <a:ext uri="{FF2B5EF4-FFF2-40B4-BE49-F238E27FC236}">
                  <a16:creationId xmlns:a16="http://schemas.microsoft.com/office/drawing/2014/main" id="{04BA5490-4DC9-7842-D174-64594531245B}"/>
                </a:ext>
              </a:extLst>
            </p:cNvPr>
            <p:cNvSpPr/>
            <p:nvPr/>
          </p:nvSpPr>
          <p:spPr>
            <a:xfrm>
              <a:off x="15988031" y="12058713"/>
              <a:ext cx="227857" cy="303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57" name="rc178">
              <a:extLst>
                <a:ext uri="{FF2B5EF4-FFF2-40B4-BE49-F238E27FC236}">
                  <a16:creationId xmlns:a16="http://schemas.microsoft.com/office/drawing/2014/main" id="{F0FB01A9-9219-661E-B5C9-0CE06CDAD25E}"/>
                </a:ext>
              </a:extLst>
            </p:cNvPr>
            <p:cNvSpPr/>
            <p:nvPr/>
          </p:nvSpPr>
          <p:spPr>
            <a:xfrm>
              <a:off x="16494382" y="12072838"/>
              <a:ext cx="227857" cy="2890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58" name="rc179">
              <a:extLst>
                <a:ext uri="{FF2B5EF4-FFF2-40B4-BE49-F238E27FC236}">
                  <a16:creationId xmlns:a16="http://schemas.microsoft.com/office/drawing/2014/main" id="{14167A77-D6D3-290A-494C-69E7370AD1AA}"/>
                </a:ext>
              </a:extLst>
            </p:cNvPr>
            <p:cNvSpPr/>
            <p:nvPr/>
          </p:nvSpPr>
          <p:spPr>
            <a:xfrm>
              <a:off x="17000733" y="12061678"/>
              <a:ext cx="227857" cy="3001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59" name="rc180">
              <a:extLst>
                <a:ext uri="{FF2B5EF4-FFF2-40B4-BE49-F238E27FC236}">
                  <a16:creationId xmlns:a16="http://schemas.microsoft.com/office/drawing/2014/main" id="{E07682E2-9DA7-2235-7861-017FB9CE7C18}"/>
                </a:ext>
              </a:extLst>
            </p:cNvPr>
            <p:cNvSpPr/>
            <p:nvPr/>
          </p:nvSpPr>
          <p:spPr>
            <a:xfrm>
              <a:off x="17507084" y="12060928"/>
              <a:ext cx="227857" cy="3009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60" name="rc181">
              <a:extLst>
                <a:ext uri="{FF2B5EF4-FFF2-40B4-BE49-F238E27FC236}">
                  <a16:creationId xmlns:a16="http://schemas.microsoft.com/office/drawing/2014/main" id="{3B880EBD-8C92-E8C4-38A5-19D79E7FC181}"/>
                </a:ext>
              </a:extLst>
            </p:cNvPr>
            <p:cNvSpPr/>
            <p:nvPr/>
          </p:nvSpPr>
          <p:spPr>
            <a:xfrm>
              <a:off x="18013435" y="12056157"/>
              <a:ext cx="227857" cy="30569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61" name="rc182">
              <a:extLst>
                <a:ext uri="{FF2B5EF4-FFF2-40B4-BE49-F238E27FC236}">
                  <a16:creationId xmlns:a16="http://schemas.microsoft.com/office/drawing/2014/main" id="{31E9822B-8992-5A8A-F865-EAF77C9E2F71}"/>
                </a:ext>
              </a:extLst>
            </p:cNvPr>
            <p:cNvSpPr/>
            <p:nvPr/>
          </p:nvSpPr>
          <p:spPr>
            <a:xfrm>
              <a:off x="18519786" y="12060676"/>
              <a:ext cx="227857" cy="30117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62" name="rc183">
              <a:extLst>
                <a:ext uri="{FF2B5EF4-FFF2-40B4-BE49-F238E27FC236}">
                  <a16:creationId xmlns:a16="http://schemas.microsoft.com/office/drawing/2014/main" id="{4EB9ACE4-4B2D-8A70-033C-89B7178CE861}"/>
                </a:ext>
              </a:extLst>
            </p:cNvPr>
            <p:cNvSpPr/>
            <p:nvPr/>
          </p:nvSpPr>
          <p:spPr>
            <a:xfrm>
              <a:off x="19026137" y="12072246"/>
              <a:ext cx="227857" cy="2896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63" name="rc184">
              <a:extLst>
                <a:ext uri="{FF2B5EF4-FFF2-40B4-BE49-F238E27FC236}">
                  <a16:creationId xmlns:a16="http://schemas.microsoft.com/office/drawing/2014/main" id="{0FED7F09-1FFD-C78D-0A8F-D30514618758}"/>
                </a:ext>
              </a:extLst>
            </p:cNvPr>
            <p:cNvSpPr/>
            <p:nvPr/>
          </p:nvSpPr>
          <p:spPr>
            <a:xfrm>
              <a:off x="19532488" y="12071059"/>
              <a:ext cx="227857" cy="29079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64" name="rc185">
              <a:extLst>
                <a:ext uri="{FF2B5EF4-FFF2-40B4-BE49-F238E27FC236}">
                  <a16:creationId xmlns:a16="http://schemas.microsoft.com/office/drawing/2014/main" id="{AEE2D498-6CDB-BDF5-9FBF-260CF9FCCEAD}"/>
                </a:ext>
              </a:extLst>
            </p:cNvPr>
            <p:cNvSpPr/>
            <p:nvPr/>
          </p:nvSpPr>
          <p:spPr>
            <a:xfrm>
              <a:off x="20038839" y="12059885"/>
              <a:ext cx="227857" cy="30196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65" name="rc186">
              <a:extLst>
                <a:ext uri="{FF2B5EF4-FFF2-40B4-BE49-F238E27FC236}">
                  <a16:creationId xmlns:a16="http://schemas.microsoft.com/office/drawing/2014/main" id="{41AA030F-8880-EDAB-27A5-956EDD277C66}"/>
                </a:ext>
              </a:extLst>
            </p:cNvPr>
            <p:cNvSpPr/>
            <p:nvPr/>
          </p:nvSpPr>
          <p:spPr>
            <a:xfrm>
              <a:off x="20545190" y="12071213"/>
              <a:ext cx="227857" cy="2906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66" name="rc187">
              <a:extLst>
                <a:ext uri="{FF2B5EF4-FFF2-40B4-BE49-F238E27FC236}">
                  <a16:creationId xmlns:a16="http://schemas.microsoft.com/office/drawing/2014/main" id="{E53B741D-8D1F-994C-4621-4CEA72454467}"/>
                </a:ext>
              </a:extLst>
            </p:cNvPr>
            <p:cNvSpPr/>
            <p:nvPr/>
          </p:nvSpPr>
          <p:spPr>
            <a:xfrm>
              <a:off x="14977861" y="8477934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867" name="rc188">
              <a:extLst>
                <a:ext uri="{FF2B5EF4-FFF2-40B4-BE49-F238E27FC236}">
                  <a16:creationId xmlns:a16="http://schemas.microsoft.com/office/drawing/2014/main" id="{5A69BAA5-E7B0-9F67-4247-42A89EF3DEBE}"/>
                </a:ext>
              </a:extLst>
            </p:cNvPr>
            <p:cNvSpPr/>
            <p:nvPr/>
          </p:nvSpPr>
          <p:spPr>
            <a:xfrm>
              <a:off x="21394559" y="7468326"/>
              <a:ext cx="227857" cy="5402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68" name="rc189">
              <a:extLst>
                <a:ext uri="{FF2B5EF4-FFF2-40B4-BE49-F238E27FC236}">
                  <a16:creationId xmlns:a16="http://schemas.microsoft.com/office/drawing/2014/main" id="{D8D227F0-015D-9581-F451-13508E6B6A87}"/>
                </a:ext>
              </a:extLst>
            </p:cNvPr>
            <p:cNvSpPr/>
            <p:nvPr/>
          </p:nvSpPr>
          <p:spPr>
            <a:xfrm>
              <a:off x="21900910" y="7396863"/>
              <a:ext cx="227857" cy="6116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69" name="rc190">
              <a:extLst>
                <a:ext uri="{FF2B5EF4-FFF2-40B4-BE49-F238E27FC236}">
                  <a16:creationId xmlns:a16="http://schemas.microsoft.com/office/drawing/2014/main" id="{536945B6-7F55-EAB5-0C15-9DE60B934835}"/>
                </a:ext>
              </a:extLst>
            </p:cNvPr>
            <p:cNvSpPr/>
            <p:nvPr/>
          </p:nvSpPr>
          <p:spPr>
            <a:xfrm>
              <a:off x="22407261" y="7357584"/>
              <a:ext cx="227857" cy="6509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70" name="rc191">
              <a:extLst>
                <a:ext uri="{FF2B5EF4-FFF2-40B4-BE49-F238E27FC236}">
                  <a16:creationId xmlns:a16="http://schemas.microsoft.com/office/drawing/2014/main" id="{BC14A88E-EC47-73B2-618B-81B6C3C5E441}"/>
                </a:ext>
              </a:extLst>
            </p:cNvPr>
            <p:cNvSpPr/>
            <p:nvPr/>
          </p:nvSpPr>
          <p:spPr>
            <a:xfrm>
              <a:off x="22913612" y="7345402"/>
              <a:ext cx="227857" cy="6631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71" name="rc192">
              <a:extLst>
                <a:ext uri="{FF2B5EF4-FFF2-40B4-BE49-F238E27FC236}">
                  <a16:creationId xmlns:a16="http://schemas.microsoft.com/office/drawing/2014/main" id="{1774AEB3-A823-47D2-0C7C-9FABC22FFCFD}"/>
                </a:ext>
              </a:extLst>
            </p:cNvPr>
            <p:cNvSpPr/>
            <p:nvPr/>
          </p:nvSpPr>
          <p:spPr>
            <a:xfrm>
              <a:off x="23419963" y="7362178"/>
              <a:ext cx="227857" cy="6463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72" name="rc193">
              <a:extLst>
                <a:ext uri="{FF2B5EF4-FFF2-40B4-BE49-F238E27FC236}">
                  <a16:creationId xmlns:a16="http://schemas.microsoft.com/office/drawing/2014/main" id="{D47D1638-3D88-6546-75C6-007FDA31AECA}"/>
                </a:ext>
              </a:extLst>
            </p:cNvPr>
            <p:cNvSpPr/>
            <p:nvPr/>
          </p:nvSpPr>
          <p:spPr>
            <a:xfrm>
              <a:off x="23926314" y="7357210"/>
              <a:ext cx="227857" cy="6513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73" name="rc194">
              <a:extLst>
                <a:ext uri="{FF2B5EF4-FFF2-40B4-BE49-F238E27FC236}">
                  <a16:creationId xmlns:a16="http://schemas.microsoft.com/office/drawing/2014/main" id="{2BFAAD74-EBEF-875D-D42E-9053CF874E19}"/>
                </a:ext>
              </a:extLst>
            </p:cNvPr>
            <p:cNvSpPr/>
            <p:nvPr/>
          </p:nvSpPr>
          <p:spPr>
            <a:xfrm>
              <a:off x="24432665" y="7351181"/>
              <a:ext cx="227857" cy="6573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74" name="rc195">
              <a:extLst>
                <a:ext uri="{FF2B5EF4-FFF2-40B4-BE49-F238E27FC236}">
                  <a16:creationId xmlns:a16="http://schemas.microsoft.com/office/drawing/2014/main" id="{012C715D-80DB-1150-769C-436416C114A5}"/>
                </a:ext>
              </a:extLst>
            </p:cNvPr>
            <p:cNvSpPr/>
            <p:nvPr/>
          </p:nvSpPr>
          <p:spPr>
            <a:xfrm>
              <a:off x="24939016" y="7376126"/>
              <a:ext cx="227857" cy="6324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75" name="rc196">
              <a:extLst>
                <a:ext uri="{FF2B5EF4-FFF2-40B4-BE49-F238E27FC236}">
                  <a16:creationId xmlns:a16="http://schemas.microsoft.com/office/drawing/2014/main" id="{7C9214BC-12F8-8F8F-9D1C-5682D4F2EA9D}"/>
                </a:ext>
              </a:extLst>
            </p:cNvPr>
            <p:cNvSpPr/>
            <p:nvPr/>
          </p:nvSpPr>
          <p:spPr>
            <a:xfrm>
              <a:off x="25445367" y="7361108"/>
              <a:ext cx="227857" cy="6474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76" name="rc197">
              <a:extLst>
                <a:ext uri="{FF2B5EF4-FFF2-40B4-BE49-F238E27FC236}">
                  <a16:creationId xmlns:a16="http://schemas.microsoft.com/office/drawing/2014/main" id="{985978B9-85A3-3E65-B5E9-AB64DFE7FC88}"/>
                </a:ext>
              </a:extLst>
            </p:cNvPr>
            <p:cNvSpPr/>
            <p:nvPr/>
          </p:nvSpPr>
          <p:spPr>
            <a:xfrm>
              <a:off x="25951718" y="7360081"/>
              <a:ext cx="227857" cy="6484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77" name="rc198">
              <a:extLst>
                <a:ext uri="{FF2B5EF4-FFF2-40B4-BE49-F238E27FC236}">
                  <a16:creationId xmlns:a16="http://schemas.microsoft.com/office/drawing/2014/main" id="{EE273BE5-B528-ED9F-4161-4C335B3E635B}"/>
                </a:ext>
              </a:extLst>
            </p:cNvPr>
            <p:cNvSpPr/>
            <p:nvPr/>
          </p:nvSpPr>
          <p:spPr>
            <a:xfrm>
              <a:off x="26458069" y="7340444"/>
              <a:ext cx="227857" cy="6680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78" name="rc199">
              <a:extLst>
                <a:ext uri="{FF2B5EF4-FFF2-40B4-BE49-F238E27FC236}">
                  <a16:creationId xmlns:a16="http://schemas.microsoft.com/office/drawing/2014/main" id="{151D6717-018D-6D1D-8273-315B5B25BE94}"/>
                </a:ext>
              </a:extLst>
            </p:cNvPr>
            <p:cNvSpPr/>
            <p:nvPr/>
          </p:nvSpPr>
          <p:spPr>
            <a:xfrm>
              <a:off x="21622417" y="7864556"/>
              <a:ext cx="227857" cy="1439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79" name="rc200">
              <a:extLst>
                <a:ext uri="{FF2B5EF4-FFF2-40B4-BE49-F238E27FC236}">
                  <a16:creationId xmlns:a16="http://schemas.microsoft.com/office/drawing/2014/main" id="{8EA83D07-74BE-4B1C-5971-5A093347278A}"/>
                </a:ext>
              </a:extLst>
            </p:cNvPr>
            <p:cNvSpPr/>
            <p:nvPr/>
          </p:nvSpPr>
          <p:spPr>
            <a:xfrm>
              <a:off x="22128768" y="7872410"/>
              <a:ext cx="227857" cy="1361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80" name="rc201">
              <a:extLst>
                <a:ext uri="{FF2B5EF4-FFF2-40B4-BE49-F238E27FC236}">
                  <a16:creationId xmlns:a16="http://schemas.microsoft.com/office/drawing/2014/main" id="{60F769A9-F482-590E-EE20-888E07B90E59}"/>
                </a:ext>
              </a:extLst>
            </p:cNvPr>
            <p:cNvSpPr/>
            <p:nvPr/>
          </p:nvSpPr>
          <p:spPr>
            <a:xfrm>
              <a:off x="22635119" y="7868210"/>
              <a:ext cx="227857" cy="1403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81" name="rc202">
              <a:extLst>
                <a:ext uri="{FF2B5EF4-FFF2-40B4-BE49-F238E27FC236}">
                  <a16:creationId xmlns:a16="http://schemas.microsoft.com/office/drawing/2014/main" id="{7E8BC076-F8A4-AD82-4506-49A09283D23E}"/>
                </a:ext>
              </a:extLst>
            </p:cNvPr>
            <p:cNvSpPr/>
            <p:nvPr/>
          </p:nvSpPr>
          <p:spPr>
            <a:xfrm>
              <a:off x="23141470" y="7875322"/>
              <a:ext cx="227857" cy="1332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82" name="rc203">
              <a:extLst>
                <a:ext uri="{FF2B5EF4-FFF2-40B4-BE49-F238E27FC236}">
                  <a16:creationId xmlns:a16="http://schemas.microsoft.com/office/drawing/2014/main" id="{6D15202D-0D4A-C0D9-7F11-BDBF4514A499}"/>
                </a:ext>
              </a:extLst>
            </p:cNvPr>
            <p:cNvSpPr/>
            <p:nvPr/>
          </p:nvSpPr>
          <p:spPr>
            <a:xfrm>
              <a:off x="23647821" y="7870171"/>
              <a:ext cx="227857" cy="13836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83" name="rc204">
              <a:extLst>
                <a:ext uri="{FF2B5EF4-FFF2-40B4-BE49-F238E27FC236}">
                  <a16:creationId xmlns:a16="http://schemas.microsoft.com/office/drawing/2014/main" id="{D1D66CC0-CA3B-CB2B-1336-9D843DCEA0E7}"/>
                </a:ext>
              </a:extLst>
            </p:cNvPr>
            <p:cNvSpPr/>
            <p:nvPr/>
          </p:nvSpPr>
          <p:spPr>
            <a:xfrm>
              <a:off x="24154172" y="7868399"/>
              <a:ext cx="227857" cy="14013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84" name="rc205">
              <a:extLst>
                <a:ext uri="{FF2B5EF4-FFF2-40B4-BE49-F238E27FC236}">
                  <a16:creationId xmlns:a16="http://schemas.microsoft.com/office/drawing/2014/main" id="{968A5C43-F810-248B-6DEF-51E26B8EA6F2}"/>
                </a:ext>
              </a:extLst>
            </p:cNvPr>
            <p:cNvSpPr/>
            <p:nvPr/>
          </p:nvSpPr>
          <p:spPr>
            <a:xfrm>
              <a:off x="24660523" y="7871815"/>
              <a:ext cx="227857" cy="13671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85" name="rc206">
              <a:extLst>
                <a:ext uri="{FF2B5EF4-FFF2-40B4-BE49-F238E27FC236}">
                  <a16:creationId xmlns:a16="http://schemas.microsoft.com/office/drawing/2014/main" id="{D2A3C136-FC8C-EC6A-C238-F549AE992D3E}"/>
                </a:ext>
              </a:extLst>
            </p:cNvPr>
            <p:cNvSpPr/>
            <p:nvPr/>
          </p:nvSpPr>
          <p:spPr>
            <a:xfrm>
              <a:off x="25166874" y="7878710"/>
              <a:ext cx="227857" cy="1298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86" name="rc207">
              <a:extLst>
                <a:ext uri="{FF2B5EF4-FFF2-40B4-BE49-F238E27FC236}">
                  <a16:creationId xmlns:a16="http://schemas.microsoft.com/office/drawing/2014/main" id="{C28EBCA4-8A97-99DE-221E-6FF732D9DA06}"/>
                </a:ext>
              </a:extLst>
            </p:cNvPr>
            <p:cNvSpPr/>
            <p:nvPr/>
          </p:nvSpPr>
          <p:spPr>
            <a:xfrm>
              <a:off x="25673225" y="7882808"/>
              <a:ext cx="227857" cy="1257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87" name="rc208">
              <a:extLst>
                <a:ext uri="{FF2B5EF4-FFF2-40B4-BE49-F238E27FC236}">
                  <a16:creationId xmlns:a16="http://schemas.microsoft.com/office/drawing/2014/main" id="{12C84F0B-A3C1-AF62-9003-31170A2BFC74}"/>
                </a:ext>
              </a:extLst>
            </p:cNvPr>
            <p:cNvSpPr/>
            <p:nvPr/>
          </p:nvSpPr>
          <p:spPr>
            <a:xfrm>
              <a:off x="26179576" y="7882769"/>
              <a:ext cx="227857" cy="1257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88" name="rc209">
              <a:extLst>
                <a:ext uri="{FF2B5EF4-FFF2-40B4-BE49-F238E27FC236}">
                  <a16:creationId xmlns:a16="http://schemas.microsoft.com/office/drawing/2014/main" id="{F51E3A31-4DB1-635F-4C17-B79DFDEE6549}"/>
                </a:ext>
              </a:extLst>
            </p:cNvPr>
            <p:cNvSpPr/>
            <p:nvPr/>
          </p:nvSpPr>
          <p:spPr>
            <a:xfrm>
              <a:off x="26685927" y="7863453"/>
              <a:ext cx="227857" cy="14508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89" name="rc210">
              <a:extLst>
                <a:ext uri="{FF2B5EF4-FFF2-40B4-BE49-F238E27FC236}">
                  <a16:creationId xmlns:a16="http://schemas.microsoft.com/office/drawing/2014/main" id="{EFD6E8DC-7D45-5533-63F9-D1A5BEF12D52}"/>
                </a:ext>
              </a:extLst>
            </p:cNvPr>
            <p:cNvSpPr/>
            <p:nvPr/>
          </p:nvSpPr>
          <p:spPr>
            <a:xfrm>
              <a:off x="21118598" y="4124613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890" name="rc211">
              <a:extLst>
                <a:ext uri="{FF2B5EF4-FFF2-40B4-BE49-F238E27FC236}">
                  <a16:creationId xmlns:a16="http://schemas.microsoft.com/office/drawing/2014/main" id="{31B8991E-917E-D3AD-5F48-883B6AD9808B}"/>
                </a:ext>
              </a:extLst>
            </p:cNvPr>
            <p:cNvSpPr/>
            <p:nvPr/>
          </p:nvSpPr>
          <p:spPr>
            <a:xfrm>
              <a:off x="21394559" y="10692038"/>
              <a:ext cx="227857" cy="16698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91" name="rc212">
              <a:extLst>
                <a:ext uri="{FF2B5EF4-FFF2-40B4-BE49-F238E27FC236}">
                  <a16:creationId xmlns:a16="http://schemas.microsoft.com/office/drawing/2014/main" id="{528B5BE3-F334-D34E-05C5-1E7BDE60F6AD}"/>
                </a:ext>
              </a:extLst>
            </p:cNvPr>
            <p:cNvSpPr/>
            <p:nvPr/>
          </p:nvSpPr>
          <p:spPr>
            <a:xfrm>
              <a:off x="21900910" y="10378312"/>
              <a:ext cx="227857" cy="19835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92" name="rc213">
              <a:extLst>
                <a:ext uri="{FF2B5EF4-FFF2-40B4-BE49-F238E27FC236}">
                  <a16:creationId xmlns:a16="http://schemas.microsoft.com/office/drawing/2014/main" id="{C07E26FB-213A-BA25-BACF-4B4795C70288}"/>
                </a:ext>
              </a:extLst>
            </p:cNvPr>
            <p:cNvSpPr/>
            <p:nvPr/>
          </p:nvSpPr>
          <p:spPr>
            <a:xfrm>
              <a:off x="22407261" y="10042594"/>
              <a:ext cx="227857" cy="23192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93" name="rc214">
              <a:extLst>
                <a:ext uri="{FF2B5EF4-FFF2-40B4-BE49-F238E27FC236}">
                  <a16:creationId xmlns:a16="http://schemas.microsoft.com/office/drawing/2014/main" id="{B0F4D5D3-6E7C-0321-B1DF-E1804D94F13F}"/>
                </a:ext>
              </a:extLst>
            </p:cNvPr>
            <p:cNvSpPr/>
            <p:nvPr/>
          </p:nvSpPr>
          <p:spPr>
            <a:xfrm>
              <a:off x="22913612" y="10124049"/>
              <a:ext cx="227857" cy="22378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94" name="rc215">
              <a:extLst>
                <a:ext uri="{FF2B5EF4-FFF2-40B4-BE49-F238E27FC236}">
                  <a16:creationId xmlns:a16="http://schemas.microsoft.com/office/drawing/2014/main" id="{B6222EEA-3191-03B3-0236-55F2B0A68D0B}"/>
                </a:ext>
              </a:extLst>
            </p:cNvPr>
            <p:cNvSpPr/>
            <p:nvPr/>
          </p:nvSpPr>
          <p:spPr>
            <a:xfrm>
              <a:off x="23419963" y="9981080"/>
              <a:ext cx="227857" cy="23807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95" name="rc216">
              <a:extLst>
                <a:ext uri="{FF2B5EF4-FFF2-40B4-BE49-F238E27FC236}">
                  <a16:creationId xmlns:a16="http://schemas.microsoft.com/office/drawing/2014/main" id="{5A9AD27A-1394-4B6A-1B09-F0831D09C6AA}"/>
                </a:ext>
              </a:extLst>
            </p:cNvPr>
            <p:cNvSpPr/>
            <p:nvPr/>
          </p:nvSpPr>
          <p:spPr>
            <a:xfrm>
              <a:off x="23926314" y="10062631"/>
              <a:ext cx="227857" cy="22992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96" name="rc217">
              <a:extLst>
                <a:ext uri="{FF2B5EF4-FFF2-40B4-BE49-F238E27FC236}">
                  <a16:creationId xmlns:a16="http://schemas.microsoft.com/office/drawing/2014/main" id="{FF2B2C00-9DE5-B895-7841-E53DDB2B08B6}"/>
                </a:ext>
              </a:extLst>
            </p:cNvPr>
            <p:cNvSpPr/>
            <p:nvPr/>
          </p:nvSpPr>
          <p:spPr>
            <a:xfrm>
              <a:off x="24432665" y="9913711"/>
              <a:ext cx="227857" cy="24481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97" name="rc218">
              <a:extLst>
                <a:ext uri="{FF2B5EF4-FFF2-40B4-BE49-F238E27FC236}">
                  <a16:creationId xmlns:a16="http://schemas.microsoft.com/office/drawing/2014/main" id="{DFA3B677-17DD-F756-7726-7407FB86A302}"/>
                </a:ext>
              </a:extLst>
            </p:cNvPr>
            <p:cNvSpPr/>
            <p:nvPr/>
          </p:nvSpPr>
          <p:spPr>
            <a:xfrm>
              <a:off x="24939016" y="10120480"/>
              <a:ext cx="227857" cy="22413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98" name="rc219">
              <a:extLst>
                <a:ext uri="{FF2B5EF4-FFF2-40B4-BE49-F238E27FC236}">
                  <a16:creationId xmlns:a16="http://schemas.microsoft.com/office/drawing/2014/main" id="{473D0448-F2EF-B92A-0023-C0DF2D1B08E1}"/>
                </a:ext>
              </a:extLst>
            </p:cNvPr>
            <p:cNvSpPr/>
            <p:nvPr/>
          </p:nvSpPr>
          <p:spPr>
            <a:xfrm>
              <a:off x="25445367" y="10096113"/>
              <a:ext cx="227857" cy="22657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99" name="rc220">
              <a:extLst>
                <a:ext uri="{FF2B5EF4-FFF2-40B4-BE49-F238E27FC236}">
                  <a16:creationId xmlns:a16="http://schemas.microsoft.com/office/drawing/2014/main" id="{BBCCDC74-7DF2-06CD-A5AD-4B327CF21DFB}"/>
                </a:ext>
              </a:extLst>
            </p:cNvPr>
            <p:cNvSpPr/>
            <p:nvPr/>
          </p:nvSpPr>
          <p:spPr>
            <a:xfrm>
              <a:off x="25951718" y="10009317"/>
              <a:ext cx="227857" cy="23525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00" name="rc221">
              <a:extLst>
                <a:ext uri="{FF2B5EF4-FFF2-40B4-BE49-F238E27FC236}">
                  <a16:creationId xmlns:a16="http://schemas.microsoft.com/office/drawing/2014/main" id="{8067AB8A-E7F5-3D25-0D52-A2E6DFB8966D}"/>
                </a:ext>
              </a:extLst>
            </p:cNvPr>
            <p:cNvSpPr/>
            <p:nvPr/>
          </p:nvSpPr>
          <p:spPr>
            <a:xfrm>
              <a:off x="26458069" y="10064627"/>
              <a:ext cx="227857" cy="22972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01" name="rc222">
              <a:extLst>
                <a:ext uri="{FF2B5EF4-FFF2-40B4-BE49-F238E27FC236}">
                  <a16:creationId xmlns:a16="http://schemas.microsoft.com/office/drawing/2014/main" id="{D7C5C7EE-B061-35EF-CD8B-BC8F140EAC3B}"/>
                </a:ext>
              </a:extLst>
            </p:cNvPr>
            <p:cNvSpPr/>
            <p:nvPr/>
          </p:nvSpPr>
          <p:spPr>
            <a:xfrm>
              <a:off x="21622417" y="11990808"/>
              <a:ext cx="227857" cy="3710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02" name="rc223">
              <a:extLst>
                <a:ext uri="{FF2B5EF4-FFF2-40B4-BE49-F238E27FC236}">
                  <a16:creationId xmlns:a16="http://schemas.microsoft.com/office/drawing/2014/main" id="{4FCA5A32-C4AA-9651-10F1-D69CC36D1F1B}"/>
                </a:ext>
              </a:extLst>
            </p:cNvPr>
            <p:cNvSpPr/>
            <p:nvPr/>
          </p:nvSpPr>
          <p:spPr>
            <a:xfrm>
              <a:off x="22128768" y="11983224"/>
              <a:ext cx="227857" cy="37863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03" name="rc224">
              <a:extLst>
                <a:ext uri="{FF2B5EF4-FFF2-40B4-BE49-F238E27FC236}">
                  <a16:creationId xmlns:a16="http://schemas.microsoft.com/office/drawing/2014/main" id="{A0E13B87-E919-668B-31F2-ED671809602D}"/>
                </a:ext>
              </a:extLst>
            </p:cNvPr>
            <p:cNvSpPr/>
            <p:nvPr/>
          </p:nvSpPr>
          <p:spPr>
            <a:xfrm>
              <a:off x="22635119" y="11987015"/>
              <a:ext cx="227857" cy="37483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04" name="rc225">
              <a:extLst>
                <a:ext uri="{FF2B5EF4-FFF2-40B4-BE49-F238E27FC236}">
                  <a16:creationId xmlns:a16="http://schemas.microsoft.com/office/drawing/2014/main" id="{7DA94CFD-A75E-B566-527E-5413AB091A56}"/>
                </a:ext>
              </a:extLst>
            </p:cNvPr>
            <p:cNvSpPr/>
            <p:nvPr/>
          </p:nvSpPr>
          <p:spPr>
            <a:xfrm>
              <a:off x="23141470" y="11987062"/>
              <a:ext cx="227857" cy="3747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05" name="rc226">
              <a:extLst>
                <a:ext uri="{FF2B5EF4-FFF2-40B4-BE49-F238E27FC236}">
                  <a16:creationId xmlns:a16="http://schemas.microsoft.com/office/drawing/2014/main" id="{7B7F3018-100D-ECD8-514A-78D636A100C4}"/>
                </a:ext>
              </a:extLst>
            </p:cNvPr>
            <p:cNvSpPr/>
            <p:nvPr/>
          </p:nvSpPr>
          <p:spPr>
            <a:xfrm>
              <a:off x="23647821" y="11984426"/>
              <a:ext cx="227857" cy="37742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06" name="rc227">
              <a:extLst>
                <a:ext uri="{FF2B5EF4-FFF2-40B4-BE49-F238E27FC236}">
                  <a16:creationId xmlns:a16="http://schemas.microsoft.com/office/drawing/2014/main" id="{38218A29-CC75-FE05-C62C-30BBF29FD772}"/>
                </a:ext>
              </a:extLst>
            </p:cNvPr>
            <p:cNvSpPr/>
            <p:nvPr/>
          </p:nvSpPr>
          <p:spPr>
            <a:xfrm>
              <a:off x="24154172" y="11977417"/>
              <a:ext cx="227857" cy="3844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07" name="rc228">
              <a:extLst>
                <a:ext uri="{FF2B5EF4-FFF2-40B4-BE49-F238E27FC236}">
                  <a16:creationId xmlns:a16="http://schemas.microsoft.com/office/drawing/2014/main" id="{4825F98D-E962-EB27-2EFB-954B513CD096}"/>
                </a:ext>
              </a:extLst>
            </p:cNvPr>
            <p:cNvSpPr/>
            <p:nvPr/>
          </p:nvSpPr>
          <p:spPr>
            <a:xfrm>
              <a:off x="24660523" y="11986093"/>
              <a:ext cx="227857" cy="37576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08" name="rc229">
              <a:extLst>
                <a:ext uri="{FF2B5EF4-FFF2-40B4-BE49-F238E27FC236}">
                  <a16:creationId xmlns:a16="http://schemas.microsoft.com/office/drawing/2014/main" id="{625ABF62-621F-5F94-9AB3-367527C2C94D}"/>
                </a:ext>
              </a:extLst>
            </p:cNvPr>
            <p:cNvSpPr/>
            <p:nvPr/>
          </p:nvSpPr>
          <p:spPr>
            <a:xfrm>
              <a:off x="25166874" y="11980270"/>
              <a:ext cx="227857" cy="3815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09" name="rc230">
              <a:extLst>
                <a:ext uri="{FF2B5EF4-FFF2-40B4-BE49-F238E27FC236}">
                  <a16:creationId xmlns:a16="http://schemas.microsoft.com/office/drawing/2014/main" id="{1284F7C3-B85E-EE2F-7FFB-0440AA694C4A}"/>
                </a:ext>
              </a:extLst>
            </p:cNvPr>
            <p:cNvSpPr/>
            <p:nvPr/>
          </p:nvSpPr>
          <p:spPr>
            <a:xfrm>
              <a:off x="25673225" y="11981809"/>
              <a:ext cx="227857" cy="3800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10" name="rc231">
              <a:extLst>
                <a:ext uri="{FF2B5EF4-FFF2-40B4-BE49-F238E27FC236}">
                  <a16:creationId xmlns:a16="http://schemas.microsoft.com/office/drawing/2014/main" id="{74EFDBD2-7206-0990-710F-D2FFBE9A2883}"/>
                </a:ext>
              </a:extLst>
            </p:cNvPr>
            <p:cNvSpPr/>
            <p:nvPr/>
          </p:nvSpPr>
          <p:spPr>
            <a:xfrm>
              <a:off x="26179576" y="11981039"/>
              <a:ext cx="227857" cy="38081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11" name="rc232">
              <a:extLst>
                <a:ext uri="{FF2B5EF4-FFF2-40B4-BE49-F238E27FC236}">
                  <a16:creationId xmlns:a16="http://schemas.microsoft.com/office/drawing/2014/main" id="{7C2F1786-2038-3E51-94B0-396DDC4D6715}"/>
                </a:ext>
              </a:extLst>
            </p:cNvPr>
            <p:cNvSpPr/>
            <p:nvPr/>
          </p:nvSpPr>
          <p:spPr>
            <a:xfrm>
              <a:off x="26685927" y="11982832"/>
              <a:ext cx="227857" cy="3790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12" name="rc233">
              <a:extLst>
                <a:ext uri="{FF2B5EF4-FFF2-40B4-BE49-F238E27FC236}">
                  <a16:creationId xmlns:a16="http://schemas.microsoft.com/office/drawing/2014/main" id="{119C3A9E-1EFC-1CB3-2F91-EAAD2D2340CC}"/>
                </a:ext>
              </a:extLst>
            </p:cNvPr>
            <p:cNvSpPr/>
            <p:nvPr/>
          </p:nvSpPr>
          <p:spPr>
            <a:xfrm>
              <a:off x="21118598" y="8477934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13" name="tx234">
              <a:extLst>
                <a:ext uri="{FF2B5EF4-FFF2-40B4-BE49-F238E27FC236}">
                  <a16:creationId xmlns:a16="http://schemas.microsoft.com/office/drawing/2014/main" id="{FC619C9C-5DB7-5C5B-8D93-3ACDDA355BF9}"/>
                </a:ext>
              </a:extLst>
            </p:cNvPr>
            <p:cNvSpPr/>
            <p:nvPr/>
          </p:nvSpPr>
          <p:spPr>
            <a:xfrm>
              <a:off x="5607650" y="12683469"/>
              <a:ext cx="248622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9000</a:t>
              </a:r>
            </a:p>
          </p:txBody>
        </p:sp>
        <p:sp>
          <p:nvSpPr>
            <p:cNvPr id="1914" name="tx235">
              <a:extLst>
                <a:ext uri="{FF2B5EF4-FFF2-40B4-BE49-F238E27FC236}">
                  <a16:creationId xmlns:a16="http://schemas.microsoft.com/office/drawing/2014/main" id="{75638417-1A43-1D23-4D03-E397FA082BD4}"/>
                </a:ext>
              </a:extLst>
            </p:cNvPr>
            <p:cNvSpPr/>
            <p:nvPr/>
          </p:nvSpPr>
          <p:spPr>
            <a:xfrm>
              <a:off x="11717309" y="12683632"/>
              <a:ext cx="31077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10000</a:t>
              </a:r>
            </a:p>
          </p:txBody>
        </p:sp>
        <p:sp>
          <p:nvSpPr>
            <p:cNvPr id="1915" name="tx236">
              <a:extLst>
                <a:ext uri="{FF2B5EF4-FFF2-40B4-BE49-F238E27FC236}">
                  <a16:creationId xmlns:a16="http://schemas.microsoft.com/office/drawing/2014/main" id="{0F82AF2C-1E40-BF28-6EE2-9BECBA679BD6}"/>
                </a:ext>
              </a:extLst>
            </p:cNvPr>
            <p:cNvSpPr/>
            <p:nvPr/>
          </p:nvSpPr>
          <p:spPr>
            <a:xfrm>
              <a:off x="5607650" y="8330312"/>
              <a:ext cx="248622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5000</a:t>
              </a:r>
            </a:p>
          </p:txBody>
        </p:sp>
        <p:sp>
          <p:nvSpPr>
            <p:cNvPr id="1916" name="tx237">
              <a:extLst>
                <a:ext uri="{FF2B5EF4-FFF2-40B4-BE49-F238E27FC236}">
                  <a16:creationId xmlns:a16="http://schemas.microsoft.com/office/drawing/2014/main" id="{232D1032-DD17-ECEA-9D88-A8E059E30474}"/>
                </a:ext>
              </a:extLst>
            </p:cNvPr>
            <p:cNvSpPr/>
            <p:nvPr/>
          </p:nvSpPr>
          <p:spPr>
            <a:xfrm>
              <a:off x="11748387" y="8329984"/>
              <a:ext cx="248622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6000</a:t>
              </a:r>
            </a:p>
          </p:txBody>
        </p:sp>
        <p:sp>
          <p:nvSpPr>
            <p:cNvPr id="1917" name="tx238">
              <a:extLst>
                <a:ext uri="{FF2B5EF4-FFF2-40B4-BE49-F238E27FC236}">
                  <a16:creationId xmlns:a16="http://schemas.microsoft.com/office/drawing/2014/main" id="{B78592E2-61A1-4618-D00B-63D03BF6ADCF}"/>
                </a:ext>
              </a:extLst>
            </p:cNvPr>
            <p:cNvSpPr/>
            <p:nvPr/>
          </p:nvSpPr>
          <p:spPr>
            <a:xfrm>
              <a:off x="17889124" y="8330312"/>
              <a:ext cx="248622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7000</a:t>
              </a:r>
            </a:p>
          </p:txBody>
        </p:sp>
        <p:sp>
          <p:nvSpPr>
            <p:cNvPr id="1918" name="tx239">
              <a:extLst>
                <a:ext uri="{FF2B5EF4-FFF2-40B4-BE49-F238E27FC236}">
                  <a16:creationId xmlns:a16="http://schemas.microsoft.com/office/drawing/2014/main" id="{34A38D5D-72DD-9C0D-B06C-26D4538E3C4B}"/>
                </a:ext>
              </a:extLst>
            </p:cNvPr>
            <p:cNvSpPr/>
            <p:nvPr/>
          </p:nvSpPr>
          <p:spPr>
            <a:xfrm>
              <a:off x="24029861" y="8329984"/>
              <a:ext cx="248622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8000</a:t>
              </a:r>
            </a:p>
          </p:txBody>
        </p:sp>
        <p:sp>
          <p:nvSpPr>
            <p:cNvPr id="1919" name="tx240">
              <a:extLst>
                <a:ext uri="{FF2B5EF4-FFF2-40B4-BE49-F238E27FC236}">
                  <a16:creationId xmlns:a16="http://schemas.microsoft.com/office/drawing/2014/main" id="{3A71D092-F006-9D37-3072-99A9DF19F699}"/>
                </a:ext>
              </a:extLst>
            </p:cNvPr>
            <p:cNvSpPr/>
            <p:nvPr/>
          </p:nvSpPr>
          <p:spPr>
            <a:xfrm>
              <a:off x="5607650" y="3976991"/>
              <a:ext cx="248622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1920" name="tx241">
              <a:extLst>
                <a:ext uri="{FF2B5EF4-FFF2-40B4-BE49-F238E27FC236}">
                  <a16:creationId xmlns:a16="http://schemas.microsoft.com/office/drawing/2014/main" id="{4D9865ED-26AC-1808-D0F1-0418B410FF4D}"/>
                </a:ext>
              </a:extLst>
            </p:cNvPr>
            <p:cNvSpPr/>
            <p:nvPr/>
          </p:nvSpPr>
          <p:spPr>
            <a:xfrm>
              <a:off x="11748387" y="3976718"/>
              <a:ext cx="248622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1921" name="tx242">
              <a:extLst>
                <a:ext uri="{FF2B5EF4-FFF2-40B4-BE49-F238E27FC236}">
                  <a16:creationId xmlns:a16="http://schemas.microsoft.com/office/drawing/2014/main" id="{BD654FEF-F2D7-0C06-7B8F-0E30D2542D39}"/>
                </a:ext>
              </a:extLst>
            </p:cNvPr>
            <p:cNvSpPr/>
            <p:nvPr/>
          </p:nvSpPr>
          <p:spPr>
            <a:xfrm>
              <a:off x="17889124" y="3976882"/>
              <a:ext cx="248622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3000</a:t>
              </a:r>
            </a:p>
          </p:txBody>
        </p:sp>
        <p:sp>
          <p:nvSpPr>
            <p:cNvPr id="1922" name="tx243">
              <a:extLst>
                <a:ext uri="{FF2B5EF4-FFF2-40B4-BE49-F238E27FC236}">
                  <a16:creationId xmlns:a16="http://schemas.microsoft.com/office/drawing/2014/main" id="{7185D551-A38C-6A07-3137-2B1852A0BC1A}"/>
                </a:ext>
              </a:extLst>
            </p:cNvPr>
            <p:cNvSpPr/>
            <p:nvPr/>
          </p:nvSpPr>
          <p:spPr>
            <a:xfrm>
              <a:off x="24029861" y="3976773"/>
              <a:ext cx="248622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4000</a:t>
              </a:r>
            </a:p>
          </p:txBody>
        </p:sp>
        <p:sp>
          <p:nvSpPr>
            <p:cNvPr id="1923" name="pl244">
              <a:extLst>
                <a:ext uri="{FF2B5EF4-FFF2-40B4-BE49-F238E27FC236}">
                  <a16:creationId xmlns:a16="http://schemas.microsoft.com/office/drawing/2014/main" id="{DD1EF390-C2B5-B8C4-553E-14F02D745FD3}"/>
                </a:ext>
              </a:extLst>
            </p:cNvPr>
            <p:cNvSpPr/>
            <p:nvPr/>
          </p:nvSpPr>
          <p:spPr>
            <a:xfrm>
              <a:off x="3200206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24" name="pl245">
              <a:extLst>
                <a:ext uri="{FF2B5EF4-FFF2-40B4-BE49-F238E27FC236}">
                  <a16:creationId xmlns:a16="http://schemas.microsoft.com/office/drawing/2014/main" id="{F021EAFF-C37F-73BD-1A97-1A49354FEC4B}"/>
                </a:ext>
              </a:extLst>
            </p:cNvPr>
            <p:cNvSpPr/>
            <p:nvPr/>
          </p:nvSpPr>
          <p:spPr>
            <a:xfrm>
              <a:off x="4466084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25" name="pl246">
              <a:extLst>
                <a:ext uri="{FF2B5EF4-FFF2-40B4-BE49-F238E27FC236}">
                  <a16:creationId xmlns:a16="http://schemas.microsoft.com/office/drawing/2014/main" id="{5CF16CFF-1294-DE8D-0FE0-9101716D88B3}"/>
                </a:ext>
              </a:extLst>
            </p:cNvPr>
            <p:cNvSpPr/>
            <p:nvPr/>
          </p:nvSpPr>
          <p:spPr>
            <a:xfrm>
              <a:off x="5731961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26" name="pl247">
              <a:extLst>
                <a:ext uri="{FF2B5EF4-FFF2-40B4-BE49-F238E27FC236}">
                  <a16:creationId xmlns:a16="http://schemas.microsoft.com/office/drawing/2014/main" id="{E2F19E3F-4FAA-A2B7-A0AA-CA8CF2ABC6F1}"/>
                </a:ext>
              </a:extLst>
            </p:cNvPr>
            <p:cNvSpPr/>
            <p:nvPr/>
          </p:nvSpPr>
          <p:spPr>
            <a:xfrm>
              <a:off x="6997838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27" name="pl248">
              <a:extLst>
                <a:ext uri="{FF2B5EF4-FFF2-40B4-BE49-F238E27FC236}">
                  <a16:creationId xmlns:a16="http://schemas.microsoft.com/office/drawing/2014/main" id="{01A8AD33-5874-1DF3-2ED1-07A2054BB74D}"/>
                </a:ext>
              </a:extLst>
            </p:cNvPr>
            <p:cNvSpPr/>
            <p:nvPr/>
          </p:nvSpPr>
          <p:spPr>
            <a:xfrm>
              <a:off x="8263716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28" name="tx249">
              <a:extLst>
                <a:ext uri="{FF2B5EF4-FFF2-40B4-BE49-F238E27FC236}">
                  <a16:creationId xmlns:a16="http://schemas.microsoft.com/office/drawing/2014/main" id="{ECE7592F-9049-C4C5-7C2A-DCDD71BB1518}"/>
                </a:ext>
              </a:extLst>
            </p:cNvPr>
            <p:cNvSpPr/>
            <p:nvPr/>
          </p:nvSpPr>
          <p:spPr>
            <a:xfrm>
              <a:off x="3051899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29" name="tx250">
              <a:extLst>
                <a:ext uri="{FF2B5EF4-FFF2-40B4-BE49-F238E27FC236}">
                  <a16:creationId xmlns:a16="http://schemas.microsoft.com/office/drawing/2014/main" id="{4A6308A8-7AF3-C511-A941-A4C128AC091E}"/>
                </a:ext>
              </a:extLst>
            </p:cNvPr>
            <p:cNvSpPr/>
            <p:nvPr/>
          </p:nvSpPr>
          <p:spPr>
            <a:xfrm>
              <a:off x="4317776" y="17180490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30" name="tx251">
              <a:extLst>
                <a:ext uri="{FF2B5EF4-FFF2-40B4-BE49-F238E27FC236}">
                  <a16:creationId xmlns:a16="http://schemas.microsoft.com/office/drawing/2014/main" id="{D9B89600-B724-A8BE-11DE-045752C926C3}"/>
                </a:ext>
              </a:extLst>
            </p:cNvPr>
            <p:cNvSpPr/>
            <p:nvPr/>
          </p:nvSpPr>
          <p:spPr>
            <a:xfrm>
              <a:off x="5583654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31" name="tx252">
              <a:extLst>
                <a:ext uri="{FF2B5EF4-FFF2-40B4-BE49-F238E27FC236}">
                  <a16:creationId xmlns:a16="http://schemas.microsoft.com/office/drawing/2014/main" id="{7F86FD6B-FE31-CA54-36F0-F0D7B358F3E6}"/>
                </a:ext>
              </a:extLst>
            </p:cNvPr>
            <p:cNvSpPr/>
            <p:nvPr/>
          </p:nvSpPr>
          <p:spPr>
            <a:xfrm>
              <a:off x="6849531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32" name="tx253">
              <a:extLst>
                <a:ext uri="{FF2B5EF4-FFF2-40B4-BE49-F238E27FC236}">
                  <a16:creationId xmlns:a16="http://schemas.microsoft.com/office/drawing/2014/main" id="{0D9FB1CF-0781-EB33-A4C5-E7775DA61C22}"/>
                </a:ext>
              </a:extLst>
            </p:cNvPr>
            <p:cNvSpPr/>
            <p:nvPr/>
          </p:nvSpPr>
          <p:spPr>
            <a:xfrm>
              <a:off x="8115409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33" name="pl254">
              <a:extLst>
                <a:ext uri="{FF2B5EF4-FFF2-40B4-BE49-F238E27FC236}">
                  <a16:creationId xmlns:a16="http://schemas.microsoft.com/office/drawing/2014/main" id="{098327F5-E0C8-27D2-2AF4-C6B726907B4A}"/>
                </a:ext>
              </a:extLst>
            </p:cNvPr>
            <p:cNvSpPr/>
            <p:nvPr/>
          </p:nvSpPr>
          <p:spPr>
            <a:xfrm>
              <a:off x="9340943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34" name="pl255">
              <a:extLst>
                <a:ext uri="{FF2B5EF4-FFF2-40B4-BE49-F238E27FC236}">
                  <a16:creationId xmlns:a16="http://schemas.microsoft.com/office/drawing/2014/main" id="{CB04A4CB-683B-6DD7-B430-49CAC6A96255}"/>
                </a:ext>
              </a:extLst>
            </p:cNvPr>
            <p:cNvSpPr/>
            <p:nvPr/>
          </p:nvSpPr>
          <p:spPr>
            <a:xfrm>
              <a:off x="10606821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35" name="pl256">
              <a:extLst>
                <a:ext uri="{FF2B5EF4-FFF2-40B4-BE49-F238E27FC236}">
                  <a16:creationId xmlns:a16="http://schemas.microsoft.com/office/drawing/2014/main" id="{BF42802D-6FD7-6D37-94F3-BF611F54C7DE}"/>
                </a:ext>
              </a:extLst>
            </p:cNvPr>
            <p:cNvSpPr/>
            <p:nvPr/>
          </p:nvSpPr>
          <p:spPr>
            <a:xfrm>
              <a:off x="11872698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36" name="pl257">
              <a:extLst>
                <a:ext uri="{FF2B5EF4-FFF2-40B4-BE49-F238E27FC236}">
                  <a16:creationId xmlns:a16="http://schemas.microsoft.com/office/drawing/2014/main" id="{464B9375-3042-8248-426F-25EE817A6277}"/>
                </a:ext>
              </a:extLst>
            </p:cNvPr>
            <p:cNvSpPr/>
            <p:nvPr/>
          </p:nvSpPr>
          <p:spPr>
            <a:xfrm>
              <a:off x="13138575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37" name="pl258">
              <a:extLst>
                <a:ext uri="{FF2B5EF4-FFF2-40B4-BE49-F238E27FC236}">
                  <a16:creationId xmlns:a16="http://schemas.microsoft.com/office/drawing/2014/main" id="{3464FDD9-D48A-6CEE-2B4E-5B725E2EF6A2}"/>
                </a:ext>
              </a:extLst>
            </p:cNvPr>
            <p:cNvSpPr/>
            <p:nvPr/>
          </p:nvSpPr>
          <p:spPr>
            <a:xfrm>
              <a:off x="14404453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38" name="tx259">
              <a:extLst>
                <a:ext uri="{FF2B5EF4-FFF2-40B4-BE49-F238E27FC236}">
                  <a16:creationId xmlns:a16="http://schemas.microsoft.com/office/drawing/2014/main" id="{DFBB2AA2-B40E-14A8-0513-58214929486D}"/>
                </a:ext>
              </a:extLst>
            </p:cNvPr>
            <p:cNvSpPr/>
            <p:nvPr/>
          </p:nvSpPr>
          <p:spPr>
            <a:xfrm>
              <a:off x="9192636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39" name="tx260">
              <a:extLst>
                <a:ext uri="{FF2B5EF4-FFF2-40B4-BE49-F238E27FC236}">
                  <a16:creationId xmlns:a16="http://schemas.microsoft.com/office/drawing/2014/main" id="{DBB1815C-B30E-16EF-0DB5-978B4B3EA35E}"/>
                </a:ext>
              </a:extLst>
            </p:cNvPr>
            <p:cNvSpPr/>
            <p:nvPr/>
          </p:nvSpPr>
          <p:spPr>
            <a:xfrm>
              <a:off x="10458513" y="17180490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40" name="tx261">
              <a:extLst>
                <a:ext uri="{FF2B5EF4-FFF2-40B4-BE49-F238E27FC236}">
                  <a16:creationId xmlns:a16="http://schemas.microsoft.com/office/drawing/2014/main" id="{81A1F6EA-B94A-0FC4-D2DC-C85E84F6544D}"/>
                </a:ext>
              </a:extLst>
            </p:cNvPr>
            <p:cNvSpPr/>
            <p:nvPr/>
          </p:nvSpPr>
          <p:spPr>
            <a:xfrm>
              <a:off x="11724391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41" name="tx262">
              <a:extLst>
                <a:ext uri="{FF2B5EF4-FFF2-40B4-BE49-F238E27FC236}">
                  <a16:creationId xmlns:a16="http://schemas.microsoft.com/office/drawing/2014/main" id="{7EFE5D02-2B6C-AC34-6E8F-D05FFCDFDEA5}"/>
                </a:ext>
              </a:extLst>
            </p:cNvPr>
            <p:cNvSpPr/>
            <p:nvPr/>
          </p:nvSpPr>
          <p:spPr>
            <a:xfrm>
              <a:off x="12990268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42" name="tx263">
              <a:extLst>
                <a:ext uri="{FF2B5EF4-FFF2-40B4-BE49-F238E27FC236}">
                  <a16:creationId xmlns:a16="http://schemas.microsoft.com/office/drawing/2014/main" id="{C548647D-47E8-8BC8-4D3F-0A7F2C1ABC1A}"/>
                </a:ext>
              </a:extLst>
            </p:cNvPr>
            <p:cNvSpPr/>
            <p:nvPr/>
          </p:nvSpPr>
          <p:spPr>
            <a:xfrm>
              <a:off x="14256146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43" name="pl264">
              <a:extLst>
                <a:ext uri="{FF2B5EF4-FFF2-40B4-BE49-F238E27FC236}">
                  <a16:creationId xmlns:a16="http://schemas.microsoft.com/office/drawing/2014/main" id="{A39E5C72-073E-EB97-89E7-7FAF26E31A6A}"/>
                </a:ext>
              </a:extLst>
            </p:cNvPr>
            <p:cNvSpPr/>
            <p:nvPr/>
          </p:nvSpPr>
          <p:spPr>
            <a:xfrm>
              <a:off x="15481680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44" name="pl265">
              <a:extLst>
                <a:ext uri="{FF2B5EF4-FFF2-40B4-BE49-F238E27FC236}">
                  <a16:creationId xmlns:a16="http://schemas.microsoft.com/office/drawing/2014/main" id="{05EB7477-D932-3D87-9ECB-789F8072D6F3}"/>
                </a:ext>
              </a:extLst>
            </p:cNvPr>
            <p:cNvSpPr/>
            <p:nvPr/>
          </p:nvSpPr>
          <p:spPr>
            <a:xfrm>
              <a:off x="16747558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45" name="pl266">
              <a:extLst>
                <a:ext uri="{FF2B5EF4-FFF2-40B4-BE49-F238E27FC236}">
                  <a16:creationId xmlns:a16="http://schemas.microsoft.com/office/drawing/2014/main" id="{FF36C234-23BB-07F0-8417-FF05B0B0E913}"/>
                </a:ext>
              </a:extLst>
            </p:cNvPr>
            <p:cNvSpPr/>
            <p:nvPr/>
          </p:nvSpPr>
          <p:spPr>
            <a:xfrm>
              <a:off x="18013435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46" name="pl267">
              <a:extLst>
                <a:ext uri="{FF2B5EF4-FFF2-40B4-BE49-F238E27FC236}">
                  <a16:creationId xmlns:a16="http://schemas.microsoft.com/office/drawing/2014/main" id="{68333518-D8B2-33AC-ACD9-04BAFA6D96B9}"/>
                </a:ext>
              </a:extLst>
            </p:cNvPr>
            <p:cNvSpPr/>
            <p:nvPr/>
          </p:nvSpPr>
          <p:spPr>
            <a:xfrm>
              <a:off x="19279312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47" name="pl268">
              <a:extLst>
                <a:ext uri="{FF2B5EF4-FFF2-40B4-BE49-F238E27FC236}">
                  <a16:creationId xmlns:a16="http://schemas.microsoft.com/office/drawing/2014/main" id="{B2A268E2-FFD3-B3A1-3184-3B0D42D12A85}"/>
                </a:ext>
              </a:extLst>
            </p:cNvPr>
            <p:cNvSpPr/>
            <p:nvPr/>
          </p:nvSpPr>
          <p:spPr>
            <a:xfrm>
              <a:off x="20545190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48" name="tx269">
              <a:extLst>
                <a:ext uri="{FF2B5EF4-FFF2-40B4-BE49-F238E27FC236}">
                  <a16:creationId xmlns:a16="http://schemas.microsoft.com/office/drawing/2014/main" id="{71714DBB-F87C-C6BD-6597-351E935902F3}"/>
                </a:ext>
              </a:extLst>
            </p:cNvPr>
            <p:cNvSpPr/>
            <p:nvPr/>
          </p:nvSpPr>
          <p:spPr>
            <a:xfrm>
              <a:off x="15333373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49" name="tx270">
              <a:extLst>
                <a:ext uri="{FF2B5EF4-FFF2-40B4-BE49-F238E27FC236}">
                  <a16:creationId xmlns:a16="http://schemas.microsoft.com/office/drawing/2014/main" id="{976BF4CD-F3E7-5E68-3E09-FA30A9403088}"/>
                </a:ext>
              </a:extLst>
            </p:cNvPr>
            <p:cNvSpPr/>
            <p:nvPr/>
          </p:nvSpPr>
          <p:spPr>
            <a:xfrm>
              <a:off x="16599250" y="12827169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50" name="tx271">
              <a:extLst>
                <a:ext uri="{FF2B5EF4-FFF2-40B4-BE49-F238E27FC236}">
                  <a16:creationId xmlns:a16="http://schemas.microsoft.com/office/drawing/2014/main" id="{1A004464-3D93-AEAC-94CD-8DF7EA6A27B6}"/>
                </a:ext>
              </a:extLst>
            </p:cNvPr>
            <p:cNvSpPr/>
            <p:nvPr/>
          </p:nvSpPr>
          <p:spPr>
            <a:xfrm>
              <a:off x="17865128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51" name="tx272">
              <a:extLst>
                <a:ext uri="{FF2B5EF4-FFF2-40B4-BE49-F238E27FC236}">
                  <a16:creationId xmlns:a16="http://schemas.microsoft.com/office/drawing/2014/main" id="{78E99846-77BB-DC5D-B4BC-45755E423BD5}"/>
                </a:ext>
              </a:extLst>
            </p:cNvPr>
            <p:cNvSpPr/>
            <p:nvPr/>
          </p:nvSpPr>
          <p:spPr>
            <a:xfrm>
              <a:off x="19131005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52" name="tx273">
              <a:extLst>
                <a:ext uri="{FF2B5EF4-FFF2-40B4-BE49-F238E27FC236}">
                  <a16:creationId xmlns:a16="http://schemas.microsoft.com/office/drawing/2014/main" id="{92283CDF-FB3A-B78A-B4A1-C135D887B7C5}"/>
                </a:ext>
              </a:extLst>
            </p:cNvPr>
            <p:cNvSpPr/>
            <p:nvPr/>
          </p:nvSpPr>
          <p:spPr>
            <a:xfrm>
              <a:off x="20396883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53" name="pl274">
              <a:extLst>
                <a:ext uri="{FF2B5EF4-FFF2-40B4-BE49-F238E27FC236}">
                  <a16:creationId xmlns:a16="http://schemas.microsoft.com/office/drawing/2014/main" id="{28BEF829-E435-A94B-3504-B4E338753D7D}"/>
                </a:ext>
              </a:extLst>
            </p:cNvPr>
            <p:cNvSpPr/>
            <p:nvPr/>
          </p:nvSpPr>
          <p:spPr>
            <a:xfrm>
              <a:off x="21622417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54" name="pl275">
              <a:extLst>
                <a:ext uri="{FF2B5EF4-FFF2-40B4-BE49-F238E27FC236}">
                  <a16:creationId xmlns:a16="http://schemas.microsoft.com/office/drawing/2014/main" id="{3172A710-E42A-CF03-D738-0CF362EACDEE}"/>
                </a:ext>
              </a:extLst>
            </p:cNvPr>
            <p:cNvSpPr/>
            <p:nvPr/>
          </p:nvSpPr>
          <p:spPr>
            <a:xfrm>
              <a:off x="22888295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55" name="pl276">
              <a:extLst>
                <a:ext uri="{FF2B5EF4-FFF2-40B4-BE49-F238E27FC236}">
                  <a16:creationId xmlns:a16="http://schemas.microsoft.com/office/drawing/2014/main" id="{003A3061-7FF4-C9B7-982A-90BED9F92D91}"/>
                </a:ext>
              </a:extLst>
            </p:cNvPr>
            <p:cNvSpPr/>
            <p:nvPr/>
          </p:nvSpPr>
          <p:spPr>
            <a:xfrm>
              <a:off x="24154172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56" name="pl277">
              <a:extLst>
                <a:ext uri="{FF2B5EF4-FFF2-40B4-BE49-F238E27FC236}">
                  <a16:creationId xmlns:a16="http://schemas.microsoft.com/office/drawing/2014/main" id="{395772AC-D6BB-C485-9B22-0C37C5D0E0C3}"/>
                </a:ext>
              </a:extLst>
            </p:cNvPr>
            <p:cNvSpPr/>
            <p:nvPr/>
          </p:nvSpPr>
          <p:spPr>
            <a:xfrm>
              <a:off x="25420049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57" name="pl278">
              <a:extLst>
                <a:ext uri="{FF2B5EF4-FFF2-40B4-BE49-F238E27FC236}">
                  <a16:creationId xmlns:a16="http://schemas.microsoft.com/office/drawing/2014/main" id="{5EBDB6D1-D991-B82D-7144-E70BF8EB8BFA}"/>
                </a:ext>
              </a:extLst>
            </p:cNvPr>
            <p:cNvSpPr/>
            <p:nvPr/>
          </p:nvSpPr>
          <p:spPr>
            <a:xfrm>
              <a:off x="26685927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58" name="tx279">
              <a:extLst>
                <a:ext uri="{FF2B5EF4-FFF2-40B4-BE49-F238E27FC236}">
                  <a16:creationId xmlns:a16="http://schemas.microsoft.com/office/drawing/2014/main" id="{9691742A-0B63-D0C1-3683-A9A44D6DED6C}"/>
                </a:ext>
              </a:extLst>
            </p:cNvPr>
            <p:cNvSpPr/>
            <p:nvPr/>
          </p:nvSpPr>
          <p:spPr>
            <a:xfrm>
              <a:off x="21474110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59" name="tx280">
              <a:extLst>
                <a:ext uri="{FF2B5EF4-FFF2-40B4-BE49-F238E27FC236}">
                  <a16:creationId xmlns:a16="http://schemas.microsoft.com/office/drawing/2014/main" id="{16B77570-3B49-24F7-57A3-3926F5189ABD}"/>
                </a:ext>
              </a:extLst>
            </p:cNvPr>
            <p:cNvSpPr/>
            <p:nvPr/>
          </p:nvSpPr>
          <p:spPr>
            <a:xfrm>
              <a:off x="22739987" y="12827169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60" name="tx281">
              <a:extLst>
                <a:ext uri="{FF2B5EF4-FFF2-40B4-BE49-F238E27FC236}">
                  <a16:creationId xmlns:a16="http://schemas.microsoft.com/office/drawing/2014/main" id="{88B9EF0B-0A80-5263-33D8-06E45228E17B}"/>
                </a:ext>
              </a:extLst>
            </p:cNvPr>
            <p:cNvSpPr/>
            <p:nvPr/>
          </p:nvSpPr>
          <p:spPr>
            <a:xfrm>
              <a:off x="24005865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61" name="tx282">
              <a:extLst>
                <a:ext uri="{FF2B5EF4-FFF2-40B4-BE49-F238E27FC236}">
                  <a16:creationId xmlns:a16="http://schemas.microsoft.com/office/drawing/2014/main" id="{45939E6A-A62F-C1FD-FA58-5BE20FE0C5AC}"/>
                </a:ext>
              </a:extLst>
            </p:cNvPr>
            <p:cNvSpPr/>
            <p:nvPr/>
          </p:nvSpPr>
          <p:spPr>
            <a:xfrm>
              <a:off x="25271742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62" name="tx283">
              <a:extLst>
                <a:ext uri="{FF2B5EF4-FFF2-40B4-BE49-F238E27FC236}">
                  <a16:creationId xmlns:a16="http://schemas.microsoft.com/office/drawing/2014/main" id="{0F40AD8A-3844-EF24-96BE-1C33BC83506F}"/>
                </a:ext>
              </a:extLst>
            </p:cNvPr>
            <p:cNvSpPr/>
            <p:nvPr/>
          </p:nvSpPr>
          <p:spPr>
            <a:xfrm>
              <a:off x="26537620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63" name="tx284">
              <a:extLst>
                <a:ext uri="{FF2B5EF4-FFF2-40B4-BE49-F238E27FC236}">
                  <a16:creationId xmlns:a16="http://schemas.microsoft.com/office/drawing/2014/main" id="{38E3E9B0-4291-548C-FAF9-0D5230059EE7}"/>
                </a:ext>
              </a:extLst>
            </p:cNvPr>
            <p:cNvSpPr/>
            <p:nvPr/>
          </p:nvSpPr>
          <p:spPr>
            <a:xfrm>
              <a:off x="2330743" y="7953728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64" name="tx285">
              <a:extLst>
                <a:ext uri="{FF2B5EF4-FFF2-40B4-BE49-F238E27FC236}">
                  <a16:creationId xmlns:a16="http://schemas.microsoft.com/office/drawing/2014/main" id="{12BB9650-939C-03C0-B891-FE0E7D6B3137}"/>
                </a:ext>
              </a:extLst>
            </p:cNvPr>
            <p:cNvSpPr/>
            <p:nvPr/>
          </p:nvSpPr>
          <p:spPr>
            <a:xfrm>
              <a:off x="2245985" y="6884768"/>
              <a:ext cx="169515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965" name="tx286">
              <a:extLst>
                <a:ext uri="{FF2B5EF4-FFF2-40B4-BE49-F238E27FC236}">
                  <a16:creationId xmlns:a16="http://schemas.microsoft.com/office/drawing/2014/main" id="{F7CDF820-C742-CBD0-F3E2-001048CED953}"/>
                </a:ext>
              </a:extLst>
            </p:cNvPr>
            <p:cNvSpPr/>
            <p:nvPr/>
          </p:nvSpPr>
          <p:spPr>
            <a:xfrm>
              <a:off x="2245985" y="5816254"/>
              <a:ext cx="169515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966" name="tx287">
              <a:extLst>
                <a:ext uri="{FF2B5EF4-FFF2-40B4-BE49-F238E27FC236}">
                  <a16:creationId xmlns:a16="http://schemas.microsoft.com/office/drawing/2014/main" id="{6FAFF7E6-B7F8-AF99-D1FE-8EB91267299A}"/>
                </a:ext>
              </a:extLst>
            </p:cNvPr>
            <p:cNvSpPr/>
            <p:nvPr/>
          </p:nvSpPr>
          <p:spPr>
            <a:xfrm>
              <a:off x="2245985" y="4747517"/>
              <a:ext cx="169515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967" name="pl288">
              <a:extLst>
                <a:ext uri="{FF2B5EF4-FFF2-40B4-BE49-F238E27FC236}">
                  <a16:creationId xmlns:a16="http://schemas.microsoft.com/office/drawing/2014/main" id="{3584B3ED-F46A-59F3-9ED7-7FE8F171C443}"/>
                </a:ext>
              </a:extLst>
            </p:cNvPr>
            <p:cNvSpPr/>
            <p:nvPr/>
          </p:nvSpPr>
          <p:spPr>
            <a:xfrm>
              <a:off x="2443336" y="8008534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68" name="pl289">
              <a:extLst>
                <a:ext uri="{FF2B5EF4-FFF2-40B4-BE49-F238E27FC236}">
                  <a16:creationId xmlns:a16="http://schemas.microsoft.com/office/drawing/2014/main" id="{7F7BD548-B6D3-5646-EB95-07D767882D07}"/>
                </a:ext>
              </a:extLst>
            </p:cNvPr>
            <p:cNvSpPr/>
            <p:nvPr/>
          </p:nvSpPr>
          <p:spPr>
            <a:xfrm>
              <a:off x="2443336" y="6939946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69" name="pl290">
              <a:extLst>
                <a:ext uri="{FF2B5EF4-FFF2-40B4-BE49-F238E27FC236}">
                  <a16:creationId xmlns:a16="http://schemas.microsoft.com/office/drawing/2014/main" id="{0D5137EC-1B0F-73E9-B5A1-8957FDB2C997}"/>
                </a:ext>
              </a:extLst>
            </p:cNvPr>
            <p:cNvSpPr/>
            <p:nvPr/>
          </p:nvSpPr>
          <p:spPr>
            <a:xfrm>
              <a:off x="2443336" y="5871357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70" name="pl291">
              <a:extLst>
                <a:ext uri="{FF2B5EF4-FFF2-40B4-BE49-F238E27FC236}">
                  <a16:creationId xmlns:a16="http://schemas.microsoft.com/office/drawing/2014/main" id="{7425F492-B4E3-F3E9-F352-72B0C8B24201}"/>
                </a:ext>
              </a:extLst>
            </p:cNvPr>
            <p:cNvSpPr/>
            <p:nvPr/>
          </p:nvSpPr>
          <p:spPr>
            <a:xfrm>
              <a:off x="2443336" y="4802769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71" name="tx292">
              <a:extLst>
                <a:ext uri="{FF2B5EF4-FFF2-40B4-BE49-F238E27FC236}">
                  <a16:creationId xmlns:a16="http://schemas.microsoft.com/office/drawing/2014/main" id="{40F92449-A7A7-9E12-4AB1-E8B54D24C556}"/>
                </a:ext>
              </a:extLst>
            </p:cNvPr>
            <p:cNvSpPr/>
            <p:nvPr/>
          </p:nvSpPr>
          <p:spPr>
            <a:xfrm>
              <a:off x="2330743" y="1230704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72" name="tx293">
              <a:extLst>
                <a:ext uri="{FF2B5EF4-FFF2-40B4-BE49-F238E27FC236}">
                  <a16:creationId xmlns:a16="http://schemas.microsoft.com/office/drawing/2014/main" id="{33D3FA3C-53D3-1B75-BB99-011F5F89C6BB}"/>
                </a:ext>
              </a:extLst>
            </p:cNvPr>
            <p:cNvSpPr/>
            <p:nvPr/>
          </p:nvSpPr>
          <p:spPr>
            <a:xfrm>
              <a:off x="2245985" y="11238088"/>
              <a:ext cx="169515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973" name="tx294">
              <a:extLst>
                <a:ext uri="{FF2B5EF4-FFF2-40B4-BE49-F238E27FC236}">
                  <a16:creationId xmlns:a16="http://schemas.microsoft.com/office/drawing/2014/main" id="{AD98D0F6-1090-8B69-469F-3EEBDF77FF05}"/>
                </a:ext>
              </a:extLst>
            </p:cNvPr>
            <p:cNvSpPr/>
            <p:nvPr/>
          </p:nvSpPr>
          <p:spPr>
            <a:xfrm>
              <a:off x="2245985" y="10169574"/>
              <a:ext cx="169515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974" name="tx295">
              <a:extLst>
                <a:ext uri="{FF2B5EF4-FFF2-40B4-BE49-F238E27FC236}">
                  <a16:creationId xmlns:a16="http://schemas.microsoft.com/office/drawing/2014/main" id="{DAD4E4AA-EA8F-F65C-061B-2F61B96E6B89}"/>
                </a:ext>
              </a:extLst>
            </p:cNvPr>
            <p:cNvSpPr/>
            <p:nvPr/>
          </p:nvSpPr>
          <p:spPr>
            <a:xfrm>
              <a:off x="2245985" y="9100837"/>
              <a:ext cx="169515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975" name="pl296">
              <a:extLst>
                <a:ext uri="{FF2B5EF4-FFF2-40B4-BE49-F238E27FC236}">
                  <a16:creationId xmlns:a16="http://schemas.microsoft.com/office/drawing/2014/main" id="{906EEA3A-3AA4-C2E5-C24F-D8F237BFC578}"/>
                </a:ext>
              </a:extLst>
            </p:cNvPr>
            <p:cNvSpPr/>
            <p:nvPr/>
          </p:nvSpPr>
          <p:spPr>
            <a:xfrm>
              <a:off x="2443336" y="12361855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76" name="pl297">
              <a:extLst>
                <a:ext uri="{FF2B5EF4-FFF2-40B4-BE49-F238E27FC236}">
                  <a16:creationId xmlns:a16="http://schemas.microsoft.com/office/drawing/2014/main" id="{A6057696-2B9B-45E6-C956-03BBCB9A8CEC}"/>
                </a:ext>
              </a:extLst>
            </p:cNvPr>
            <p:cNvSpPr/>
            <p:nvPr/>
          </p:nvSpPr>
          <p:spPr>
            <a:xfrm>
              <a:off x="2443336" y="11293266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77" name="pl298">
              <a:extLst>
                <a:ext uri="{FF2B5EF4-FFF2-40B4-BE49-F238E27FC236}">
                  <a16:creationId xmlns:a16="http://schemas.microsoft.com/office/drawing/2014/main" id="{BFC93A89-9758-1A31-0EA5-43A81E86F734}"/>
                </a:ext>
              </a:extLst>
            </p:cNvPr>
            <p:cNvSpPr/>
            <p:nvPr/>
          </p:nvSpPr>
          <p:spPr>
            <a:xfrm>
              <a:off x="2443336" y="10224678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78" name="pl299">
              <a:extLst>
                <a:ext uri="{FF2B5EF4-FFF2-40B4-BE49-F238E27FC236}">
                  <a16:creationId xmlns:a16="http://schemas.microsoft.com/office/drawing/2014/main" id="{58556C2E-4D58-343B-FB3F-CDC8E5F4999B}"/>
                </a:ext>
              </a:extLst>
            </p:cNvPr>
            <p:cNvSpPr/>
            <p:nvPr/>
          </p:nvSpPr>
          <p:spPr>
            <a:xfrm>
              <a:off x="2443336" y="9156090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79" name="tx300">
              <a:extLst>
                <a:ext uri="{FF2B5EF4-FFF2-40B4-BE49-F238E27FC236}">
                  <a16:creationId xmlns:a16="http://schemas.microsoft.com/office/drawing/2014/main" id="{3B9AE2FF-EC86-2641-6C6E-F9A56E4002C1}"/>
                </a:ext>
              </a:extLst>
            </p:cNvPr>
            <p:cNvSpPr/>
            <p:nvPr/>
          </p:nvSpPr>
          <p:spPr>
            <a:xfrm>
              <a:off x="2330743" y="1666036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80" name="tx301">
              <a:extLst>
                <a:ext uri="{FF2B5EF4-FFF2-40B4-BE49-F238E27FC236}">
                  <a16:creationId xmlns:a16="http://schemas.microsoft.com/office/drawing/2014/main" id="{08AF13B4-2A82-ED95-8301-D86B9D2FE448}"/>
                </a:ext>
              </a:extLst>
            </p:cNvPr>
            <p:cNvSpPr/>
            <p:nvPr/>
          </p:nvSpPr>
          <p:spPr>
            <a:xfrm>
              <a:off x="2245985" y="15591409"/>
              <a:ext cx="169515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981" name="tx302">
              <a:extLst>
                <a:ext uri="{FF2B5EF4-FFF2-40B4-BE49-F238E27FC236}">
                  <a16:creationId xmlns:a16="http://schemas.microsoft.com/office/drawing/2014/main" id="{D89FA03A-D102-E935-8A19-C948E3A30895}"/>
                </a:ext>
              </a:extLst>
            </p:cNvPr>
            <p:cNvSpPr/>
            <p:nvPr/>
          </p:nvSpPr>
          <p:spPr>
            <a:xfrm>
              <a:off x="2245985" y="14522895"/>
              <a:ext cx="169515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982" name="tx303">
              <a:extLst>
                <a:ext uri="{FF2B5EF4-FFF2-40B4-BE49-F238E27FC236}">
                  <a16:creationId xmlns:a16="http://schemas.microsoft.com/office/drawing/2014/main" id="{A2F903B4-0303-47B8-73E3-27ED877553FA}"/>
                </a:ext>
              </a:extLst>
            </p:cNvPr>
            <p:cNvSpPr/>
            <p:nvPr/>
          </p:nvSpPr>
          <p:spPr>
            <a:xfrm>
              <a:off x="2245985" y="13454158"/>
              <a:ext cx="169515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983" name="pl304">
              <a:extLst>
                <a:ext uri="{FF2B5EF4-FFF2-40B4-BE49-F238E27FC236}">
                  <a16:creationId xmlns:a16="http://schemas.microsoft.com/office/drawing/2014/main" id="{EECE9547-D7AF-5FB7-FABE-3931AE2FF0BF}"/>
                </a:ext>
              </a:extLst>
            </p:cNvPr>
            <p:cNvSpPr/>
            <p:nvPr/>
          </p:nvSpPr>
          <p:spPr>
            <a:xfrm>
              <a:off x="2443336" y="16715175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84" name="pl305">
              <a:extLst>
                <a:ext uri="{FF2B5EF4-FFF2-40B4-BE49-F238E27FC236}">
                  <a16:creationId xmlns:a16="http://schemas.microsoft.com/office/drawing/2014/main" id="{859CC6D5-2C6F-C6D6-59B8-031B00B8FADE}"/>
                </a:ext>
              </a:extLst>
            </p:cNvPr>
            <p:cNvSpPr/>
            <p:nvPr/>
          </p:nvSpPr>
          <p:spPr>
            <a:xfrm>
              <a:off x="2443336" y="15646587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85" name="pl306">
              <a:extLst>
                <a:ext uri="{FF2B5EF4-FFF2-40B4-BE49-F238E27FC236}">
                  <a16:creationId xmlns:a16="http://schemas.microsoft.com/office/drawing/2014/main" id="{F8BA0898-5632-471F-F3B4-9D67D45759AB}"/>
                </a:ext>
              </a:extLst>
            </p:cNvPr>
            <p:cNvSpPr/>
            <p:nvPr/>
          </p:nvSpPr>
          <p:spPr>
            <a:xfrm>
              <a:off x="2443336" y="14577999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86" name="pl307">
              <a:extLst>
                <a:ext uri="{FF2B5EF4-FFF2-40B4-BE49-F238E27FC236}">
                  <a16:creationId xmlns:a16="http://schemas.microsoft.com/office/drawing/2014/main" id="{0F747C73-65A2-85FA-C48B-291808022FE8}"/>
                </a:ext>
              </a:extLst>
            </p:cNvPr>
            <p:cNvSpPr/>
            <p:nvPr/>
          </p:nvSpPr>
          <p:spPr>
            <a:xfrm>
              <a:off x="2443336" y="13509410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87" name="tx308">
              <a:extLst>
                <a:ext uri="{FF2B5EF4-FFF2-40B4-BE49-F238E27FC236}">
                  <a16:creationId xmlns:a16="http://schemas.microsoft.com/office/drawing/2014/main" id="{2BC9C64A-3FC7-194C-6A49-C452378265A2}"/>
                </a:ext>
              </a:extLst>
            </p:cNvPr>
            <p:cNvSpPr/>
            <p:nvPr/>
          </p:nvSpPr>
          <p:spPr>
            <a:xfrm>
              <a:off x="14694635" y="17354035"/>
              <a:ext cx="496862" cy="1031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375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Number</a:t>
              </a:r>
            </a:p>
          </p:txBody>
        </p:sp>
        <p:sp>
          <p:nvSpPr>
            <p:cNvPr id="1988" name="tx309">
              <a:extLst>
                <a:ext uri="{FF2B5EF4-FFF2-40B4-BE49-F238E27FC236}">
                  <a16:creationId xmlns:a16="http://schemas.microsoft.com/office/drawing/2014/main" id="{71F2C5D1-8491-EFF9-E3D7-DB8023C73641}"/>
                </a:ext>
              </a:extLst>
            </p:cNvPr>
            <p:cNvSpPr/>
            <p:nvPr/>
          </p:nvSpPr>
          <p:spPr>
            <a:xfrm rot="-5400000">
              <a:off x="1635303" y="10447191"/>
              <a:ext cx="962620" cy="1303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375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(seconds)</a:t>
              </a:r>
            </a:p>
          </p:txBody>
        </p:sp>
        <p:sp>
          <p:nvSpPr>
            <p:cNvPr id="1989" name="tx310">
              <a:extLst>
                <a:ext uri="{FF2B5EF4-FFF2-40B4-BE49-F238E27FC236}">
                  <a16:creationId xmlns:a16="http://schemas.microsoft.com/office/drawing/2014/main" id="{BEA2DB48-E863-654D-83F9-9FE06D7529D1}"/>
                </a:ext>
              </a:extLst>
            </p:cNvPr>
            <p:cNvSpPr/>
            <p:nvPr/>
          </p:nvSpPr>
          <p:spPr>
            <a:xfrm>
              <a:off x="27398513" y="10178070"/>
              <a:ext cx="659823" cy="130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375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Type</a:t>
              </a:r>
            </a:p>
          </p:txBody>
        </p:sp>
        <p:sp>
          <p:nvSpPr>
            <p:cNvPr id="1990" name="rc311">
              <a:extLst>
                <a:ext uri="{FF2B5EF4-FFF2-40B4-BE49-F238E27FC236}">
                  <a16:creationId xmlns:a16="http://schemas.microsoft.com/office/drawing/2014/main" id="{8178FDA1-56A0-F022-F8A3-D3256F38672E}"/>
                </a:ext>
              </a:extLst>
            </p:cNvPr>
            <p:cNvSpPr/>
            <p:nvPr/>
          </p:nvSpPr>
          <p:spPr>
            <a:xfrm>
              <a:off x="27407513" y="10401407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91" name="rc312">
              <a:extLst>
                <a:ext uri="{FF2B5EF4-FFF2-40B4-BE49-F238E27FC236}">
                  <a16:creationId xmlns:a16="http://schemas.microsoft.com/office/drawing/2014/main" id="{56934D94-0CB4-F2AA-7BAF-3ABB02DD3100}"/>
                </a:ext>
              </a:extLst>
            </p:cNvPr>
            <p:cNvSpPr/>
            <p:nvPr/>
          </p:nvSpPr>
          <p:spPr>
            <a:xfrm>
              <a:off x="27407513" y="10620863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92" name="tx313">
              <a:extLst>
                <a:ext uri="{FF2B5EF4-FFF2-40B4-BE49-F238E27FC236}">
                  <a16:creationId xmlns:a16="http://schemas.microsoft.com/office/drawing/2014/main" id="{7E6D516A-4284-7E42-8C16-2FABDC620BDC}"/>
                </a:ext>
              </a:extLst>
            </p:cNvPr>
            <p:cNvSpPr/>
            <p:nvPr/>
          </p:nvSpPr>
          <p:spPr>
            <a:xfrm>
              <a:off x="27687558" y="10459979"/>
              <a:ext cx="211132" cy="82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</a:t>
              </a:r>
            </a:p>
          </p:txBody>
        </p:sp>
        <p:sp>
          <p:nvSpPr>
            <p:cNvPr id="1993" name="tx314">
              <a:extLst>
                <a:ext uri="{FF2B5EF4-FFF2-40B4-BE49-F238E27FC236}">
                  <a16:creationId xmlns:a16="http://schemas.microsoft.com/office/drawing/2014/main" id="{8DB63552-388A-8E75-E33D-8C0E05FEA49C}"/>
                </a:ext>
              </a:extLst>
            </p:cNvPr>
            <p:cNvSpPr/>
            <p:nvPr/>
          </p:nvSpPr>
          <p:spPr>
            <a:xfrm>
              <a:off x="27687558" y="10667539"/>
              <a:ext cx="428540" cy="941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orc_time</a:t>
              </a:r>
            </a:p>
          </p:txBody>
        </p:sp>
      </p:grpSp>
      <p:grpSp>
        <p:nvGrpSpPr>
          <p:cNvPr id="2434" name="Group 2433">
            <a:extLst>
              <a:ext uri="{FF2B5EF4-FFF2-40B4-BE49-F238E27FC236}">
                <a16:creationId xmlns:a16="http://schemas.microsoft.com/office/drawing/2014/main" id="{F7A6FD61-0F8C-768E-BC38-DD52DD2A02DC}"/>
              </a:ext>
            </a:extLst>
          </p:cNvPr>
          <p:cNvGrpSpPr/>
          <p:nvPr/>
        </p:nvGrpSpPr>
        <p:grpSpPr>
          <a:xfrm>
            <a:off x="-4455959" y="647698"/>
            <a:ext cx="3558157" cy="1623979"/>
            <a:chOff x="1119187" y="1721788"/>
            <a:chExt cx="3558157" cy="1623979"/>
          </a:xfrm>
        </p:grpSpPr>
        <p:sp>
          <p:nvSpPr>
            <p:cNvPr id="2435" name="pl488">
              <a:extLst>
                <a:ext uri="{FF2B5EF4-FFF2-40B4-BE49-F238E27FC236}">
                  <a16:creationId xmlns:a16="http://schemas.microsoft.com/office/drawing/2014/main" id="{5A72304A-00E1-5FEC-DDDA-F2E3970EE58E}"/>
                </a:ext>
              </a:extLst>
            </p:cNvPr>
            <p:cNvSpPr/>
            <p:nvPr/>
          </p:nvSpPr>
          <p:spPr>
            <a:xfrm>
              <a:off x="1411158" y="2945330"/>
              <a:ext cx="0" cy="35973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4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6" name="pl488">
              <a:extLst>
                <a:ext uri="{FF2B5EF4-FFF2-40B4-BE49-F238E27FC236}">
                  <a16:creationId xmlns:a16="http://schemas.microsoft.com/office/drawing/2014/main" id="{D7D5094E-3B2A-26F4-C189-045AA2802054}"/>
                </a:ext>
              </a:extLst>
            </p:cNvPr>
            <p:cNvSpPr/>
            <p:nvPr/>
          </p:nvSpPr>
          <p:spPr>
            <a:xfrm>
              <a:off x="3489530" y="2945330"/>
              <a:ext cx="0" cy="35973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4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7" name="pl488">
              <a:extLst>
                <a:ext uri="{FF2B5EF4-FFF2-40B4-BE49-F238E27FC236}">
                  <a16:creationId xmlns:a16="http://schemas.microsoft.com/office/drawing/2014/main" id="{AF901861-0215-F7C2-2B45-750CE0B942BF}"/>
                </a:ext>
              </a:extLst>
            </p:cNvPr>
            <p:cNvSpPr/>
            <p:nvPr/>
          </p:nvSpPr>
          <p:spPr>
            <a:xfrm>
              <a:off x="4528714" y="2945330"/>
              <a:ext cx="0" cy="35973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4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8" name="pl488">
              <a:extLst>
                <a:ext uri="{FF2B5EF4-FFF2-40B4-BE49-F238E27FC236}">
                  <a16:creationId xmlns:a16="http://schemas.microsoft.com/office/drawing/2014/main" id="{FF427659-7BB8-AF35-C636-0D75385A6921}"/>
                </a:ext>
              </a:extLst>
            </p:cNvPr>
            <p:cNvSpPr/>
            <p:nvPr/>
          </p:nvSpPr>
          <p:spPr>
            <a:xfrm>
              <a:off x="2450343" y="2945330"/>
              <a:ext cx="0" cy="35973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4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9" name="rc131">
              <a:extLst>
                <a:ext uri="{FF2B5EF4-FFF2-40B4-BE49-F238E27FC236}">
                  <a16:creationId xmlns:a16="http://schemas.microsoft.com/office/drawing/2014/main" id="{88676258-D55F-F158-B642-63051680086C}"/>
                </a:ext>
              </a:extLst>
            </p:cNvPr>
            <p:cNvSpPr/>
            <p:nvPr/>
          </p:nvSpPr>
          <p:spPr>
            <a:xfrm>
              <a:off x="1307550" y="2877412"/>
              <a:ext cx="229216" cy="33293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40" name="rc141">
              <a:extLst>
                <a:ext uri="{FF2B5EF4-FFF2-40B4-BE49-F238E27FC236}">
                  <a16:creationId xmlns:a16="http://schemas.microsoft.com/office/drawing/2014/main" id="{E8781396-4569-7EC5-1284-272E7E9F6B45}"/>
                </a:ext>
              </a:extLst>
            </p:cNvPr>
            <p:cNvSpPr/>
            <p:nvPr/>
          </p:nvSpPr>
          <p:spPr>
            <a:xfrm>
              <a:off x="1307550" y="2898044"/>
              <a:ext cx="229216" cy="12660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41" name="rc132">
              <a:extLst>
                <a:ext uri="{FF2B5EF4-FFF2-40B4-BE49-F238E27FC236}">
                  <a16:creationId xmlns:a16="http://schemas.microsoft.com/office/drawing/2014/main" id="{20F4AA82-AF42-E791-56C4-6A986C2C2518}"/>
                </a:ext>
              </a:extLst>
            </p:cNvPr>
            <p:cNvSpPr/>
            <p:nvPr/>
          </p:nvSpPr>
          <p:spPr>
            <a:xfrm>
              <a:off x="1651550" y="2850082"/>
              <a:ext cx="229216" cy="60623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42" name="rc142">
              <a:extLst>
                <a:ext uri="{FF2B5EF4-FFF2-40B4-BE49-F238E27FC236}">
                  <a16:creationId xmlns:a16="http://schemas.microsoft.com/office/drawing/2014/main" id="{078BDDBC-9FEA-A9CC-6BCA-7446D5C83027}"/>
                </a:ext>
              </a:extLst>
            </p:cNvPr>
            <p:cNvSpPr/>
            <p:nvPr/>
          </p:nvSpPr>
          <p:spPr>
            <a:xfrm>
              <a:off x="1651548" y="2892221"/>
              <a:ext cx="229216" cy="18484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43" name="rc133">
              <a:extLst>
                <a:ext uri="{FF2B5EF4-FFF2-40B4-BE49-F238E27FC236}">
                  <a16:creationId xmlns:a16="http://schemas.microsoft.com/office/drawing/2014/main" id="{2D2F0468-3DB5-8AC4-2FCF-A2AF6170AD0F}"/>
                </a:ext>
              </a:extLst>
            </p:cNvPr>
            <p:cNvSpPr/>
            <p:nvPr/>
          </p:nvSpPr>
          <p:spPr>
            <a:xfrm>
              <a:off x="1995548" y="2791970"/>
              <a:ext cx="229216" cy="118734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44" name="rc143">
              <a:extLst>
                <a:ext uri="{FF2B5EF4-FFF2-40B4-BE49-F238E27FC236}">
                  <a16:creationId xmlns:a16="http://schemas.microsoft.com/office/drawing/2014/main" id="{53C62941-6076-E4E1-2484-C35923134938}"/>
                </a:ext>
              </a:extLst>
            </p:cNvPr>
            <p:cNvSpPr/>
            <p:nvPr/>
          </p:nvSpPr>
          <p:spPr>
            <a:xfrm>
              <a:off x="1995550" y="2881289"/>
              <a:ext cx="229216" cy="29417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45" name="rc134">
              <a:extLst>
                <a:ext uri="{FF2B5EF4-FFF2-40B4-BE49-F238E27FC236}">
                  <a16:creationId xmlns:a16="http://schemas.microsoft.com/office/drawing/2014/main" id="{F2D9D56B-77F6-688A-A37A-9E899AECD4E7}"/>
                </a:ext>
              </a:extLst>
            </p:cNvPr>
            <p:cNvSpPr/>
            <p:nvPr/>
          </p:nvSpPr>
          <p:spPr>
            <a:xfrm>
              <a:off x="2683546" y="2652078"/>
              <a:ext cx="229216" cy="258628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46" name="rc144">
              <a:extLst>
                <a:ext uri="{FF2B5EF4-FFF2-40B4-BE49-F238E27FC236}">
                  <a16:creationId xmlns:a16="http://schemas.microsoft.com/office/drawing/2014/main" id="{4EE8675D-AA30-5ED3-FD54-2F7BA31F7DC2}"/>
                </a:ext>
              </a:extLst>
            </p:cNvPr>
            <p:cNvSpPr/>
            <p:nvPr/>
          </p:nvSpPr>
          <p:spPr>
            <a:xfrm>
              <a:off x="2683549" y="2853939"/>
              <a:ext cx="229216" cy="5676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47" name="rc135">
              <a:extLst>
                <a:ext uri="{FF2B5EF4-FFF2-40B4-BE49-F238E27FC236}">
                  <a16:creationId xmlns:a16="http://schemas.microsoft.com/office/drawing/2014/main" id="{B45667BE-54E3-CB09-AFAF-EFE1A5ECB0A4}"/>
                </a:ext>
              </a:extLst>
            </p:cNvPr>
            <p:cNvSpPr/>
            <p:nvPr/>
          </p:nvSpPr>
          <p:spPr>
            <a:xfrm>
              <a:off x="3027547" y="2521553"/>
              <a:ext cx="229216" cy="389154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48" name="rc145">
              <a:extLst>
                <a:ext uri="{FF2B5EF4-FFF2-40B4-BE49-F238E27FC236}">
                  <a16:creationId xmlns:a16="http://schemas.microsoft.com/office/drawing/2014/main" id="{08DD5E38-8B6E-E4DA-1B13-ABD567ECD6AA}"/>
                </a:ext>
              </a:extLst>
            </p:cNvPr>
            <p:cNvSpPr/>
            <p:nvPr/>
          </p:nvSpPr>
          <p:spPr>
            <a:xfrm>
              <a:off x="3027548" y="2834090"/>
              <a:ext cx="229216" cy="76616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49" name="rc136">
              <a:extLst>
                <a:ext uri="{FF2B5EF4-FFF2-40B4-BE49-F238E27FC236}">
                  <a16:creationId xmlns:a16="http://schemas.microsoft.com/office/drawing/2014/main" id="{18842D3F-B5E6-7C1E-6AFC-0A4C105997FF}"/>
                </a:ext>
              </a:extLst>
            </p:cNvPr>
            <p:cNvSpPr/>
            <p:nvPr/>
          </p:nvSpPr>
          <p:spPr>
            <a:xfrm>
              <a:off x="3371546" y="2377719"/>
              <a:ext cx="229216" cy="532986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50" name="rc146">
              <a:extLst>
                <a:ext uri="{FF2B5EF4-FFF2-40B4-BE49-F238E27FC236}">
                  <a16:creationId xmlns:a16="http://schemas.microsoft.com/office/drawing/2014/main" id="{49DB6BE1-4BE6-E0D7-144A-1F56B855B1AF}"/>
                </a:ext>
              </a:extLst>
            </p:cNvPr>
            <p:cNvSpPr/>
            <p:nvPr/>
          </p:nvSpPr>
          <p:spPr>
            <a:xfrm>
              <a:off x="3371548" y="2822233"/>
              <a:ext cx="229216" cy="88471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51" name="rc137">
              <a:extLst>
                <a:ext uri="{FF2B5EF4-FFF2-40B4-BE49-F238E27FC236}">
                  <a16:creationId xmlns:a16="http://schemas.microsoft.com/office/drawing/2014/main" id="{5F02C1A9-BCB4-AB73-6B69-77751D8C93AC}"/>
                </a:ext>
              </a:extLst>
            </p:cNvPr>
            <p:cNvSpPr/>
            <p:nvPr/>
          </p:nvSpPr>
          <p:spPr>
            <a:xfrm>
              <a:off x="4059547" y="2074854"/>
              <a:ext cx="229216" cy="835849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52" name="rc147">
              <a:extLst>
                <a:ext uri="{FF2B5EF4-FFF2-40B4-BE49-F238E27FC236}">
                  <a16:creationId xmlns:a16="http://schemas.microsoft.com/office/drawing/2014/main" id="{8435CC84-38D3-A4FA-2685-A56594E2D432}"/>
                </a:ext>
              </a:extLst>
            </p:cNvPr>
            <p:cNvSpPr/>
            <p:nvPr/>
          </p:nvSpPr>
          <p:spPr>
            <a:xfrm>
              <a:off x="4059551" y="2761933"/>
              <a:ext cx="229216" cy="148772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53" name="rc138">
              <a:extLst>
                <a:ext uri="{FF2B5EF4-FFF2-40B4-BE49-F238E27FC236}">
                  <a16:creationId xmlns:a16="http://schemas.microsoft.com/office/drawing/2014/main" id="{D33DE909-E2AF-E7A9-9950-66CF33439E7F}"/>
                </a:ext>
              </a:extLst>
            </p:cNvPr>
            <p:cNvSpPr/>
            <p:nvPr/>
          </p:nvSpPr>
          <p:spPr>
            <a:xfrm>
              <a:off x="4403550" y="1778402"/>
              <a:ext cx="229216" cy="1132303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54" name="rc148">
              <a:extLst>
                <a:ext uri="{FF2B5EF4-FFF2-40B4-BE49-F238E27FC236}">
                  <a16:creationId xmlns:a16="http://schemas.microsoft.com/office/drawing/2014/main" id="{360DC7E3-4B81-5A3F-573C-01C99A4124D5}"/>
                </a:ext>
              </a:extLst>
            </p:cNvPr>
            <p:cNvSpPr/>
            <p:nvPr/>
          </p:nvSpPr>
          <p:spPr>
            <a:xfrm>
              <a:off x="4403552" y="2746401"/>
              <a:ext cx="229216" cy="164305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55" name="rc139">
              <a:extLst>
                <a:ext uri="{FF2B5EF4-FFF2-40B4-BE49-F238E27FC236}">
                  <a16:creationId xmlns:a16="http://schemas.microsoft.com/office/drawing/2014/main" id="{20399434-B74F-60B8-CD0B-44F3FC517F46}"/>
                </a:ext>
              </a:extLst>
            </p:cNvPr>
            <p:cNvSpPr/>
            <p:nvPr/>
          </p:nvSpPr>
          <p:spPr>
            <a:xfrm>
              <a:off x="2339548" y="2711442"/>
              <a:ext cx="229216" cy="199263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56" name="rc149">
              <a:extLst>
                <a:ext uri="{FF2B5EF4-FFF2-40B4-BE49-F238E27FC236}">
                  <a16:creationId xmlns:a16="http://schemas.microsoft.com/office/drawing/2014/main" id="{B26C426C-4AF9-259C-DD31-A14FFE05BA6D}"/>
                </a:ext>
              </a:extLst>
            </p:cNvPr>
            <p:cNvSpPr/>
            <p:nvPr/>
          </p:nvSpPr>
          <p:spPr>
            <a:xfrm>
              <a:off x="2339548" y="2867749"/>
              <a:ext cx="229216" cy="42956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57" name="rc140">
              <a:extLst>
                <a:ext uri="{FF2B5EF4-FFF2-40B4-BE49-F238E27FC236}">
                  <a16:creationId xmlns:a16="http://schemas.microsoft.com/office/drawing/2014/main" id="{F7A0C100-E465-F3FE-C11C-D8083C0816EA}"/>
                </a:ext>
              </a:extLst>
            </p:cNvPr>
            <p:cNvSpPr/>
            <p:nvPr/>
          </p:nvSpPr>
          <p:spPr>
            <a:xfrm>
              <a:off x="3715546" y="2200750"/>
              <a:ext cx="229216" cy="709956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58" name="rc150">
              <a:extLst>
                <a:ext uri="{FF2B5EF4-FFF2-40B4-BE49-F238E27FC236}">
                  <a16:creationId xmlns:a16="http://schemas.microsoft.com/office/drawing/2014/main" id="{04D215C1-E3AA-CFCE-9737-4D27F9CC4B08}"/>
                </a:ext>
              </a:extLst>
            </p:cNvPr>
            <p:cNvSpPr/>
            <p:nvPr/>
          </p:nvSpPr>
          <p:spPr>
            <a:xfrm>
              <a:off x="3715549" y="2795963"/>
              <a:ext cx="229216" cy="114743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59" name="rc151">
              <a:extLst>
                <a:ext uri="{FF2B5EF4-FFF2-40B4-BE49-F238E27FC236}">
                  <a16:creationId xmlns:a16="http://schemas.microsoft.com/office/drawing/2014/main" id="{11A1AF2A-642D-5A69-997A-F53225A0DAB8}"/>
                </a:ext>
              </a:extLst>
            </p:cNvPr>
            <p:cNvSpPr/>
            <p:nvPr/>
          </p:nvSpPr>
          <p:spPr>
            <a:xfrm>
              <a:off x="1267624" y="1721788"/>
              <a:ext cx="3409720" cy="122643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grpSp>
          <p:nvGrpSpPr>
            <p:cNvPr id="2460" name="Group 2459">
              <a:extLst>
                <a:ext uri="{FF2B5EF4-FFF2-40B4-BE49-F238E27FC236}">
                  <a16:creationId xmlns:a16="http://schemas.microsoft.com/office/drawing/2014/main" id="{84B713AB-13F9-FCA5-FB41-6DF2DD4534A4}"/>
                </a:ext>
              </a:extLst>
            </p:cNvPr>
            <p:cNvGrpSpPr/>
            <p:nvPr/>
          </p:nvGrpSpPr>
          <p:grpSpPr>
            <a:xfrm>
              <a:off x="1119187" y="1915406"/>
              <a:ext cx="101779" cy="1026137"/>
              <a:chOff x="593725" y="4086665"/>
              <a:chExt cx="250730" cy="17227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2" name="tx480">
                    <a:extLst>
                      <a:ext uri="{FF2B5EF4-FFF2-40B4-BE49-F238E27FC236}">
                        <a16:creationId xmlns:a16="http://schemas.microsoft.com/office/drawing/2014/main" id="{A8CA7C53-2FDE-A9F1-7FF5-E3716D99670C}"/>
                      </a:ext>
                    </a:extLst>
                  </p:cNvPr>
                  <p:cNvSpPr/>
                  <p:nvPr/>
                </p:nvSpPr>
                <p:spPr>
                  <a:xfrm>
                    <a:off x="651587" y="5708052"/>
                    <a:ext cx="192868" cy="1014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72" name="tx480">
                    <a:extLst>
                      <a:ext uri="{FF2B5EF4-FFF2-40B4-BE49-F238E27FC236}">
                        <a16:creationId xmlns:a16="http://schemas.microsoft.com/office/drawing/2014/main" id="{A8CA7C53-2FDE-A9F1-7FF5-E3716D9967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587" y="5708052"/>
                    <a:ext cx="192868" cy="1014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4286" t="-160000" r="-57143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3" name="tx481">
                    <a:extLst>
                      <a:ext uri="{FF2B5EF4-FFF2-40B4-BE49-F238E27FC236}">
                        <a16:creationId xmlns:a16="http://schemas.microsoft.com/office/drawing/2014/main" id="{AEA77C32-CD14-7546-BA8F-054E12FB4AD9}"/>
                      </a:ext>
                    </a:extLst>
                  </p:cNvPr>
                  <p:cNvSpPr/>
                  <p:nvPr/>
                </p:nvSpPr>
                <p:spPr>
                  <a:xfrm>
                    <a:off x="593725" y="5210212"/>
                    <a:ext cx="57862" cy="374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oMath>
                      </m:oMathPara>
                    </a14:m>
                    <a:endParaRPr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73" name="tx481">
                    <a:extLst>
                      <a:ext uri="{FF2B5EF4-FFF2-40B4-BE49-F238E27FC236}">
                        <a16:creationId xmlns:a16="http://schemas.microsoft.com/office/drawing/2014/main" id="{AEA77C32-CD14-7546-BA8F-054E12FB4A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5" y="5210212"/>
                    <a:ext cx="57862" cy="374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66667" t="-500000" r="-300000" b="-25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4" name="tx482">
                    <a:extLst>
                      <a:ext uri="{FF2B5EF4-FFF2-40B4-BE49-F238E27FC236}">
                        <a16:creationId xmlns:a16="http://schemas.microsoft.com/office/drawing/2014/main" id="{54F58DC5-2FF0-8AC4-419E-010813F11BF3}"/>
                      </a:ext>
                    </a:extLst>
                  </p:cNvPr>
                  <p:cNvSpPr/>
                  <p:nvPr/>
                </p:nvSpPr>
                <p:spPr>
                  <a:xfrm>
                    <a:off x="593725" y="4648484"/>
                    <a:ext cx="57862" cy="374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</m:t>
                          </m:r>
                        </m:oMath>
                      </m:oMathPara>
                    </a14:m>
                    <a:endParaRPr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74" name="tx482">
                    <a:extLst>
                      <a:ext uri="{FF2B5EF4-FFF2-40B4-BE49-F238E27FC236}">
                        <a16:creationId xmlns:a16="http://schemas.microsoft.com/office/drawing/2014/main" id="{54F58DC5-2FF0-8AC4-419E-010813F11B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5" y="4648484"/>
                    <a:ext cx="57862" cy="374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66667" t="-300000" r="-300000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5" name="tx483">
                    <a:extLst>
                      <a:ext uri="{FF2B5EF4-FFF2-40B4-BE49-F238E27FC236}">
                        <a16:creationId xmlns:a16="http://schemas.microsoft.com/office/drawing/2014/main" id="{8A92A1A8-37FF-2C1D-84A0-5F71280F6671}"/>
                      </a:ext>
                    </a:extLst>
                  </p:cNvPr>
                  <p:cNvSpPr/>
                  <p:nvPr/>
                </p:nvSpPr>
                <p:spPr>
                  <a:xfrm>
                    <a:off x="593725" y="4086680"/>
                    <a:ext cx="57862" cy="375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60</m:t>
                          </m:r>
                        </m:oMath>
                      </m:oMathPara>
                    </a14:m>
                    <a:endParaRPr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75" name="tx483">
                    <a:extLst>
                      <a:ext uri="{FF2B5EF4-FFF2-40B4-BE49-F238E27FC236}">
                        <a16:creationId xmlns:a16="http://schemas.microsoft.com/office/drawing/2014/main" id="{8A92A1A8-37FF-2C1D-84A0-5F71280F66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5" y="4086680"/>
                    <a:ext cx="57862" cy="3751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66667" t="-333333" r="-300000" b="-133333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61" name="Group 2460">
              <a:extLst>
                <a:ext uri="{FF2B5EF4-FFF2-40B4-BE49-F238E27FC236}">
                  <a16:creationId xmlns:a16="http://schemas.microsoft.com/office/drawing/2014/main" id="{B2C2D19B-A674-38BB-2599-86EE323DC989}"/>
                </a:ext>
              </a:extLst>
            </p:cNvPr>
            <p:cNvGrpSpPr/>
            <p:nvPr/>
          </p:nvGrpSpPr>
          <p:grpSpPr>
            <a:xfrm>
              <a:off x="1223641" y="1896118"/>
              <a:ext cx="36000" cy="1003779"/>
              <a:chOff x="1484853" y="2800022"/>
              <a:chExt cx="72000" cy="1220979"/>
            </a:xfrm>
          </p:grpSpPr>
          <p:sp>
            <p:nvSpPr>
              <p:cNvPr id="2468" name="pl484">
                <a:extLst>
                  <a:ext uri="{FF2B5EF4-FFF2-40B4-BE49-F238E27FC236}">
                    <a16:creationId xmlns:a16="http://schemas.microsoft.com/office/drawing/2014/main" id="{3F0EC724-31FA-06A0-BA6C-D8B3BF67C5CB}"/>
                  </a:ext>
                </a:extLst>
              </p:cNvPr>
              <p:cNvSpPr/>
              <p:nvPr/>
            </p:nvSpPr>
            <p:spPr>
              <a:xfrm>
                <a:off x="1484853" y="4021001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9525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9" name="pl485">
                <a:extLst>
                  <a:ext uri="{FF2B5EF4-FFF2-40B4-BE49-F238E27FC236}">
                    <a16:creationId xmlns:a16="http://schemas.microsoft.com/office/drawing/2014/main" id="{EEA702A2-0144-7C31-73EB-58EFE71D4E89}"/>
                  </a:ext>
                </a:extLst>
              </p:cNvPr>
              <p:cNvSpPr/>
              <p:nvPr/>
            </p:nvSpPr>
            <p:spPr>
              <a:xfrm>
                <a:off x="1484853" y="3614008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9525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0" name="pl486">
                <a:extLst>
                  <a:ext uri="{FF2B5EF4-FFF2-40B4-BE49-F238E27FC236}">
                    <a16:creationId xmlns:a16="http://schemas.microsoft.com/office/drawing/2014/main" id="{D1C7BDD9-C781-E1CC-0D7A-44CD43163544}"/>
                  </a:ext>
                </a:extLst>
              </p:cNvPr>
              <p:cNvSpPr/>
              <p:nvPr/>
            </p:nvSpPr>
            <p:spPr>
              <a:xfrm>
                <a:off x="1484853" y="3207015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9525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1" name="pl487">
                <a:extLst>
                  <a:ext uri="{FF2B5EF4-FFF2-40B4-BE49-F238E27FC236}">
                    <a16:creationId xmlns:a16="http://schemas.microsoft.com/office/drawing/2014/main" id="{1409A1CC-B191-29B1-94B9-5AA22A98C0E1}"/>
                  </a:ext>
                </a:extLst>
              </p:cNvPr>
              <p:cNvSpPr/>
              <p:nvPr/>
            </p:nvSpPr>
            <p:spPr>
              <a:xfrm>
                <a:off x="1484853" y="2800022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9525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2" name="tx492">
                  <a:extLst>
                    <a:ext uri="{FF2B5EF4-FFF2-40B4-BE49-F238E27FC236}">
                      <a16:creationId xmlns:a16="http://schemas.microsoft.com/office/drawing/2014/main" id="{BA546ED3-F3DF-706C-005A-99327432FED2}"/>
                    </a:ext>
                  </a:extLst>
                </p:cNvPr>
                <p:cNvSpPr/>
                <p:nvPr/>
              </p:nvSpPr>
              <p:spPr>
                <a:xfrm>
                  <a:off x="1390043" y="3097485"/>
                  <a:ext cx="47388" cy="487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1,000</m:t>
                        </m:r>
                      </m:oMath>
                    </m:oMathPara>
                  </a14:m>
                  <a:endParaRPr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62" name="tx492">
                  <a:extLst>
                    <a:ext uri="{FF2B5EF4-FFF2-40B4-BE49-F238E27FC236}">
                      <a16:creationId xmlns:a16="http://schemas.microsoft.com/office/drawing/2014/main" id="{BA546ED3-F3DF-706C-005A-99327432FE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043" y="3097485"/>
                  <a:ext cx="47388" cy="48787"/>
                </a:xfrm>
                <a:prstGeom prst="rect">
                  <a:avLst/>
                </a:prstGeom>
                <a:blipFill>
                  <a:blip r:embed="rId7"/>
                  <a:stretch>
                    <a:fillRect l="-420000" t="-180000" r="-360000" b="-8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3" name="tx492">
                  <a:extLst>
                    <a:ext uri="{FF2B5EF4-FFF2-40B4-BE49-F238E27FC236}">
                      <a16:creationId xmlns:a16="http://schemas.microsoft.com/office/drawing/2014/main" id="{6782230E-7466-D96F-03B8-08186FFABD39}"/>
                    </a:ext>
                  </a:extLst>
                </p:cNvPr>
                <p:cNvSpPr/>
                <p:nvPr/>
              </p:nvSpPr>
              <p:spPr>
                <a:xfrm>
                  <a:off x="3468415" y="3097485"/>
                  <a:ext cx="47388" cy="487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7,000</m:t>
                        </m:r>
                      </m:oMath>
                    </m:oMathPara>
                  </a14:m>
                  <a:endParaRPr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63" name="tx492">
                  <a:extLst>
                    <a:ext uri="{FF2B5EF4-FFF2-40B4-BE49-F238E27FC236}">
                      <a16:creationId xmlns:a16="http://schemas.microsoft.com/office/drawing/2014/main" id="{6782230E-7466-D96F-03B8-08186FFAB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415" y="3097485"/>
                  <a:ext cx="47388" cy="48787"/>
                </a:xfrm>
                <a:prstGeom prst="rect">
                  <a:avLst/>
                </a:prstGeom>
                <a:blipFill>
                  <a:blip r:embed="rId8"/>
                  <a:stretch>
                    <a:fillRect l="-420000" t="-180000" r="-360000" b="-8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4" name="tx492">
                  <a:extLst>
                    <a:ext uri="{FF2B5EF4-FFF2-40B4-BE49-F238E27FC236}">
                      <a16:creationId xmlns:a16="http://schemas.microsoft.com/office/drawing/2014/main" id="{F729F022-23BB-42C5-DB61-AD1EB47D371B}"/>
                    </a:ext>
                  </a:extLst>
                </p:cNvPr>
                <p:cNvSpPr/>
                <p:nvPr/>
              </p:nvSpPr>
              <p:spPr>
                <a:xfrm>
                  <a:off x="4507599" y="3097485"/>
                  <a:ext cx="47388" cy="487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10,000</m:t>
                        </m:r>
                      </m:oMath>
                    </m:oMathPara>
                  </a14:m>
                  <a:endParaRPr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64" name="tx492">
                  <a:extLst>
                    <a:ext uri="{FF2B5EF4-FFF2-40B4-BE49-F238E27FC236}">
                      <a16:creationId xmlns:a16="http://schemas.microsoft.com/office/drawing/2014/main" id="{F729F022-23BB-42C5-DB61-AD1EB47D37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599" y="3097485"/>
                  <a:ext cx="47388" cy="48787"/>
                </a:xfrm>
                <a:prstGeom prst="rect">
                  <a:avLst/>
                </a:prstGeom>
                <a:blipFill>
                  <a:blip r:embed="rId9"/>
                  <a:stretch>
                    <a:fillRect l="-650000" t="-180000" r="-550000" b="-8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5" name="tx492">
                  <a:extLst>
                    <a:ext uri="{FF2B5EF4-FFF2-40B4-BE49-F238E27FC236}">
                      <a16:creationId xmlns:a16="http://schemas.microsoft.com/office/drawing/2014/main" id="{921F11F8-B168-32E9-4EAB-54CF4674EEDF}"/>
                    </a:ext>
                  </a:extLst>
                </p:cNvPr>
                <p:cNvSpPr/>
                <p:nvPr/>
              </p:nvSpPr>
              <p:spPr>
                <a:xfrm>
                  <a:off x="2429228" y="3097485"/>
                  <a:ext cx="47388" cy="487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4,000</m:t>
                        </m:r>
                      </m:oMath>
                    </m:oMathPara>
                  </a14:m>
                  <a:endParaRPr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65" name="tx492">
                  <a:extLst>
                    <a:ext uri="{FF2B5EF4-FFF2-40B4-BE49-F238E27FC236}">
                      <a16:creationId xmlns:a16="http://schemas.microsoft.com/office/drawing/2014/main" id="{921F11F8-B168-32E9-4EAB-54CF4674EE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228" y="3097485"/>
                  <a:ext cx="47388" cy="48787"/>
                </a:xfrm>
                <a:prstGeom prst="rect">
                  <a:avLst/>
                </a:prstGeom>
                <a:blipFill>
                  <a:blip r:embed="rId10"/>
                  <a:stretch>
                    <a:fillRect l="-440000" t="-180000" r="-340000" b="-8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6" name="tx498">
                  <a:extLst>
                    <a:ext uri="{FF2B5EF4-FFF2-40B4-BE49-F238E27FC236}">
                      <a16:creationId xmlns:a16="http://schemas.microsoft.com/office/drawing/2014/main" id="{DB9D7AF6-3311-A4D8-260A-1ECA8A960C1D}"/>
                    </a:ext>
                  </a:extLst>
                </p:cNvPr>
                <p:cNvSpPr/>
                <p:nvPr/>
              </p:nvSpPr>
              <p:spPr>
                <a:xfrm>
                  <a:off x="1388473" y="1847021"/>
                  <a:ext cx="558063" cy="1660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37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=0.2</m:t>
                        </m:r>
                      </m:oMath>
                    </m:oMathPara>
                  </a14:m>
                  <a:endParaRPr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66" name="tx498">
                  <a:extLst>
                    <a:ext uri="{FF2B5EF4-FFF2-40B4-BE49-F238E27FC236}">
                      <a16:creationId xmlns:a16="http://schemas.microsoft.com/office/drawing/2014/main" id="{DB9D7AF6-3311-A4D8-260A-1ECA8A960C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473" y="1847021"/>
                  <a:ext cx="558063" cy="166058"/>
                </a:xfrm>
                <a:prstGeom prst="rect">
                  <a:avLst/>
                </a:prstGeom>
                <a:blipFill>
                  <a:blip r:embed="rId11"/>
                  <a:stretch>
                    <a:fillRect l="-22222" t="-42857" r="-17778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67" name="tx497">
              <a:extLst>
                <a:ext uri="{FF2B5EF4-FFF2-40B4-BE49-F238E27FC236}">
                  <a16:creationId xmlns:a16="http://schemas.microsoft.com/office/drawing/2014/main" id="{73C714EA-B67C-BAA7-5923-F6DDA3D2647B}"/>
                </a:ext>
              </a:extLst>
            </p:cNvPr>
            <p:cNvSpPr/>
            <p:nvPr/>
          </p:nvSpPr>
          <p:spPr>
            <a:xfrm>
              <a:off x="2696483" y="3309628"/>
              <a:ext cx="526453" cy="361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nodes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A47FA2D-737A-744C-33AD-85803045A167}"/>
              </a:ext>
            </a:extLst>
          </p:cNvPr>
          <p:cNvGrpSpPr/>
          <p:nvPr/>
        </p:nvGrpSpPr>
        <p:grpSpPr>
          <a:xfrm>
            <a:off x="316334" y="25200"/>
            <a:ext cx="10139735" cy="3580558"/>
            <a:chOff x="316334" y="47625"/>
            <a:chExt cx="10139735" cy="3580558"/>
          </a:xfrm>
        </p:grpSpPr>
        <p:grpSp>
          <p:nvGrpSpPr>
            <p:cNvPr id="2393" name="Group 2392">
              <a:extLst>
                <a:ext uri="{FF2B5EF4-FFF2-40B4-BE49-F238E27FC236}">
                  <a16:creationId xmlns:a16="http://schemas.microsoft.com/office/drawing/2014/main" id="{0D131373-A9E3-9FEC-B0FF-4C6BDEF79F6C}"/>
                </a:ext>
              </a:extLst>
            </p:cNvPr>
            <p:cNvGrpSpPr/>
            <p:nvPr/>
          </p:nvGrpSpPr>
          <p:grpSpPr>
            <a:xfrm>
              <a:off x="9429991" y="84252"/>
              <a:ext cx="1026078" cy="3204000"/>
              <a:chOff x="11555813" y="828000"/>
              <a:chExt cx="1026078" cy="3204000"/>
            </a:xfrm>
          </p:grpSpPr>
          <p:sp>
            <p:nvSpPr>
              <p:cNvPr id="2298" name="Rectangle: Rounded Corners 1">
                <a:extLst>
                  <a:ext uri="{FF2B5EF4-FFF2-40B4-BE49-F238E27FC236}">
                    <a16:creationId xmlns:a16="http://schemas.microsoft.com/office/drawing/2014/main" id="{B0B88DA6-6268-CB30-7BA7-885497839423}"/>
                  </a:ext>
                </a:extLst>
              </p:cNvPr>
              <p:cNvSpPr/>
              <p:nvPr/>
            </p:nvSpPr>
            <p:spPr>
              <a:xfrm>
                <a:off x="11555813" y="828000"/>
                <a:ext cx="1026078" cy="3204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9" name="tx77">
                    <a:extLst>
                      <a:ext uri="{FF2B5EF4-FFF2-40B4-BE49-F238E27FC236}">
                        <a16:creationId xmlns:a16="http://schemas.microsoft.com/office/drawing/2014/main" id="{3BAEFFBF-C6BB-52E2-C439-E0D7A69A2D77}"/>
                      </a:ext>
                    </a:extLst>
                  </p:cNvPr>
                  <p:cNvSpPr/>
                  <p:nvPr/>
                </p:nvSpPr>
                <p:spPr>
                  <a:xfrm>
                    <a:off x="12038091" y="1014648"/>
                    <a:ext cx="126512" cy="8402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28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9" name="tx77">
                    <a:extLst>
                      <a:ext uri="{FF2B5EF4-FFF2-40B4-BE49-F238E27FC236}">
                        <a16:creationId xmlns:a16="http://schemas.microsoft.com/office/drawing/2014/main" id="{3BAEFFBF-C6BB-52E2-C439-E0D7A69A2D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38091" y="1014648"/>
                    <a:ext cx="126512" cy="8402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9091" t="-142857" r="-36364" b="-57143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28" name="pt500">
                <a:extLst>
                  <a:ext uri="{FF2B5EF4-FFF2-40B4-BE49-F238E27FC236}">
                    <a16:creationId xmlns:a16="http://schemas.microsoft.com/office/drawing/2014/main" id="{25996A00-E73A-CB4F-6044-5DDAB4296B47}"/>
                  </a:ext>
                </a:extLst>
              </p:cNvPr>
              <p:cNvSpPr/>
              <p:nvPr/>
            </p:nvSpPr>
            <p:spPr>
              <a:xfrm>
                <a:off x="11841533" y="1191291"/>
                <a:ext cx="127201" cy="127201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6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9" name="tx521">
                    <a:extLst>
                      <a:ext uri="{FF2B5EF4-FFF2-40B4-BE49-F238E27FC236}">
                        <a16:creationId xmlns:a16="http://schemas.microsoft.com/office/drawing/2014/main" id="{A523FCE8-D78C-FA22-FF0C-791DA34F57FA}"/>
                      </a:ext>
                    </a:extLst>
                  </p:cNvPr>
                  <p:cNvSpPr/>
                  <p:nvPr/>
                </p:nvSpPr>
                <p:spPr>
                  <a:xfrm>
                    <a:off x="12206311" y="1273274"/>
                    <a:ext cx="35012" cy="452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3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.0</m:t>
                          </m:r>
                        </m:oMath>
                      </m:oMathPara>
                    </a14:m>
                    <a:endParaRPr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49" name="tx521">
                    <a:extLst>
                      <a:ext uri="{FF2B5EF4-FFF2-40B4-BE49-F238E27FC236}">
                        <a16:creationId xmlns:a16="http://schemas.microsoft.com/office/drawing/2014/main" id="{A523FCE8-D78C-FA22-FF0C-791DA34F57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6311" y="1273274"/>
                    <a:ext cx="35012" cy="452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25000" t="-240000" r="-325000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63" name="pt500">
                <a:extLst>
                  <a:ext uri="{FF2B5EF4-FFF2-40B4-BE49-F238E27FC236}">
                    <a16:creationId xmlns:a16="http://schemas.microsoft.com/office/drawing/2014/main" id="{7790DACA-1429-83E3-A9A8-44A06AA52381}"/>
                  </a:ext>
                </a:extLst>
              </p:cNvPr>
              <p:cNvSpPr/>
              <p:nvPr/>
            </p:nvSpPr>
            <p:spPr>
              <a:xfrm>
                <a:off x="11841533" y="1449887"/>
                <a:ext cx="127201" cy="127201"/>
              </a:xfrm>
              <a:prstGeom prst="ellipse">
                <a:avLst/>
              </a:prstGeom>
              <a:solidFill>
                <a:srgbClr val="DB8E00"/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6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4" name="tx521">
                    <a:extLst>
                      <a:ext uri="{FF2B5EF4-FFF2-40B4-BE49-F238E27FC236}">
                        <a16:creationId xmlns:a16="http://schemas.microsoft.com/office/drawing/2014/main" id="{73BCA184-CF9E-7A5E-96B7-E761E9EDF6E9}"/>
                      </a:ext>
                    </a:extLst>
                  </p:cNvPr>
                  <p:cNvSpPr/>
                  <p:nvPr/>
                </p:nvSpPr>
                <p:spPr>
                  <a:xfrm>
                    <a:off x="12206311" y="1531870"/>
                    <a:ext cx="35012" cy="452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3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.1</m:t>
                          </m:r>
                        </m:oMath>
                      </m:oMathPara>
                    </a14:m>
                    <a:endParaRPr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64" name="tx521">
                    <a:extLst>
                      <a:ext uri="{FF2B5EF4-FFF2-40B4-BE49-F238E27FC236}">
                        <a16:creationId xmlns:a16="http://schemas.microsoft.com/office/drawing/2014/main" id="{73BCA184-CF9E-7A5E-96B7-E761E9EDF6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6311" y="1531870"/>
                    <a:ext cx="35012" cy="452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25000" t="-220000" r="-325000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66" name="pt500">
                <a:extLst>
                  <a:ext uri="{FF2B5EF4-FFF2-40B4-BE49-F238E27FC236}">
                    <a16:creationId xmlns:a16="http://schemas.microsoft.com/office/drawing/2014/main" id="{D8C8E9F3-C706-FF9F-4C20-5B26CBAEA1EE}"/>
                  </a:ext>
                </a:extLst>
              </p:cNvPr>
              <p:cNvSpPr/>
              <p:nvPr/>
            </p:nvSpPr>
            <p:spPr>
              <a:xfrm>
                <a:off x="11841533" y="1708483"/>
                <a:ext cx="127201" cy="127201"/>
              </a:xfrm>
              <a:prstGeom prst="ellipse">
                <a:avLst/>
              </a:prstGeom>
              <a:solidFill>
                <a:srgbClr val="AEA200"/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6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7" name="tx521">
                    <a:extLst>
                      <a:ext uri="{FF2B5EF4-FFF2-40B4-BE49-F238E27FC236}">
                        <a16:creationId xmlns:a16="http://schemas.microsoft.com/office/drawing/2014/main" id="{CBBA6940-6107-A1EC-97AC-F86C89546F80}"/>
                      </a:ext>
                    </a:extLst>
                  </p:cNvPr>
                  <p:cNvSpPr/>
                  <p:nvPr/>
                </p:nvSpPr>
                <p:spPr>
                  <a:xfrm>
                    <a:off x="12206311" y="1790466"/>
                    <a:ext cx="35012" cy="452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3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.2</m:t>
                          </m:r>
                        </m:oMath>
                      </m:oMathPara>
                    </a14:m>
                    <a:endParaRPr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67" name="tx521">
                    <a:extLst>
                      <a:ext uri="{FF2B5EF4-FFF2-40B4-BE49-F238E27FC236}">
                        <a16:creationId xmlns:a16="http://schemas.microsoft.com/office/drawing/2014/main" id="{CBBA6940-6107-A1EC-97AC-F86C89546F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6311" y="1790466"/>
                    <a:ext cx="35012" cy="452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25000" t="-300000" r="-325000" b="-125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69" name="pt500">
                <a:extLst>
                  <a:ext uri="{FF2B5EF4-FFF2-40B4-BE49-F238E27FC236}">
                    <a16:creationId xmlns:a16="http://schemas.microsoft.com/office/drawing/2014/main" id="{875FA7BD-8ADD-E5C1-3ADC-471BC199EAB5}"/>
                  </a:ext>
                </a:extLst>
              </p:cNvPr>
              <p:cNvSpPr/>
              <p:nvPr/>
            </p:nvSpPr>
            <p:spPr>
              <a:xfrm>
                <a:off x="11841533" y="1967079"/>
                <a:ext cx="127201" cy="127201"/>
              </a:xfrm>
              <a:prstGeom prst="ellipse">
                <a:avLst/>
              </a:prstGeom>
              <a:solidFill>
                <a:srgbClr val="64B200"/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6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0" name="tx521">
                    <a:extLst>
                      <a:ext uri="{FF2B5EF4-FFF2-40B4-BE49-F238E27FC236}">
                        <a16:creationId xmlns:a16="http://schemas.microsoft.com/office/drawing/2014/main" id="{CF6E9D13-21DA-5553-304A-6598336C53AC}"/>
                      </a:ext>
                    </a:extLst>
                  </p:cNvPr>
                  <p:cNvSpPr/>
                  <p:nvPr/>
                </p:nvSpPr>
                <p:spPr>
                  <a:xfrm>
                    <a:off x="12206311" y="2049062"/>
                    <a:ext cx="35012" cy="452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3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.3</m:t>
                          </m:r>
                        </m:oMath>
                      </m:oMathPara>
                    </a14:m>
                    <a:endParaRPr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70" name="tx521">
                    <a:extLst>
                      <a:ext uri="{FF2B5EF4-FFF2-40B4-BE49-F238E27FC236}">
                        <a16:creationId xmlns:a16="http://schemas.microsoft.com/office/drawing/2014/main" id="{CF6E9D13-21DA-5553-304A-6598336C53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6311" y="2049062"/>
                    <a:ext cx="35012" cy="4521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25000" t="-220000" r="-325000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2" name="pt500">
                <a:extLst>
                  <a:ext uri="{FF2B5EF4-FFF2-40B4-BE49-F238E27FC236}">
                    <a16:creationId xmlns:a16="http://schemas.microsoft.com/office/drawing/2014/main" id="{32D6E89A-44B9-8607-293F-02AED65E9893}"/>
                  </a:ext>
                </a:extLst>
              </p:cNvPr>
              <p:cNvSpPr/>
              <p:nvPr/>
            </p:nvSpPr>
            <p:spPr>
              <a:xfrm>
                <a:off x="11841533" y="2225675"/>
                <a:ext cx="127201" cy="127201"/>
              </a:xfrm>
              <a:prstGeom prst="ellipse">
                <a:avLst/>
              </a:prstGeom>
              <a:solidFill>
                <a:srgbClr val="18BD5C"/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6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3" name="tx521">
                    <a:extLst>
                      <a:ext uri="{FF2B5EF4-FFF2-40B4-BE49-F238E27FC236}">
                        <a16:creationId xmlns:a16="http://schemas.microsoft.com/office/drawing/2014/main" id="{E3F5DB0F-4C8D-FDFC-84C1-0BB543A4F1C1}"/>
                      </a:ext>
                    </a:extLst>
                  </p:cNvPr>
                  <p:cNvSpPr/>
                  <p:nvPr/>
                </p:nvSpPr>
                <p:spPr>
                  <a:xfrm>
                    <a:off x="12206311" y="2307658"/>
                    <a:ext cx="35012" cy="452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3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.4</m:t>
                          </m:r>
                        </m:oMath>
                      </m:oMathPara>
                    </a14:m>
                    <a:endParaRPr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73" name="tx521">
                    <a:extLst>
                      <a:ext uri="{FF2B5EF4-FFF2-40B4-BE49-F238E27FC236}">
                        <a16:creationId xmlns:a16="http://schemas.microsoft.com/office/drawing/2014/main" id="{E3F5DB0F-4C8D-FDFC-84C1-0BB543A4F1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6311" y="2307658"/>
                    <a:ext cx="35012" cy="4521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425000" t="-300000" r="-325000" b="-125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5" name="pt500">
                <a:extLst>
                  <a:ext uri="{FF2B5EF4-FFF2-40B4-BE49-F238E27FC236}">
                    <a16:creationId xmlns:a16="http://schemas.microsoft.com/office/drawing/2014/main" id="{F81DBA20-0D2F-492F-6B41-319CDC7EF9F7}"/>
                  </a:ext>
                </a:extLst>
              </p:cNvPr>
              <p:cNvSpPr/>
              <p:nvPr/>
            </p:nvSpPr>
            <p:spPr>
              <a:xfrm>
                <a:off x="11841533" y="2484271"/>
                <a:ext cx="127201" cy="127201"/>
              </a:xfrm>
              <a:prstGeom prst="ellipse">
                <a:avLst/>
              </a:prstGeom>
              <a:solidFill>
                <a:srgbClr val="1AC1A8"/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6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6" name="tx521">
                    <a:extLst>
                      <a:ext uri="{FF2B5EF4-FFF2-40B4-BE49-F238E27FC236}">
                        <a16:creationId xmlns:a16="http://schemas.microsoft.com/office/drawing/2014/main" id="{AEA65B06-787E-E22D-56C5-4CB0D4D8AAEA}"/>
                      </a:ext>
                    </a:extLst>
                  </p:cNvPr>
                  <p:cNvSpPr/>
                  <p:nvPr/>
                </p:nvSpPr>
                <p:spPr>
                  <a:xfrm>
                    <a:off x="12206311" y="2566254"/>
                    <a:ext cx="35012" cy="452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3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.5</m:t>
                          </m:r>
                        </m:oMath>
                      </m:oMathPara>
                    </a14:m>
                    <a:endParaRPr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76" name="tx521">
                    <a:extLst>
                      <a:ext uri="{FF2B5EF4-FFF2-40B4-BE49-F238E27FC236}">
                        <a16:creationId xmlns:a16="http://schemas.microsoft.com/office/drawing/2014/main" id="{AEA65B06-787E-E22D-56C5-4CB0D4D8AA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6311" y="2566254"/>
                    <a:ext cx="35012" cy="4521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425000" t="-275000" r="-325000" b="-125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8" name="pt500">
                <a:extLst>
                  <a:ext uri="{FF2B5EF4-FFF2-40B4-BE49-F238E27FC236}">
                    <a16:creationId xmlns:a16="http://schemas.microsoft.com/office/drawing/2014/main" id="{A96DEBDD-19D9-6217-83D7-4AFF9581707E}"/>
                  </a:ext>
                </a:extLst>
              </p:cNvPr>
              <p:cNvSpPr/>
              <p:nvPr/>
            </p:nvSpPr>
            <p:spPr>
              <a:xfrm>
                <a:off x="11841533" y="2742867"/>
                <a:ext cx="127201" cy="127201"/>
              </a:xfrm>
              <a:prstGeom prst="ellipse">
                <a:avLst/>
              </a:prstGeom>
              <a:solidFill>
                <a:srgbClr val="1ABADF"/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6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9" name="tx521">
                    <a:extLst>
                      <a:ext uri="{FF2B5EF4-FFF2-40B4-BE49-F238E27FC236}">
                        <a16:creationId xmlns:a16="http://schemas.microsoft.com/office/drawing/2014/main" id="{422CDF3D-C12C-7FCE-DA05-8EDF8DD352AA}"/>
                      </a:ext>
                    </a:extLst>
                  </p:cNvPr>
                  <p:cNvSpPr/>
                  <p:nvPr/>
                </p:nvSpPr>
                <p:spPr>
                  <a:xfrm>
                    <a:off x="12206311" y="2824850"/>
                    <a:ext cx="35012" cy="452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3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.6</m:t>
                          </m:r>
                        </m:oMath>
                      </m:oMathPara>
                    </a14:m>
                    <a:endParaRPr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79" name="tx521">
                    <a:extLst>
                      <a:ext uri="{FF2B5EF4-FFF2-40B4-BE49-F238E27FC236}">
                        <a16:creationId xmlns:a16="http://schemas.microsoft.com/office/drawing/2014/main" id="{422CDF3D-C12C-7FCE-DA05-8EDF8DD352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6311" y="2824850"/>
                    <a:ext cx="35012" cy="4521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425000" t="-220000" r="-325000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81" name="pt500">
                <a:extLst>
                  <a:ext uri="{FF2B5EF4-FFF2-40B4-BE49-F238E27FC236}">
                    <a16:creationId xmlns:a16="http://schemas.microsoft.com/office/drawing/2014/main" id="{B77909D5-0440-7B1B-733A-3B55C489C27B}"/>
                  </a:ext>
                </a:extLst>
              </p:cNvPr>
              <p:cNvSpPr/>
              <p:nvPr/>
            </p:nvSpPr>
            <p:spPr>
              <a:xfrm>
                <a:off x="11841533" y="3001463"/>
                <a:ext cx="127201" cy="127201"/>
              </a:xfrm>
              <a:prstGeom prst="ellipse">
                <a:avLst/>
              </a:prstGeom>
              <a:solidFill>
                <a:srgbClr val="17A7FF"/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6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2" name="tx521">
                    <a:extLst>
                      <a:ext uri="{FF2B5EF4-FFF2-40B4-BE49-F238E27FC236}">
                        <a16:creationId xmlns:a16="http://schemas.microsoft.com/office/drawing/2014/main" id="{1CB9CE61-8E68-3604-9012-2A6B0F60530B}"/>
                      </a:ext>
                    </a:extLst>
                  </p:cNvPr>
                  <p:cNvSpPr/>
                  <p:nvPr/>
                </p:nvSpPr>
                <p:spPr>
                  <a:xfrm>
                    <a:off x="12206311" y="3083446"/>
                    <a:ext cx="35012" cy="452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3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.7</m:t>
                          </m:r>
                        </m:oMath>
                      </m:oMathPara>
                    </a14:m>
                    <a:endParaRPr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82" name="tx521">
                    <a:extLst>
                      <a:ext uri="{FF2B5EF4-FFF2-40B4-BE49-F238E27FC236}">
                        <a16:creationId xmlns:a16="http://schemas.microsoft.com/office/drawing/2014/main" id="{1CB9CE61-8E68-3604-9012-2A6B0F6053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6311" y="3083446"/>
                    <a:ext cx="35012" cy="4521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425000" t="-300000" r="-325000" b="-125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84" name="pt500">
                <a:extLst>
                  <a:ext uri="{FF2B5EF4-FFF2-40B4-BE49-F238E27FC236}">
                    <a16:creationId xmlns:a16="http://schemas.microsoft.com/office/drawing/2014/main" id="{C476F447-77D9-1F6D-72A4-AD797C0183BE}"/>
                  </a:ext>
                </a:extLst>
              </p:cNvPr>
              <p:cNvSpPr/>
              <p:nvPr/>
            </p:nvSpPr>
            <p:spPr>
              <a:xfrm>
                <a:off x="11841533" y="3260059"/>
                <a:ext cx="127201" cy="127201"/>
              </a:xfrm>
              <a:prstGeom prst="ellipse">
                <a:avLst/>
              </a:prstGeom>
              <a:solidFill>
                <a:srgbClr val="B385FF"/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6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5" name="tx521">
                    <a:extLst>
                      <a:ext uri="{FF2B5EF4-FFF2-40B4-BE49-F238E27FC236}">
                        <a16:creationId xmlns:a16="http://schemas.microsoft.com/office/drawing/2014/main" id="{F2486AAA-A6B8-A3D1-F019-92EF2EAE8DF0}"/>
                      </a:ext>
                    </a:extLst>
                  </p:cNvPr>
                  <p:cNvSpPr/>
                  <p:nvPr/>
                </p:nvSpPr>
                <p:spPr>
                  <a:xfrm>
                    <a:off x="12206311" y="3342042"/>
                    <a:ext cx="35012" cy="452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3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.8</m:t>
                          </m:r>
                        </m:oMath>
                      </m:oMathPara>
                    </a14:m>
                    <a:endParaRPr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85" name="tx521">
                    <a:extLst>
                      <a:ext uri="{FF2B5EF4-FFF2-40B4-BE49-F238E27FC236}">
                        <a16:creationId xmlns:a16="http://schemas.microsoft.com/office/drawing/2014/main" id="{F2486AAA-A6B8-A3D1-F019-92EF2EAE8D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6311" y="3342042"/>
                    <a:ext cx="35012" cy="4521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25000" t="-240000" r="-325000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87" name="pt500">
                <a:extLst>
                  <a:ext uri="{FF2B5EF4-FFF2-40B4-BE49-F238E27FC236}">
                    <a16:creationId xmlns:a16="http://schemas.microsoft.com/office/drawing/2014/main" id="{6B21B0FA-A6DD-9D84-DCB2-CC5DAEEB687D}"/>
                  </a:ext>
                </a:extLst>
              </p:cNvPr>
              <p:cNvSpPr/>
              <p:nvPr/>
            </p:nvSpPr>
            <p:spPr>
              <a:xfrm>
                <a:off x="11841533" y="3518655"/>
                <a:ext cx="127201" cy="127201"/>
              </a:xfrm>
              <a:prstGeom prst="ellipse">
                <a:avLst/>
              </a:prstGeom>
              <a:solidFill>
                <a:srgbClr val="EF67EC"/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6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8" name="tx521">
                    <a:extLst>
                      <a:ext uri="{FF2B5EF4-FFF2-40B4-BE49-F238E27FC236}">
                        <a16:creationId xmlns:a16="http://schemas.microsoft.com/office/drawing/2014/main" id="{D482A71A-D43D-A3C1-E211-BE7DF5E500BD}"/>
                      </a:ext>
                    </a:extLst>
                  </p:cNvPr>
                  <p:cNvSpPr/>
                  <p:nvPr/>
                </p:nvSpPr>
                <p:spPr>
                  <a:xfrm>
                    <a:off x="12206311" y="3600638"/>
                    <a:ext cx="35012" cy="452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3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.9</m:t>
                          </m:r>
                        </m:oMath>
                      </m:oMathPara>
                    </a14:m>
                    <a:endParaRPr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88" name="tx521">
                    <a:extLst>
                      <a:ext uri="{FF2B5EF4-FFF2-40B4-BE49-F238E27FC236}">
                        <a16:creationId xmlns:a16="http://schemas.microsoft.com/office/drawing/2014/main" id="{D482A71A-D43D-A3C1-E211-BE7DF5E500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6311" y="3600638"/>
                    <a:ext cx="35012" cy="45218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425000" t="-300000" r="-325000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90" name="pt500">
                <a:extLst>
                  <a:ext uri="{FF2B5EF4-FFF2-40B4-BE49-F238E27FC236}">
                    <a16:creationId xmlns:a16="http://schemas.microsoft.com/office/drawing/2014/main" id="{21422DC2-A01A-E4F2-E482-1A83B2693013}"/>
                  </a:ext>
                </a:extLst>
              </p:cNvPr>
              <p:cNvSpPr/>
              <p:nvPr/>
            </p:nvSpPr>
            <p:spPr>
              <a:xfrm>
                <a:off x="11841533" y="3777255"/>
                <a:ext cx="127201" cy="127201"/>
              </a:xfrm>
              <a:prstGeom prst="ellipse">
                <a:avLst/>
              </a:prstGeom>
              <a:solidFill>
                <a:srgbClr val="FE62B6"/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6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1" name="tx521">
                    <a:extLst>
                      <a:ext uri="{FF2B5EF4-FFF2-40B4-BE49-F238E27FC236}">
                        <a16:creationId xmlns:a16="http://schemas.microsoft.com/office/drawing/2014/main" id="{17135100-4813-AE08-AEBC-62511A9669A1}"/>
                      </a:ext>
                    </a:extLst>
                  </p:cNvPr>
                  <p:cNvSpPr/>
                  <p:nvPr/>
                </p:nvSpPr>
                <p:spPr>
                  <a:xfrm>
                    <a:off x="12206311" y="3859238"/>
                    <a:ext cx="35012" cy="452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3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1.0</m:t>
                          </m:r>
                        </m:oMath>
                      </m:oMathPara>
                    </a14:m>
                    <a:endParaRPr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91" name="tx521">
                    <a:extLst>
                      <a:ext uri="{FF2B5EF4-FFF2-40B4-BE49-F238E27FC236}">
                        <a16:creationId xmlns:a16="http://schemas.microsoft.com/office/drawing/2014/main" id="{17135100-4813-AE08-AEBC-62511A9669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6311" y="3859238"/>
                    <a:ext cx="35012" cy="45218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425000" t="-300000" r="-325000" b="-125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9" name="rc479"/>
            <p:cNvSpPr/>
            <p:nvPr/>
          </p:nvSpPr>
          <p:spPr>
            <a:xfrm>
              <a:off x="906699" y="47625"/>
              <a:ext cx="8377923" cy="2803999"/>
            </a:xfrm>
            <a:prstGeom prst="rect">
              <a:avLst/>
            </a:prstGeom>
            <a:ln w="127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974F10ED-28D1-CAD3-217F-D5E4840CEF9F}"/>
                </a:ext>
              </a:extLst>
            </p:cNvPr>
            <p:cNvGrpSpPr/>
            <p:nvPr/>
          </p:nvGrpSpPr>
          <p:grpSpPr>
            <a:xfrm>
              <a:off x="672095" y="542404"/>
              <a:ext cx="57862" cy="2302952"/>
              <a:chOff x="593725" y="4086680"/>
              <a:chExt cx="57862" cy="17227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tx480"/>
                  <p:cNvSpPr/>
                  <p:nvPr/>
                </p:nvSpPr>
                <p:spPr>
                  <a:xfrm>
                    <a:off x="622656" y="5772092"/>
                    <a:ext cx="28931" cy="373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0" name="tx4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656" y="5772092"/>
                    <a:ext cx="28931" cy="3736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6667" t="-280000" r="-300000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tx481"/>
                  <p:cNvSpPr/>
                  <p:nvPr/>
                </p:nvSpPr>
                <p:spPr>
                  <a:xfrm>
                    <a:off x="593725" y="5210212"/>
                    <a:ext cx="57862" cy="374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1" name="tx4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5" y="5210212"/>
                    <a:ext cx="57862" cy="3749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83333" t="-216667" r="-216667" b="-83333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x482"/>
                  <p:cNvSpPr/>
                  <p:nvPr/>
                </p:nvSpPr>
                <p:spPr>
                  <a:xfrm>
                    <a:off x="593725" y="4648484"/>
                    <a:ext cx="57862" cy="374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2" name="tx4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5" y="4648484"/>
                    <a:ext cx="57862" cy="3746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283333" t="-260000" r="-216667" b="-12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tx483"/>
                  <p:cNvSpPr/>
                  <p:nvPr/>
                </p:nvSpPr>
                <p:spPr>
                  <a:xfrm>
                    <a:off x="593725" y="4086680"/>
                    <a:ext cx="57862" cy="375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3" name="tx4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5" y="4086680"/>
                    <a:ext cx="57862" cy="3751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283333" t="-260000" r="-216667" b="-12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15" name="Group 2714">
              <a:extLst>
                <a:ext uri="{FF2B5EF4-FFF2-40B4-BE49-F238E27FC236}">
                  <a16:creationId xmlns:a16="http://schemas.microsoft.com/office/drawing/2014/main" id="{D9B0EFD6-2FA9-37F1-B470-3AA0F057E2AE}"/>
                </a:ext>
              </a:extLst>
            </p:cNvPr>
            <p:cNvGrpSpPr/>
            <p:nvPr/>
          </p:nvGrpSpPr>
          <p:grpSpPr>
            <a:xfrm>
              <a:off x="830210" y="521663"/>
              <a:ext cx="72000" cy="2227053"/>
              <a:chOff x="830210" y="507376"/>
              <a:chExt cx="72000" cy="2227053"/>
            </a:xfrm>
          </p:grpSpPr>
          <p:sp>
            <p:nvSpPr>
              <p:cNvPr id="484" name="pl484"/>
              <p:cNvSpPr/>
              <p:nvPr/>
            </p:nvSpPr>
            <p:spPr>
              <a:xfrm>
                <a:off x="830210" y="2734429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5" name="pl485"/>
              <p:cNvSpPr/>
              <p:nvPr/>
            </p:nvSpPr>
            <p:spPr>
              <a:xfrm>
                <a:off x="830210" y="1992077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6" name="pl486"/>
              <p:cNvSpPr/>
              <p:nvPr/>
            </p:nvSpPr>
            <p:spPr>
              <a:xfrm>
                <a:off x="830210" y="1249727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7" name="pl487"/>
              <p:cNvSpPr/>
              <p:nvPr/>
            </p:nvSpPr>
            <p:spPr>
              <a:xfrm>
                <a:off x="830210" y="507376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7" name="tx497"/>
            <p:cNvSpPr/>
            <p:nvPr/>
          </p:nvSpPr>
          <p:spPr>
            <a:xfrm rot="16200000">
              <a:off x="118970" y="1427377"/>
              <a:ext cx="439224" cy="444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time (sec)</a:t>
              </a:r>
              <a:endParaRPr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7" name="pl358">
              <a:extLst>
                <a:ext uri="{FF2B5EF4-FFF2-40B4-BE49-F238E27FC236}">
                  <a16:creationId xmlns:a16="http://schemas.microsoft.com/office/drawing/2014/main" id="{636AD66C-AA32-D4DF-5004-AFC8101EDD11}"/>
                </a:ext>
              </a:extLst>
            </p:cNvPr>
            <p:cNvSpPr/>
            <p:nvPr/>
          </p:nvSpPr>
          <p:spPr>
            <a:xfrm>
              <a:off x="1287513" y="893519"/>
              <a:ext cx="7616294" cy="1824320"/>
            </a:xfrm>
            <a:custGeom>
              <a:avLst/>
              <a:gdLst/>
              <a:ahLst/>
              <a:cxnLst/>
              <a:rect l="0" t="0" r="0" b="0"/>
              <a:pathLst>
                <a:path w="22312885" h="3998247">
                  <a:moveTo>
                    <a:pt x="0" y="3998247"/>
                  </a:moveTo>
                  <a:lnTo>
                    <a:pt x="2479209" y="3874984"/>
                  </a:lnTo>
                  <a:lnTo>
                    <a:pt x="4958418" y="3668784"/>
                  </a:lnTo>
                  <a:lnTo>
                    <a:pt x="7437628" y="3290236"/>
                  </a:lnTo>
                  <a:lnTo>
                    <a:pt x="9916837" y="2926675"/>
                  </a:lnTo>
                  <a:lnTo>
                    <a:pt x="12396047" y="2585712"/>
                  </a:lnTo>
                  <a:lnTo>
                    <a:pt x="14875256" y="2181271"/>
                  </a:lnTo>
                  <a:lnTo>
                    <a:pt x="17354466" y="1550532"/>
                  </a:lnTo>
                  <a:lnTo>
                    <a:pt x="19833675" y="833055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000"/>
            </a:p>
          </p:txBody>
        </p:sp>
        <p:sp>
          <p:nvSpPr>
            <p:cNvPr id="578" name="pl359">
              <a:extLst>
                <a:ext uri="{FF2B5EF4-FFF2-40B4-BE49-F238E27FC236}">
                  <a16:creationId xmlns:a16="http://schemas.microsoft.com/office/drawing/2014/main" id="{B30992CC-1347-98D0-D64B-105F3F8E092C}"/>
                </a:ext>
              </a:extLst>
            </p:cNvPr>
            <p:cNvSpPr/>
            <p:nvPr/>
          </p:nvSpPr>
          <p:spPr>
            <a:xfrm>
              <a:off x="1287513" y="573040"/>
              <a:ext cx="7616294" cy="2129714"/>
            </a:xfrm>
            <a:custGeom>
              <a:avLst/>
              <a:gdLst/>
              <a:ahLst/>
              <a:cxnLst/>
              <a:rect l="0" t="0" r="0" b="0"/>
              <a:pathLst>
                <a:path w="22312885" h="4667557">
                  <a:moveTo>
                    <a:pt x="0" y="4667557"/>
                  </a:moveTo>
                  <a:lnTo>
                    <a:pt x="2479209" y="4450687"/>
                  </a:lnTo>
                  <a:lnTo>
                    <a:pt x="4958418" y="4203365"/>
                  </a:lnTo>
                  <a:lnTo>
                    <a:pt x="7437628" y="3882546"/>
                  </a:lnTo>
                  <a:lnTo>
                    <a:pt x="9916837" y="3478281"/>
                  </a:lnTo>
                  <a:lnTo>
                    <a:pt x="12396047" y="2951163"/>
                  </a:lnTo>
                  <a:lnTo>
                    <a:pt x="14875256" y="2289840"/>
                  </a:lnTo>
                  <a:lnTo>
                    <a:pt x="17354466" y="1769736"/>
                  </a:lnTo>
                  <a:lnTo>
                    <a:pt x="19833675" y="665708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000"/>
            </a:p>
          </p:txBody>
        </p:sp>
        <p:sp>
          <p:nvSpPr>
            <p:cNvPr id="579" name="pl360">
              <a:extLst>
                <a:ext uri="{FF2B5EF4-FFF2-40B4-BE49-F238E27FC236}">
                  <a16:creationId xmlns:a16="http://schemas.microsoft.com/office/drawing/2014/main" id="{1C100FC3-2786-DD29-476E-FAA1B40FBC2A}"/>
                </a:ext>
              </a:extLst>
            </p:cNvPr>
            <p:cNvSpPr/>
            <p:nvPr/>
          </p:nvSpPr>
          <p:spPr>
            <a:xfrm>
              <a:off x="1287513" y="175079"/>
              <a:ext cx="7616294" cy="2522891"/>
            </a:xfrm>
            <a:custGeom>
              <a:avLst/>
              <a:gdLst/>
              <a:ahLst/>
              <a:cxnLst/>
              <a:rect l="0" t="0" r="0" b="0"/>
              <a:pathLst>
                <a:path w="22312885" h="5529261">
                  <a:moveTo>
                    <a:pt x="0" y="5529261"/>
                  </a:moveTo>
                  <a:lnTo>
                    <a:pt x="2479209" y="5391760"/>
                  </a:lnTo>
                  <a:lnTo>
                    <a:pt x="4958418" y="5099395"/>
                  </a:lnTo>
                  <a:lnTo>
                    <a:pt x="7437628" y="4694241"/>
                  </a:lnTo>
                  <a:lnTo>
                    <a:pt x="9916837" y="4395576"/>
                  </a:lnTo>
                  <a:lnTo>
                    <a:pt x="12396047" y="3738886"/>
                  </a:lnTo>
                  <a:lnTo>
                    <a:pt x="14875256" y="3015237"/>
                  </a:lnTo>
                  <a:lnTo>
                    <a:pt x="17354466" y="2124885"/>
                  </a:lnTo>
                  <a:lnTo>
                    <a:pt x="19833675" y="1491492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000"/>
            </a:p>
          </p:txBody>
        </p:sp>
        <p:sp>
          <p:nvSpPr>
            <p:cNvPr id="615" name="pl361">
              <a:extLst>
                <a:ext uri="{FF2B5EF4-FFF2-40B4-BE49-F238E27FC236}">
                  <a16:creationId xmlns:a16="http://schemas.microsoft.com/office/drawing/2014/main" id="{EA591832-D56D-6682-AF44-B4A613B443F6}"/>
                </a:ext>
              </a:extLst>
            </p:cNvPr>
            <p:cNvSpPr/>
            <p:nvPr/>
          </p:nvSpPr>
          <p:spPr>
            <a:xfrm>
              <a:off x="1287513" y="282215"/>
              <a:ext cx="7616294" cy="2420778"/>
            </a:xfrm>
            <a:custGeom>
              <a:avLst/>
              <a:gdLst/>
              <a:ahLst/>
              <a:cxnLst/>
              <a:rect l="0" t="0" r="0" b="0"/>
              <a:pathLst>
                <a:path w="22312885" h="5305462">
                  <a:moveTo>
                    <a:pt x="0" y="5305462"/>
                  </a:moveTo>
                  <a:lnTo>
                    <a:pt x="2479209" y="5142318"/>
                  </a:lnTo>
                  <a:lnTo>
                    <a:pt x="4958418" y="4853641"/>
                  </a:lnTo>
                  <a:lnTo>
                    <a:pt x="7437628" y="4440677"/>
                  </a:lnTo>
                  <a:lnTo>
                    <a:pt x="9916837" y="4029126"/>
                  </a:lnTo>
                  <a:lnTo>
                    <a:pt x="12396047" y="3416858"/>
                  </a:lnTo>
                  <a:lnTo>
                    <a:pt x="14875256" y="2748020"/>
                  </a:lnTo>
                  <a:lnTo>
                    <a:pt x="17354466" y="2015531"/>
                  </a:lnTo>
                  <a:lnTo>
                    <a:pt x="19833675" y="1003327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000"/>
            </a:p>
          </p:txBody>
        </p:sp>
        <p:sp>
          <p:nvSpPr>
            <p:cNvPr id="616" name="pl362">
              <a:extLst>
                <a:ext uri="{FF2B5EF4-FFF2-40B4-BE49-F238E27FC236}">
                  <a16:creationId xmlns:a16="http://schemas.microsoft.com/office/drawing/2014/main" id="{14FF002B-4086-D957-FB6B-DDD1D121CED3}"/>
                </a:ext>
              </a:extLst>
            </p:cNvPr>
            <p:cNvSpPr/>
            <p:nvPr/>
          </p:nvSpPr>
          <p:spPr>
            <a:xfrm>
              <a:off x="1287513" y="201807"/>
              <a:ext cx="7616294" cy="2495260"/>
            </a:xfrm>
            <a:custGeom>
              <a:avLst/>
              <a:gdLst/>
              <a:ahLst/>
              <a:cxnLst/>
              <a:rect l="0" t="0" r="0" b="0"/>
              <a:pathLst>
                <a:path w="22312885" h="5468702">
                  <a:moveTo>
                    <a:pt x="0" y="5468702"/>
                  </a:moveTo>
                  <a:lnTo>
                    <a:pt x="2479209" y="5231046"/>
                  </a:lnTo>
                  <a:lnTo>
                    <a:pt x="4958418" y="5025400"/>
                  </a:lnTo>
                  <a:lnTo>
                    <a:pt x="7437628" y="4642740"/>
                  </a:lnTo>
                  <a:lnTo>
                    <a:pt x="9916837" y="4177282"/>
                  </a:lnTo>
                  <a:lnTo>
                    <a:pt x="12396047" y="3717910"/>
                  </a:lnTo>
                  <a:lnTo>
                    <a:pt x="14875256" y="2990839"/>
                  </a:lnTo>
                  <a:lnTo>
                    <a:pt x="17354466" y="1971571"/>
                  </a:lnTo>
                  <a:lnTo>
                    <a:pt x="19833675" y="1401894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000"/>
            </a:p>
          </p:txBody>
        </p:sp>
        <p:sp>
          <p:nvSpPr>
            <p:cNvPr id="617" name="pl363">
              <a:extLst>
                <a:ext uri="{FF2B5EF4-FFF2-40B4-BE49-F238E27FC236}">
                  <a16:creationId xmlns:a16="http://schemas.microsoft.com/office/drawing/2014/main" id="{5921B959-F9C3-AD6D-2B8F-3EC850FB159F}"/>
                </a:ext>
              </a:extLst>
            </p:cNvPr>
            <p:cNvSpPr/>
            <p:nvPr/>
          </p:nvSpPr>
          <p:spPr>
            <a:xfrm>
              <a:off x="1287513" y="337068"/>
              <a:ext cx="7616294" cy="2365087"/>
            </a:xfrm>
            <a:custGeom>
              <a:avLst/>
              <a:gdLst/>
              <a:ahLst/>
              <a:cxnLst/>
              <a:rect l="0" t="0" r="0" b="0"/>
              <a:pathLst>
                <a:path w="22312885" h="5183409">
                  <a:moveTo>
                    <a:pt x="0" y="5183409"/>
                  </a:moveTo>
                  <a:lnTo>
                    <a:pt x="2479209" y="5039636"/>
                  </a:lnTo>
                  <a:lnTo>
                    <a:pt x="4958418" y="4712929"/>
                  </a:lnTo>
                  <a:lnTo>
                    <a:pt x="7437628" y="4338647"/>
                  </a:lnTo>
                  <a:lnTo>
                    <a:pt x="9916837" y="3914154"/>
                  </a:lnTo>
                  <a:lnTo>
                    <a:pt x="12396047" y="3360486"/>
                  </a:lnTo>
                  <a:lnTo>
                    <a:pt x="14875256" y="2565493"/>
                  </a:lnTo>
                  <a:lnTo>
                    <a:pt x="17354466" y="1800726"/>
                  </a:lnTo>
                  <a:lnTo>
                    <a:pt x="19833675" y="985006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000"/>
            </a:p>
          </p:txBody>
        </p:sp>
        <p:sp>
          <p:nvSpPr>
            <p:cNvPr id="618" name="pl364">
              <a:extLst>
                <a:ext uri="{FF2B5EF4-FFF2-40B4-BE49-F238E27FC236}">
                  <a16:creationId xmlns:a16="http://schemas.microsoft.com/office/drawing/2014/main" id="{8B13C8FC-8E44-C336-1094-961D7E163D56}"/>
                </a:ext>
              </a:extLst>
            </p:cNvPr>
            <p:cNvSpPr/>
            <p:nvPr/>
          </p:nvSpPr>
          <p:spPr>
            <a:xfrm>
              <a:off x="1287513" y="419184"/>
              <a:ext cx="7616294" cy="2296403"/>
            </a:xfrm>
            <a:custGeom>
              <a:avLst/>
              <a:gdLst/>
              <a:ahLst/>
              <a:cxnLst/>
              <a:rect l="0" t="0" r="0" b="0"/>
              <a:pathLst>
                <a:path w="22312885" h="5032879">
                  <a:moveTo>
                    <a:pt x="0" y="5032879"/>
                  </a:moveTo>
                  <a:lnTo>
                    <a:pt x="2479209" y="4856238"/>
                  </a:lnTo>
                  <a:lnTo>
                    <a:pt x="4958418" y="4571804"/>
                  </a:lnTo>
                  <a:lnTo>
                    <a:pt x="7437628" y="4149391"/>
                  </a:lnTo>
                  <a:lnTo>
                    <a:pt x="9916837" y="3706293"/>
                  </a:lnTo>
                  <a:lnTo>
                    <a:pt x="12396047" y="3171194"/>
                  </a:lnTo>
                  <a:lnTo>
                    <a:pt x="14875256" y="2429468"/>
                  </a:lnTo>
                  <a:lnTo>
                    <a:pt x="17354466" y="1391403"/>
                  </a:lnTo>
                  <a:lnTo>
                    <a:pt x="19833675" y="591772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000"/>
            </a:p>
          </p:txBody>
        </p:sp>
        <p:sp>
          <p:nvSpPr>
            <p:cNvPr id="619" name="pl365">
              <a:extLst>
                <a:ext uri="{FF2B5EF4-FFF2-40B4-BE49-F238E27FC236}">
                  <a16:creationId xmlns:a16="http://schemas.microsoft.com/office/drawing/2014/main" id="{AA449F94-CFD3-6655-E421-55B921E7C2EF}"/>
                </a:ext>
              </a:extLst>
            </p:cNvPr>
            <p:cNvSpPr/>
            <p:nvPr/>
          </p:nvSpPr>
          <p:spPr>
            <a:xfrm>
              <a:off x="1287513" y="291005"/>
              <a:ext cx="7616294" cy="2432174"/>
            </a:xfrm>
            <a:custGeom>
              <a:avLst/>
              <a:gdLst/>
              <a:ahLst/>
              <a:cxnLst/>
              <a:rect l="0" t="0" r="0" b="0"/>
              <a:pathLst>
                <a:path w="22312885" h="5330441">
                  <a:moveTo>
                    <a:pt x="0" y="5330441"/>
                  </a:moveTo>
                  <a:lnTo>
                    <a:pt x="2479209" y="5125030"/>
                  </a:lnTo>
                  <a:lnTo>
                    <a:pt x="4958418" y="4851511"/>
                  </a:lnTo>
                  <a:lnTo>
                    <a:pt x="7437628" y="4468728"/>
                  </a:lnTo>
                  <a:lnTo>
                    <a:pt x="9916837" y="4011485"/>
                  </a:lnTo>
                  <a:lnTo>
                    <a:pt x="12396047" y="3426717"/>
                  </a:lnTo>
                  <a:lnTo>
                    <a:pt x="14875256" y="2716253"/>
                  </a:lnTo>
                  <a:lnTo>
                    <a:pt x="17354466" y="1990768"/>
                  </a:lnTo>
                  <a:lnTo>
                    <a:pt x="19833675" y="1048998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000"/>
            </a:p>
          </p:txBody>
        </p:sp>
        <p:sp>
          <p:nvSpPr>
            <p:cNvPr id="620" name="pl366">
              <a:extLst>
                <a:ext uri="{FF2B5EF4-FFF2-40B4-BE49-F238E27FC236}">
                  <a16:creationId xmlns:a16="http://schemas.microsoft.com/office/drawing/2014/main" id="{9739DEFC-F5CB-F698-B6C8-4002A39B0C4D}"/>
                </a:ext>
              </a:extLst>
            </p:cNvPr>
            <p:cNvSpPr/>
            <p:nvPr/>
          </p:nvSpPr>
          <p:spPr>
            <a:xfrm>
              <a:off x="1287513" y="285442"/>
              <a:ext cx="7616294" cy="2433452"/>
            </a:xfrm>
            <a:custGeom>
              <a:avLst/>
              <a:gdLst/>
              <a:ahLst/>
              <a:cxnLst/>
              <a:rect l="0" t="0" r="0" b="0"/>
              <a:pathLst>
                <a:path w="22312885" h="5333243">
                  <a:moveTo>
                    <a:pt x="0" y="5333243"/>
                  </a:moveTo>
                  <a:lnTo>
                    <a:pt x="2479209" y="5142820"/>
                  </a:lnTo>
                  <a:lnTo>
                    <a:pt x="4958418" y="4805562"/>
                  </a:lnTo>
                  <a:lnTo>
                    <a:pt x="7437628" y="4457790"/>
                  </a:lnTo>
                  <a:lnTo>
                    <a:pt x="9916837" y="3993139"/>
                  </a:lnTo>
                  <a:lnTo>
                    <a:pt x="12396047" y="3374751"/>
                  </a:lnTo>
                  <a:lnTo>
                    <a:pt x="14875256" y="2828144"/>
                  </a:lnTo>
                  <a:lnTo>
                    <a:pt x="17354466" y="1965430"/>
                  </a:lnTo>
                  <a:lnTo>
                    <a:pt x="19833675" y="923166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000"/>
            </a:p>
          </p:txBody>
        </p:sp>
        <p:sp>
          <p:nvSpPr>
            <p:cNvPr id="621" name="pl367">
              <a:extLst>
                <a:ext uri="{FF2B5EF4-FFF2-40B4-BE49-F238E27FC236}">
                  <a16:creationId xmlns:a16="http://schemas.microsoft.com/office/drawing/2014/main" id="{6F74C09D-E9ED-9CF9-11BE-D97D2A5E2E5F}"/>
                </a:ext>
              </a:extLst>
            </p:cNvPr>
            <p:cNvSpPr/>
            <p:nvPr/>
          </p:nvSpPr>
          <p:spPr>
            <a:xfrm>
              <a:off x="1287513" y="235617"/>
              <a:ext cx="7616294" cy="2488553"/>
            </a:xfrm>
            <a:custGeom>
              <a:avLst/>
              <a:gdLst/>
              <a:ahLst/>
              <a:cxnLst/>
              <a:rect l="0" t="0" r="0" b="0"/>
              <a:pathLst>
                <a:path w="22312885" h="5454002">
                  <a:moveTo>
                    <a:pt x="0" y="5454002"/>
                  </a:moveTo>
                  <a:lnTo>
                    <a:pt x="2479209" y="5283798"/>
                  </a:lnTo>
                  <a:lnTo>
                    <a:pt x="4958418" y="4913669"/>
                  </a:lnTo>
                  <a:lnTo>
                    <a:pt x="7437628" y="4565411"/>
                  </a:lnTo>
                  <a:lnTo>
                    <a:pt x="9916837" y="4088810"/>
                  </a:lnTo>
                  <a:lnTo>
                    <a:pt x="12396047" y="3511269"/>
                  </a:lnTo>
                  <a:lnTo>
                    <a:pt x="14875256" y="2865703"/>
                  </a:lnTo>
                  <a:lnTo>
                    <a:pt x="17354466" y="1940960"/>
                  </a:lnTo>
                  <a:lnTo>
                    <a:pt x="19833675" y="1196583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000"/>
            </a:p>
          </p:txBody>
        </p:sp>
        <p:sp>
          <p:nvSpPr>
            <p:cNvPr id="622" name="pl368">
              <a:extLst>
                <a:ext uri="{FF2B5EF4-FFF2-40B4-BE49-F238E27FC236}">
                  <a16:creationId xmlns:a16="http://schemas.microsoft.com/office/drawing/2014/main" id="{11098B1A-B699-B05E-7258-46414B229CEF}"/>
                </a:ext>
              </a:extLst>
            </p:cNvPr>
            <p:cNvSpPr/>
            <p:nvPr/>
          </p:nvSpPr>
          <p:spPr>
            <a:xfrm>
              <a:off x="1287513" y="276633"/>
              <a:ext cx="7616294" cy="2442907"/>
            </a:xfrm>
            <a:custGeom>
              <a:avLst/>
              <a:gdLst/>
              <a:ahLst/>
              <a:cxnLst/>
              <a:rect l="0" t="0" r="0" b="0"/>
              <a:pathLst>
                <a:path w="22312885" h="5353963">
                  <a:moveTo>
                    <a:pt x="0" y="5353963"/>
                  </a:moveTo>
                  <a:lnTo>
                    <a:pt x="2479209" y="5144214"/>
                  </a:lnTo>
                  <a:lnTo>
                    <a:pt x="4958418" y="4766502"/>
                  </a:lnTo>
                  <a:lnTo>
                    <a:pt x="7437628" y="4445279"/>
                  </a:lnTo>
                  <a:lnTo>
                    <a:pt x="9916837" y="3983467"/>
                  </a:lnTo>
                  <a:lnTo>
                    <a:pt x="12396047" y="3460048"/>
                  </a:lnTo>
                  <a:lnTo>
                    <a:pt x="14875256" y="2788705"/>
                  </a:lnTo>
                  <a:lnTo>
                    <a:pt x="17354466" y="1936253"/>
                  </a:lnTo>
                  <a:lnTo>
                    <a:pt x="19833675" y="1015276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000"/>
            </a:p>
          </p:txBody>
        </p:sp>
        <p:sp>
          <p:nvSpPr>
            <p:cNvPr id="488" name="pl488"/>
            <p:cNvSpPr/>
            <p:nvPr/>
          </p:nvSpPr>
          <p:spPr>
            <a:xfrm>
              <a:off x="1302974" y="2851622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6" name="pl488">
              <a:extLst>
                <a:ext uri="{FF2B5EF4-FFF2-40B4-BE49-F238E27FC236}">
                  <a16:creationId xmlns:a16="http://schemas.microsoft.com/office/drawing/2014/main" id="{DBEC54C0-4B61-2B60-890F-F809199DB245}"/>
                </a:ext>
              </a:extLst>
            </p:cNvPr>
            <p:cNvSpPr/>
            <p:nvPr/>
          </p:nvSpPr>
          <p:spPr>
            <a:xfrm>
              <a:off x="2148910" y="2851622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9" name="pl488">
              <a:extLst>
                <a:ext uri="{FF2B5EF4-FFF2-40B4-BE49-F238E27FC236}">
                  <a16:creationId xmlns:a16="http://schemas.microsoft.com/office/drawing/2014/main" id="{8D44A7E5-8F5B-5DCF-90B5-ACB631F12F13}"/>
                </a:ext>
              </a:extLst>
            </p:cNvPr>
            <p:cNvSpPr/>
            <p:nvPr/>
          </p:nvSpPr>
          <p:spPr>
            <a:xfrm>
              <a:off x="6378590" y="2851622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2" name="pl488">
              <a:extLst>
                <a:ext uri="{FF2B5EF4-FFF2-40B4-BE49-F238E27FC236}">
                  <a16:creationId xmlns:a16="http://schemas.microsoft.com/office/drawing/2014/main" id="{5C8A469B-446F-3305-EEF2-9A2AC22F0A65}"/>
                </a:ext>
              </a:extLst>
            </p:cNvPr>
            <p:cNvSpPr/>
            <p:nvPr/>
          </p:nvSpPr>
          <p:spPr>
            <a:xfrm>
              <a:off x="7224526" y="2851622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5" name="pl488">
              <a:extLst>
                <a:ext uri="{FF2B5EF4-FFF2-40B4-BE49-F238E27FC236}">
                  <a16:creationId xmlns:a16="http://schemas.microsoft.com/office/drawing/2014/main" id="{CCBD6C9A-9504-8C36-CE80-EE74EBA83797}"/>
                </a:ext>
              </a:extLst>
            </p:cNvPr>
            <p:cNvSpPr/>
            <p:nvPr/>
          </p:nvSpPr>
          <p:spPr>
            <a:xfrm>
              <a:off x="8070462" y="2851622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1" name="pl488">
              <a:extLst>
                <a:ext uri="{FF2B5EF4-FFF2-40B4-BE49-F238E27FC236}">
                  <a16:creationId xmlns:a16="http://schemas.microsoft.com/office/drawing/2014/main" id="{E8C472A9-344E-CEDE-364D-D5F7986545AB}"/>
                </a:ext>
              </a:extLst>
            </p:cNvPr>
            <p:cNvSpPr/>
            <p:nvPr/>
          </p:nvSpPr>
          <p:spPr>
            <a:xfrm>
              <a:off x="8916396" y="2851622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4" name="pl488">
              <a:extLst>
                <a:ext uri="{FF2B5EF4-FFF2-40B4-BE49-F238E27FC236}">
                  <a16:creationId xmlns:a16="http://schemas.microsoft.com/office/drawing/2014/main" id="{ACF7D06B-D317-FA27-E496-171E9BAE60A1}"/>
                </a:ext>
              </a:extLst>
            </p:cNvPr>
            <p:cNvSpPr/>
            <p:nvPr/>
          </p:nvSpPr>
          <p:spPr>
            <a:xfrm>
              <a:off x="2994846" y="2851622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7" name="pl488">
              <a:extLst>
                <a:ext uri="{FF2B5EF4-FFF2-40B4-BE49-F238E27FC236}">
                  <a16:creationId xmlns:a16="http://schemas.microsoft.com/office/drawing/2014/main" id="{8EC3F18A-69C4-94EB-72FF-3965FAD6C6D8}"/>
                </a:ext>
              </a:extLst>
            </p:cNvPr>
            <p:cNvSpPr/>
            <p:nvPr/>
          </p:nvSpPr>
          <p:spPr>
            <a:xfrm>
              <a:off x="3840782" y="2851622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pl488">
              <a:extLst>
                <a:ext uri="{FF2B5EF4-FFF2-40B4-BE49-F238E27FC236}">
                  <a16:creationId xmlns:a16="http://schemas.microsoft.com/office/drawing/2014/main" id="{58C6A6A0-E8E7-22A6-5383-F2CE9F1672F7}"/>
                </a:ext>
              </a:extLst>
            </p:cNvPr>
            <p:cNvSpPr/>
            <p:nvPr/>
          </p:nvSpPr>
          <p:spPr>
            <a:xfrm>
              <a:off x="4686718" y="2851622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pl488">
              <a:extLst>
                <a:ext uri="{FF2B5EF4-FFF2-40B4-BE49-F238E27FC236}">
                  <a16:creationId xmlns:a16="http://schemas.microsoft.com/office/drawing/2014/main" id="{23784F7B-7E3F-12E6-C917-EE3EDF7E732C}"/>
                </a:ext>
              </a:extLst>
            </p:cNvPr>
            <p:cNvSpPr/>
            <p:nvPr/>
          </p:nvSpPr>
          <p:spPr>
            <a:xfrm>
              <a:off x="5532654" y="2851622"/>
              <a:ext cx="0" cy="72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7" name="Group 2716">
              <a:extLst>
                <a:ext uri="{FF2B5EF4-FFF2-40B4-BE49-F238E27FC236}">
                  <a16:creationId xmlns:a16="http://schemas.microsoft.com/office/drawing/2014/main" id="{167A2140-3C38-7175-1F69-91EF880B97E1}"/>
                </a:ext>
              </a:extLst>
            </p:cNvPr>
            <p:cNvGrpSpPr/>
            <p:nvPr/>
          </p:nvGrpSpPr>
          <p:grpSpPr>
            <a:xfrm>
              <a:off x="1251411" y="3168000"/>
              <a:ext cx="7729147" cy="460183"/>
              <a:chOff x="1251410" y="3154554"/>
              <a:chExt cx="7729147" cy="4601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x492"/>
                  <p:cNvSpPr/>
                  <p:nvPr/>
                </p:nvSpPr>
                <p:spPr>
                  <a:xfrm>
                    <a:off x="1251410" y="3154554"/>
                    <a:ext cx="115725" cy="372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1,000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92" name="tx4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1410" y="3154554"/>
                    <a:ext cx="115725" cy="3721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90000" t="-350000" r="-240000" b="-15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7" name="tx492">
                    <a:extLst>
                      <a:ext uri="{FF2B5EF4-FFF2-40B4-BE49-F238E27FC236}">
                        <a16:creationId xmlns:a16="http://schemas.microsoft.com/office/drawing/2014/main" id="{E700B475-C735-7B93-048A-1D0806595EF2}"/>
                      </a:ext>
                    </a:extLst>
                  </p:cNvPr>
                  <p:cNvSpPr/>
                  <p:nvPr/>
                </p:nvSpPr>
                <p:spPr>
                  <a:xfrm>
                    <a:off x="2097346" y="3154554"/>
                    <a:ext cx="115725" cy="372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2,000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7" name="tx492">
                    <a:extLst>
                      <a:ext uri="{FF2B5EF4-FFF2-40B4-BE49-F238E27FC236}">
                        <a16:creationId xmlns:a16="http://schemas.microsoft.com/office/drawing/2014/main" id="{E700B475-C735-7B93-048A-1D0806595E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7346" y="3154554"/>
                    <a:ext cx="115725" cy="3721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90000" t="-350000" r="-240000" b="-15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0" name="tx492">
                    <a:extLst>
                      <a:ext uri="{FF2B5EF4-FFF2-40B4-BE49-F238E27FC236}">
                        <a16:creationId xmlns:a16="http://schemas.microsoft.com/office/drawing/2014/main" id="{03A1C080-5360-28DC-55DA-01BCA4D96CF9}"/>
                      </a:ext>
                    </a:extLst>
                  </p:cNvPr>
                  <p:cNvSpPr/>
                  <p:nvPr/>
                </p:nvSpPr>
                <p:spPr>
                  <a:xfrm>
                    <a:off x="6327026" y="3154554"/>
                    <a:ext cx="115725" cy="372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7,000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0" name="tx492">
                    <a:extLst>
                      <a:ext uri="{FF2B5EF4-FFF2-40B4-BE49-F238E27FC236}">
                        <a16:creationId xmlns:a16="http://schemas.microsoft.com/office/drawing/2014/main" id="{03A1C080-5360-28DC-55DA-01BCA4D96C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7026" y="3154554"/>
                    <a:ext cx="115725" cy="3721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00000" t="-350000" r="-240000" b="-15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3" name="tx492">
                    <a:extLst>
                      <a:ext uri="{FF2B5EF4-FFF2-40B4-BE49-F238E27FC236}">
                        <a16:creationId xmlns:a16="http://schemas.microsoft.com/office/drawing/2014/main" id="{0BCC949B-AB96-D636-40CC-9CD7F08DC8F3}"/>
                      </a:ext>
                    </a:extLst>
                  </p:cNvPr>
                  <p:cNvSpPr/>
                  <p:nvPr/>
                </p:nvSpPr>
                <p:spPr>
                  <a:xfrm>
                    <a:off x="7172962" y="3154554"/>
                    <a:ext cx="115725" cy="372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8,000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3" name="tx492">
                    <a:extLst>
                      <a:ext uri="{FF2B5EF4-FFF2-40B4-BE49-F238E27FC236}">
                        <a16:creationId xmlns:a16="http://schemas.microsoft.com/office/drawing/2014/main" id="{0BCC949B-AB96-D636-40CC-9CD7F08DC8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2962" y="3154554"/>
                    <a:ext cx="115725" cy="3721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63636" t="-350000" r="-218182" b="-15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6" name="tx492">
                    <a:extLst>
                      <a:ext uri="{FF2B5EF4-FFF2-40B4-BE49-F238E27FC236}">
                        <a16:creationId xmlns:a16="http://schemas.microsoft.com/office/drawing/2014/main" id="{E7C68483-0B2A-2655-57AC-7C8DC5416616}"/>
                      </a:ext>
                    </a:extLst>
                  </p:cNvPr>
                  <p:cNvSpPr/>
                  <p:nvPr/>
                </p:nvSpPr>
                <p:spPr>
                  <a:xfrm>
                    <a:off x="8018898" y="3154554"/>
                    <a:ext cx="115725" cy="372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9,000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6" name="tx492">
                    <a:extLst>
                      <a:ext uri="{FF2B5EF4-FFF2-40B4-BE49-F238E27FC236}">
                        <a16:creationId xmlns:a16="http://schemas.microsoft.com/office/drawing/2014/main" id="{E7C68483-0B2A-2655-57AC-7C8DC54166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8898" y="3154554"/>
                    <a:ext cx="115725" cy="3721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90000" t="-350000" r="-240000" b="-15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2" name="tx492">
                    <a:extLst>
                      <a:ext uri="{FF2B5EF4-FFF2-40B4-BE49-F238E27FC236}">
                        <a16:creationId xmlns:a16="http://schemas.microsoft.com/office/drawing/2014/main" id="{3D5367AD-70D5-3375-FA67-701ABA484261}"/>
                      </a:ext>
                    </a:extLst>
                  </p:cNvPr>
                  <p:cNvSpPr/>
                  <p:nvPr/>
                </p:nvSpPr>
                <p:spPr>
                  <a:xfrm>
                    <a:off x="8864832" y="3154554"/>
                    <a:ext cx="115725" cy="372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10,000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2" name="tx492">
                    <a:extLst>
                      <a:ext uri="{FF2B5EF4-FFF2-40B4-BE49-F238E27FC236}">
                        <a16:creationId xmlns:a16="http://schemas.microsoft.com/office/drawing/2014/main" id="{3D5367AD-70D5-3375-FA67-701ABA4842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4832" y="3154554"/>
                    <a:ext cx="115725" cy="3721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09091" t="-350000" r="-263636" b="-15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5" name="tx492">
                    <a:extLst>
                      <a:ext uri="{FF2B5EF4-FFF2-40B4-BE49-F238E27FC236}">
                        <a16:creationId xmlns:a16="http://schemas.microsoft.com/office/drawing/2014/main" id="{A586A74E-43F8-9C80-B68F-7AF90177475A}"/>
                      </a:ext>
                    </a:extLst>
                  </p:cNvPr>
                  <p:cNvSpPr/>
                  <p:nvPr/>
                </p:nvSpPr>
                <p:spPr>
                  <a:xfrm>
                    <a:off x="2943282" y="3154554"/>
                    <a:ext cx="115725" cy="372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3,000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5" name="tx492">
                    <a:extLst>
                      <a:ext uri="{FF2B5EF4-FFF2-40B4-BE49-F238E27FC236}">
                        <a16:creationId xmlns:a16="http://schemas.microsoft.com/office/drawing/2014/main" id="{A586A74E-43F8-9C80-B68F-7AF9017747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282" y="3154554"/>
                    <a:ext cx="115725" cy="372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90000" t="-350000" r="-240000" b="-15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8" name="tx492">
                    <a:extLst>
                      <a:ext uri="{FF2B5EF4-FFF2-40B4-BE49-F238E27FC236}">
                        <a16:creationId xmlns:a16="http://schemas.microsoft.com/office/drawing/2014/main" id="{ABEA4B70-0C56-29D6-9B66-CFAC92F2ABBA}"/>
                      </a:ext>
                    </a:extLst>
                  </p:cNvPr>
                  <p:cNvSpPr/>
                  <p:nvPr/>
                </p:nvSpPr>
                <p:spPr>
                  <a:xfrm>
                    <a:off x="3789218" y="3154554"/>
                    <a:ext cx="115725" cy="372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4,000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8" name="tx492">
                    <a:extLst>
                      <a:ext uri="{FF2B5EF4-FFF2-40B4-BE49-F238E27FC236}">
                        <a16:creationId xmlns:a16="http://schemas.microsoft.com/office/drawing/2014/main" id="{ABEA4B70-0C56-29D6-9B66-CFAC92F2A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9218" y="3154554"/>
                    <a:ext cx="115725" cy="372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90000" t="-350000" r="-240000" b="-15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x492">
                    <a:extLst>
                      <a:ext uri="{FF2B5EF4-FFF2-40B4-BE49-F238E27FC236}">
                        <a16:creationId xmlns:a16="http://schemas.microsoft.com/office/drawing/2014/main" id="{512B7BCE-0EC7-5D46-6FB1-F4CF28FA35E9}"/>
                      </a:ext>
                    </a:extLst>
                  </p:cNvPr>
                  <p:cNvSpPr/>
                  <p:nvPr/>
                </p:nvSpPr>
                <p:spPr>
                  <a:xfrm>
                    <a:off x="4635154" y="3154554"/>
                    <a:ext cx="115725" cy="372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5,000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1" name="tx492">
                    <a:extLst>
                      <a:ext uri="{FF2B5EF4-FFF2-40B4-BE49-F238E27FC236}">
                        <a16:creationId xmlns:a16="http://schemas.microsoft.com/office/drawing/2014/main" id="{512B7BCE-0EC7-5D46-6FB1-F4CF28FA35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5154" y="3154554"/>
                    <a:ext cx="115725" cy="3721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90000" t="-375000" r="-240000" b="-175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x492">
                    <a:extLst>
                      <a:ext uri="{FF2B5EF4-FFF2-40B4-BE49-F238E27FC236}">
                        <a16:creationId xmlns:a16="http://schemas.microsoft.com/office/drawing/2014/main" id="{21E6E530-8882-AB21-0510-CD825938A078}"/>
                      </a:ext>
                    </a:extLst>
                  </p:cNvPr>
                  <p:cNvSpPr/>
                  <p:nvPr/>
                </p:nvSpPr>
                <p:spPr>
                  <a:xfrm>
                    <a:off x="5481090" y="3154554"/>
                    <a:ext cx="115725" cy="372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6,000</m:t>
                          </m:r>
                        </m:oMath>
                      </m:oMathPara>
                    </a14:m>
                    <a:endParaRPr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4" name="tx492">
                    <a:extLst>
                      <a:ext uri="{FF2B5EF4-FFF2-40B4-BE49-F238E27FC236}">
                        <a16:creationId xmlns:a16="http://schemas.microsoft.com/office/drawing/2014/main" id="{21E6E530-8882-AB21-0510-CD825938A0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1090" y="3154554"/>
                    <a:ext cx="115725" cy="3721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90000" t="-350000" r="-240000" b="-15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79" name="tx497">
                <a:extLst>
                  <a:ext uri="{FF2B5EF4-FFF2-40B4-BE49-F238E27FC236}">
                    <a16:creationId xmlns:a16="http://schemas.microsoft.com/office/drawing/2014/main" id="{66BD8DEB-580E-15E3-A1CB-C2FD4A1DEBC2}"/>
                  </a:ext>
                </a:extLst>
              </p:cNvPr>
              <p:cNvSpPr/>
              <p:nvPr/>
            </p:nvSpPr>
            <p:spPr>
              <a:xfrm>
                <a:off x="4789701" y="3587173"/>
                <a:ext cx="526453" cy="275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375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of nodes</a:t>
                </a:r>
                <a:endParaRPr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91" name="tx498">
              <a:extLst>
                <a:ext uri="{FF2B5EF4-FFF2-40B4-BE49-F238E27FC236}">
                  <a16:creationId xmlns:a16="http://schemas.microsoft.com/office/drawing/2014/main" id="{48A72BCC-7CBC-391A-F9E2-DD7DF8586611}"/>
                </a:ext>
              </a:extLst>
            </p:cNvPr>
            <p:cNvSpPr/>
            <p:nvPr/>
          </p:nvSpPr>
          <p:spPr>
            <a:xfrm>
              <a:off x="4945007" y="1157774"/>
              <a:ext cx="558063" cy="166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BBC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4" name="rc211">
              <a:extLst>
                <a:ext uri="{FF2B5EF4-FFF2-40B4-BE49-F238E27FC236}">
                  <a16:creationId xmlns:a16="http://schemas.microsoft.com/office/drawing/2014/main" id="{68271EED-02FA-80F8-4BE8-62762E7523D7}"/>
                </a:ext>
              </a:extLst>
            </p:cNvPr>
            <p:cNvSpPr/>
            <p:nvPr/>
          </p:nvSpPr>
          <p:spPr>
            <a:xfrm>
              <a:off x="1357912" y="1021260"/>
              <a:ext cx="228834" cy="511400"/>
            </a:xfrm>
            <a:prstGeom prst="rect">
              <a:avLst/>
            </a:prstGeom>
            <a:pattFill prst="diag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05" name="rc222">
              <a:extLst>
                <a:ext uri="{FF2B5EF4-FFF2-40B4-BE49-F238E27FC236}">
                  <a16:creationId xmlns:a16="http://schemas.microsoft.com/office/drawing/2014/main" id="{446197EA-A00A-43D7-01AB-F76D266C3509}"/>
                </a:ext>
              </a:extLst>
            </p:cNvPr>
            <p:cNvSpPr/>
            <p:nvPr/>
          </p:nvSpPr>
          <p:spPr>
            <a:xfrm>
              <a:off x="1357912" y="1419023"/>
              <a:ext cx="228834" cy="113636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95" name="rc212">
              <a:extLst>
                <a:ext uri="{FF2B5EF4-FFF2-40B4-BE49-F238E27FC236}">
                  <a16:creationId xmlns:a16="http://schemas.microsoft.com/office/drawing/2014/main" id="{5CA6AC76-F960-049B-43BC-60BB8948156D}"/>
                </a:ext>
              </a:extLst>
            </p:cNvPr>
            <p:cNvSpPr/>
            <p:nvPr/>
          </p:nvSpPr>
          <p:spPr>
            <a:xfrm>
              <a:off x="1664993" y="925179"/>
              <a:ext cx="228834" cy="607481"/>
            </a:xfrm>
            <a:prstGeom prst="rect">
              <a:avLst/>
            </a:prstGeom>
            <a:pattFill prst="diag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06" name="rc223">
              <a:extLst>
                <a:ext uri="{FF2B5EF4-FFF2-40B4-BE49-F238E27FC236}">
                  <a16:creationId xmlns:a16="http://schemas.microsoft.com/office/drawing/2014/main" id="{7934490C-45EB-2A5D-2FCF-C7B17CF5D9B2}"/>
                </a:ext>
              </a:extLst>
            </p:cNvPr>
            <p:cNvSpPr/>
            <p:nvPr/>
          </p:nvSpPr>
          <p:spPr>
            <a:xfrm>
              <a:off x="1664990" y="1416702"/>
              <a:ext cx="228834" cy="115959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96" name="rc213">
              <a:extLst>
                <a:ext uri="{FF2B5EF4-FFF2-40B4-BE49-F238E27FC236}">
                  <a16:creationId xmlns:a16="http://schemas.microsoft.com/office/drawing/2014/main" id="{51D6FC70-BD25-281E-7AAD-DE1415E1FAEB}"/>
                </a:ext>
              </a:extLst>
            </p:cNvPr>
            <p:cNvSpPr/>
            <p:nvPr/>
          </p:nvSpPr>
          <p:spPr>
            <a:xfrm>
              <a:off x="1972074" y="822362"/>
              <a:ext cx="228834" cy="710299"/>
            </a:xfrm>
            <a:prstGeom prst="rect">
              <a:avLst/>
            </a:prstGeom>
            <a:pattFill prst="diag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07" name="rc224">
              <a:extLst>
                <a:ext uri="{FF2B5EF4-FFF2-40B4-BE49-F238E27FC236}">
                  <a16:creationId xmlns:a16="http://schemas.microsoft.com/office/drawing/2014/main" id="{B34C2111-95EF-4488-36B9-B0FB9545E158}"/>
                </a:ext>
              </a:extLst>
            </p:cNvPr>
            <p:cNvSpPr/>
            <p:nvPr/>
          </p:nvSpPr>
          <p:spPr>
            <a:xfrm>
              <a:off x="1972071" y="1417863"/>
              <a:ext cx="228834" cy="114799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97" name="rc214">
              <a:extLst>
                <a:ext uri="{FF2B5EF4-FFF2-40B4-BE49-F238E27FC236}">
                  <a16:creationId xmlns:a16="http://schemas.microsoft.com/office/drawing/2014/main" id="{0DA460D1-FC4C-E1BB-B670-00B070E9D93D}"/>
                </a:ext>
              </a:extLst>
            </p:cNvPr>
            <p:cNvSpPr/>
            <p:nvPr/>
          </p:nvSpPr>
          <p:spPr>
            <a:xfrm>
              <a:off x="2279155" y="847308"/>
              <a:ext cx="228834" cy="685352"/>
            </a:xfrm>
            <a:prstGeom prst="rect">
              <a:avLst/>
            </a:prstGeom>
            <a:pattFill prst="diag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08" name="rc225">
              <a:extLst>
                <a:ext uri="{FF2B5EF4-FFF2-40B4-BE49-F238E27FC236}">
                  <a16:creationId xmlns:a16="http://schemas.microsoft.com/office/drawing/2014/main" id="{0FA5858E-9ACD-2E7E-2CB7-BE022ACDD4BA}"/>
                </a:ext>
              </a:extLst>
            </p:cNvPr>
            <p:cNvSpPr/>
            <p:nvPr/>
          </p:nvSpPr>
          <p:spPr>
            <a:xfrm>
              <a:off x="2279152" y="1417876"/>
              <a:ext cx="228834" cy="114784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98" name="rc215">
              <a:extLst>
                <a:ext uri="{FF2B5EF4-FFF2-40B4-BE49-F238E27FC236}">
                  <a16:creationId xmlns:a16="http://schemas.microsoft.com/office/drawing/2014/main" id="{93B9B49B-C901-6A0F-6EC4-3201F7056703}"/>
                </a:ext>
              </a:extLst>
            </p:cNvPr>
            <p:cNvSpPr/>
            <p:nvPr/>
          </p:nvSpPr>
          <p:spPr>
            <a:xfrm>
              <a:off x="2586236" y="803522"/>
              <a:ext cx="228834" cy="729139"/>
            </a:xfrm>
            <a:prstGeom prst="rect">
              <a:avLst/>
            </a:prstGeom>
            <a:pattFill prst="diag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09" name="rc226">
              <a:extLst>
                <a:ext uri="{FF2B5EF4-FFF2-40B4-BE49-F238E27FC236}">
                  <a16:creationId xmlns:a16="http://schemas.microsoft.com/office/drawing/2014/main" id="{79EBF67E-19CB-FBC8-4924-26F722C0F98A}"/>
                </a:ext>
              </a:extLst>
            </p:cNvPr>
            <p:cNvSpPr/>
            <p:nvPr/>
          </p:nvSpPr>
          <p:spPr>
            <a:xfrm>
              <a:off x="2586233" y="1417070"/>
              <a:ext cx="228834" cy="115591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99" name="rc216">
              <a:extLst>
                <a:ext uri="{FF2B5EF4-FFF2-40B4-BE49-F238E27FC236}">
                  <a16:creationId xmlns:a16="http://schemas.microsoft.com/office/drawing/2014/main" id="{903A5897-1B57-9B7B-7831-D5E2EADD4D52}"/>
                </a:ext>
              </a:extLst>
            </p:cNvPr>
            <p:cNvSpPr/>
            <p:nvPr/>
          </p:nvSpPr>
          <p:spPr>
            <a:xfrm>
              <a:off x="2893317" y="828497"/>
              <a:ext cx="228834" cy="704162"/>
            </a:xfrm>
            <a:prstGeom prst="rect">
              <a:avLst/>
            </a:prstGeom>
            <a:pattFill prst="diag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10" name="rc227">
              <a:extLst>
                <a:ext uri="{FF2B5EF4-FFF2-40B4-BE49-F238E27FC236}">
                  <a16:creationId xmlns:a16="http://schemas.microsoft.com/office/drawing/2014/main" id="{36985EB8-C6E6-4797-431E-6A06AB1858AA}"/>
                </a:ext>
              </a:extLst>
            </p:cNvPr>
            <p:cNvSpPr/>
            <p:nvPr/>
          </p:nvSpPr>
          <p:spPr>
            <a:xfrm>
              <a:off x="2893314" y="1414921"/>
              <a:ext cx="228834" cy="117738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00" name="rc217">
              <a:extLst>
                <a:ext uri="{FF2B5EF4-FFF2-40B4-BE49-F238E27FC236}">
                  <a16:creationId xmlns:a16="http://schemas.microsoft.com/office/drawing/2014/main" id="{9A5AE3EE-6188-93D8-C8AE-D32E7F299B79}"/>
                </a:ext>
              </a:extLst>
            </p:cNvPr>
            <p:cNvSpPr/>
            <p:nvPr/>
          </p:nvSpPr>
          <p:spPr>
            <a:xfrm>
              <a:off x="3200395" y="782890"/>
              <a:ext cx="228834" cy="749771"/>
            </a:xfrm>
            <a:prstGeom prst="rect">
              <a:avLst/>
            </a:prstGeom>
            <a:pattFill prst="diag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11" name="rc228">
              <a:extLst>
                <a:ext uri="{FF2B5EF4-FFF2-40B4-BE49-F238E27FC236}">
                  <a16:creationId xmlns:a16="http://schemas.microsoft.com/office/drawing/2014/main" id="{3094E5FB-9418-3DF7-53A5-8CD6674F80EE}"/>
                </a:ext>
              </a:extLst>
            </p:cNvPr>
            <p:cNvSpPr/>
            <p:nvPr/>
          </p:nvSpPr>
          <p:spPr>
            <a:xfrm>
              <a:off x="3200395" y="1417580"/>
              <a:ext cx="228834" cy="115081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01" name="rc218">
              <a:extLst>
                <a:ext uri="{FF2B5EF4-FFF2-40B4-BE49-F238E27FC236}">
                  <a16:creationId xmlns:a16="http://schemas.microsoft.com/office/drawing/2014/main" id="{8090E77B-2011-5E3D-8708-4E7140AD463C}"/>
                </a:ext>
              </a:extLst>
            </p:cNvPr>
            <p:cNvSpPr/>
            <p:nvPr/>
          </p:nvSpPr>
          <p:spPr>
            <a:xfrm>
              <a:off x="3507473" y="846214"/>
              <a:ext cx="228834" cy="686446"/>
            </a:xfrm>
            <a:prstGeom prst="rect">
              <a:avLst/>
            </a:prstGeom>
            <a:pattFill prst="diag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12" name="rc229">
              <a:extLst>
                <a:ext uri="{FF2B5EF4-FFF2-40B4-BE49-F238E27FC236}">
                  <a16:creationId xmlns:a16="http://schemas.microsoft.com/office/drawing/2014/main" id="{BC3B7212-0DD4-7F3C-1783-206C60F2B059}"/>
                </a:ext>
              </a:extLst>
            </p:cNvPr>
            <p:cNvSpPr/>
            <p:nvPr/>
          </p:nvSpPr>
          <p:spPr>
            <a:xfrm>
              <a:off x="3507473" y="1415795"/>
              <a:ext cx="228834" cy="116864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02" name="rc219">
              <a:extLst>
                <a:ext uri="{FF2B5EF4-FFF2-40B4-BE49-F238E27FC236}">
                  <a16:creationId xmlns:a16="http://schemas.microsoft.com/office/drawing/2014/main" id="{B30C9562-B79A-CFAF-556D-26BE562DA0D2}"/>
                </a:ext>
              </a:extLst>
            </p:cNvPr>
            <p:cNvSpPr/>
            <p:nvPr/>
          </p:nvSpPr>
          <p:spPr>
            <a:xfrm>
              <a:off x="3814554" y="838751"/>
              <a:ext cx="228834" cy="693908"/>
            </a:xfrm>
            <a:prstGeom prst="rect">
              <a:avLst/>
            </a:prstGeom>
            <a:pattFill prst="diag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13" name="rc230">
              <a:extLst>
                <a:ext uri="{FF2B5EF4-FFF2-40B4-BE49-F238E27FC236}">
                  <a16:creationId xmlns:a16="http://schemas.microsoft.com/office/drawing/2014/main" id="{4C9CC2B6-AEB7-07F6-D2F5-E36BA00872E3}"/>
                </a:ext>
              </a:extLst>
            </p:cNvPr>
            <p:cNvSpPr/>
            <p:nvPr/>
          </p:nvSpPr>
          <p:spPr>
            <a:xfrm>
              <a:off x="3814551" y="1416268"/>
              <a:ext cx="228834" cy="116393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03" name="rc220">
              <a:extLst>
                <a:ext uri="{FF2B5EF4-FFF2-40B4-BE49-F238E27FC236}">
                  <a16:creationId xmlns:a16="http://schemas.microsoft.com/office/drawing/2014/main" id="{F6F50E04-8873-F56B-76BB-32DD42938273}"/>
                </a:ext>
              </a:extLst>
            </p:cNvPr>
            <p:cNvSpPr/>
            <p:nvPr/>
          </p:nvSpPr>
          <p:spPr>
            <a:xfrm>
              <a:off x="4121635" y="812170"/>
              <a:ext cx="228834" cy="720490"/>
            </a:xfrm>
            <a:prstGeom prst="rect">
              <a:avLst/>
            </a:prstGeom>
            <a:pattFill prst="diag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14" name="rc231">
              <a:extLst>
                <a:ext uri="{FF2B5EF4-FFF2-40B4-BE49-F238E27FC236}">
                  <a16:creationId xmlns:a16="http://schemas.microsoft.com/office/drawing/2014/main" id="{D5B42FDE-8CE4-01FB-A37D-3032B70234F6}"/>
                </a:ext>
              </a:extLst>
            </p:cNvPr>
            <p:cNvSpPr/>
            <p:nvPr/>
          </p:nvSpPr>
          <p:spPr>
            <a:xfrm>
              <a:off x="4121632" y="1416033"/>
              <a:ext cx="228834" cy="116629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04" name="rc221">
              <a:extLst>
                <a:ext uri="{FF2B5EF4-FFF2-40B4-BE49-F238E27FC236}">
                  <a16:creationId xmlns:a16="http://schemas.microsoft.com/office/drawing/2014/main" id="{DEFF8E03-1231-D859-41F9-25E5D18A2AA1}"/>
                </a:ext>
              </a:extLst>
            </p:cNvPr>
            <p:cNvSpPr/>
            <p:nvPr/>
          </p:nvSpPr>
          <p:spPr>
            <a:xfrm>
              <a:off x="4428712" y="829109"/>
              <a:ext cx="228834" cy="703551"/>
            </a:xfrm>
            <a:prstGeom prst="rect">
              <a:avLst/>
            </a:prstGeom>
            <a:pattFill prst="diag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15" name="rc232">
              <a:extLst>
                <a:ext uri="{FF2B5EF4-FFF2-40B4-BE49-F238E27FC236}">
                  <a16:creationId xmlns:a16="http://schemas.microsoft.com/office/drawing/2014/main" id="{496865F7-EBAB-1083-BDA2-D1A6E8BEE058}"/>
                </a:ext>
              </a:extLst>
            </p:cNvPr>
            <p:cNvSpPr/>
            <p:nvPr/>
          </p:nvSpPr>
          <p:spPr>
            <a:xfrm>
              <a:off x="4428709" y="1416581"/>
              <a:ext cx="228834" cy="116080"/>
            </a:xfrm>
            <a:prstGeom prst="rect">
              <a:avLst/>
            </a:pr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016" name="rc233">
              <a:extLst>
                <a:ext uri="{FF2B5EF4-FFF2-40B4-BE49-F238E27FC236}">
                  <a16:creationId xmlns:a16="http://schemas.microsoft.com/office/drawing/2014/main" id="{4042E812-A0B4-A5AF-FB2C-39583D1A6A35}"/>
                </a:ext>
              </a:extLst>
            </p:cNvPr>
            <p:cNvSpPr/>
            <p:nvPr/>
          </p:nvSpPr>
          <p:spPr>
            <a:xfrm>
              <a:off x="1312198" y="343168"/>
              <a:ext cx="3401011" cy="1228045"/>
            </a:xfrm>
            <a:prstGeom prst="rect">
              <a:avLst/>
            </a:prstGeom>
            <a:ln w="127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9" name="tx492">
                  <a:extLst>
                    <a:ext uri="{FF2B5EF4-FFF2-40B4-BE49-F238E27FC236}">
                      <a16:creationId xmlns:a16="http://schemas.microsoft.com/office/drawing/2014/main" id="{A0FD5225-48E8-D777-2C13-A7175620700C}"/>
                    </a:ext>
                  </a:extLst>
                </p:cNvPr>
                <p:cNvSpPr/>
                <p:nvPr/>
              </p:nvSpPr>
              <p:spPr>
                <a:xfrm>
                  <a:off x="1427173" y="1700877"/>
                  <a:ext cx="115725" cy="48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</m:t>
                        </m:r>
                      </m:oMath>
                    </m:oMathPara>
                  </a14:m>
                  <a:endParaRPr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69" name="tx492">
                  <a:extLst>
                    <a:ext uri="{FF2B5EF4-FFF2-40B4-BE49-F238E27FC236}">
                      <a16:creationId xmlns:a16="http://schemas.microsoft.com/office/drawing/2014/main" id="{A0FD5225-48E8-D777-2C13-A71756207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173" y="1700877"/>
                  <a:ext cx="115725" cy="48788"/>
                </a:xfrm>
                <a:prstGeom prst="rect">
                  <a:avLst/>
                </a:prstGeom>
                <a:blipFill>
                  <a:blip r:embed="rId38"/>
                  <a:stretch>
                    <a:fillRect l="-110000" t="-225000" r="-80000" b="-10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2" name="tx492">
                  <a:extLst>
                    <a:ext uri="{FF2B5EF4-FFF2-40B4-BE49-F238E27FC236}">
                      <a16:creationId xmlns:a16="http://schemas.microsoft.com/office/drawing/2014/main" id="{FDE69525-934E-9328-527E-52F537DF425E}"/>
                    </a:ext>
                  </a:extLst>
                </p:cNvPr>
                <p:cNvSpPr/>
                <p:nvPr/>
              </p:nvSpPr>
              <p:spPr>
                <a:xfrm>
                  <a:off x="3883433" y="1700877"/>
                  <a:ext cx="115725" cy="48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0.8</m:t>
                        </m:r>
                      </m:oMath>
                    </m:oMathPara>
                  </a14:m>
                  <a:endParaRPr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72" name="tx492">
                  <a:extLst>
                    <a:ext uri="{FF2B5EF4-FFF2-40B4-BE49-F238E27FC236}">
                      <a16:creationId xmlns:a16="http://schemas.microsoft.com/office/drawing/2014/main" id="{FDE69525-934E-9328-527E-52F537DF42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433" y="1700877"/>
                  <a:ext cx="115725" cy="48788"/>
                </a:xfrm>
                <a:prstGeom prst="rect">
                  <a:avLst/>
                </a:prstGeom>
                <a:blipFill>
                  <a:blip r:embed="rId39"/>
                  <a:stretch>
                    <a:fillRect l="-110000" t="-225000" r="-80000" b="-10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5" name="tx492">
                  <a:extLst>
                    <a:ext uri="{FF2B5EF4-FFF2-40B4-BE49-F238E27FC236}">
                      <a16:creationId xmlns:a16="http://schemas.microsoft.com/office/drawing/2014/main" id="{D4B97CC0-687A-09E6-A6D7-A83017A9C518}"/>
                    </a:ext>
                  </a:extLst>
                </p:cNvPr>
                <p:cNvSpPr/>
                <p:nvPr/>
              </p:nvSpPr>
              <p:spPr>
                <a:xfrm>
                  <a:off x="2041238" y="1700877"/>
                  <a:ext cx="115725" cy="48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</m:t>
                        </m:r>
                      </m:oMath>
                    </m:oMathPara>
                  </a14:m>
                  <a:endParaRPr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75" name="tx492">
                  <a:extLst>
                    <a:ext uri="{FF2B5EF4-FFF2-40B4-BE49-F238E27FC236}">
                      <a16:creationId xmlns:a16="http://schemas.microsoft.com/office/drawing/2014/main" id="{D4B97CC0-687A-09E6-A6D7-A83017A9C5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238" y="1700877"/>
                  <a:ext cx="115725" cy="48788"/>
                </a:xfrm>
                <a:prstGeom prst="rect">
                  <a:avLst/>
                </a:prstGeom>
                <a:blipFill>
                  <a:blip r:embed="rId40"/>
                  <a:stretch>
                    <a:fillRect l="-110000" t="-225000" r="-80000" b="-10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8" name="tx492">
                  <a:extLst>
                    <a:ext uri="{FF2B5EF4-FFF2-40B4-BE49-F238E27FC236}">
                      <a16:creationId xmlns:a16="http://schemas.microsoft.com/office/drawing/2014/main" id="{F4872F34-50CC-9411-3989-217A03C9C7D6}"/>
                    </a:ext>
                  </a:extLst>
                </p:cNvPr>
                <p:cNvSpPr/>
                <p:nvPr/>
              </p:nvSpPr>
              <p:spPr>
                <a:xfrm>
                  <a:off x="2655303" y="1700877"/>
                  <a:ext cx="115725" cy="48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0.4</m:t>
                        </m:r>
                      </m:oMath>
                    </m:oMathPara>
                  </a14:m>
                  <a:endParaRPr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78" name="tx492">
                  <a:extLst>
                    <a:ext uri="{FF2B5EF4-FFF2-40B4-BE49-F238E27FC236}">
                      <a16:creationId xmlns:a16="http://schemas.microsoft.com/office/drawing/2014/main" id="{F4872F34-50CC-9411-3989-217A03C9C7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303" y="1700877"/>
                  <a:ext cx="115725" cy="48788"/>
                </a:xfrm>
                <a:prstGeom prst="rect">
                  <a:avLst/>
                </a:prstGeom>
                <a:blipFill>
                  <a:blip r:embed="rId41"/>
                  <a:stretch>
                    <a:fillRect l="-120000" t="-225000" r="-70000" b="-10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1" name="tx492">
                  <a:extLst>
                    <a:ext uri="{FF2B5EF4-FFF2-40B4-BE49-F238E27FC236}">
                      <a16:creationId xmlns:a16="http://schemas.microsoft.com/office/drawing/2014/main" id="{362B475F-B06E-5194-9ABF-ADB2D00FD891}"/>
                    </a:ext>
                  </a:extLst>
                </p:cNvPr>
                <p:cNvSpPr/>
                <p:nvPr/>
              </p:nvSpPr>
              <p:spPr>
                <a:xfrm>
                  <a:off x="3269368" y="1700877"/>
                  <a:ext cx="115725" cy="48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</m:t>
                        </m:r>
                      </m:oMath>
                    </m:oMathPara>
                  </a14:m>
                  <a:endParaRPr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81" name="tx492">
                  <a:extLst>
                    <a:ext uri="{FF2B5EF4-FFF2-40B4-BE49-F238E27FC236}">
                      <a16:creationId xmlns:a16="http://schemas.microsoft.com/office/drawing/2014/main" id="{362B475F-B06E-5194-9ABF-ADB2D00FD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368" y="1700877"/>
                  <a:ext cx="115725" cy="48788"/>
                </a:xfrm>
                <a:prstGeom prst="rect">
                  <a:avLst/>
                </a:prstGeom>
                <a:blipFill>
                  <a:blip r:embed="rId42"/>
                  <a:stretch>
                    <a:fillRect l="-110000" t="-225000" r="-80000" b="-10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4" name="tx492">
                  <a:extLst>
                    <a:ext uri="{FF2B5EF4-FFF2-40B4-BE49-F238E27FC236}">
                      <a16:creationId xmlns:a16="http://schemas.microsoft.com/office/drawing/2014/main" id="{3F7BB80A-FD7C-EFE3-F1FE-F085025B1BEB}"/>
                    </a:ext>
                  </a:extLst>
                </p:cNvPr>
                <p:cNvSpPr/>
                <p:nvPr/>
              </p:nvSpPr>
              <p:spPr>
                <a:xfrm>
                  <a:off x="4497497" y="1700877"/>
                  <a:ext cx="115725" cy="48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1.0</m:t>
                        </m:r>
                      </m:oMath>
                    </m:oMathPara>
                  </a14:m>
                  <a:endParaRPr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84" name="tx492">
                  <a:extLst>
                    <a:ext uri="{FF2B5EF4-FFF2-40B4-BE49-F238E27FC236}">
                      <a16:creationId xmlns:a16="http://schemas.microsoft.com/office/drawing/2014/main" id="{3F7BB80A-FD7C-EFE3-F1FE-F085025B1B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497" y="1700877"/>
                  <a:ext cx="115725" cy="48788"/>
                </a:xfrm>
                <a:prstGeom prst="rect">
                  <a:avLst/>
                </a:prstGeom>
                <a:blipFill>
                  <a:blip r:embed="rId43"/>
                  <a:stretch>
                    <a:fillRect l="-110000" t="-225000" r="-80000" b="-10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D46D6000-27AA-48B0-0646-FF996D7CC66A}"/>
                </a:ext>
              </a:extLst>
            </p:cNvPr>
            <p:cNvGrpSpPr/>
            <p:nvPr/>
          </p:nvGrpSpPr>
          <p:grpSpPr>
            <a:xfrm>
              <a:off x="1177152" y="564596"/>
              <a:ext cx="101779" cy="1013755"/>
              <a:chOff x="593725" y="4086680"/>
              <a:chExt cx="250730" cy="17227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7" name="tx480">
                    <a:extLst>
                      <a:ext uri="{FF2B5EF4-FFF2-40B4-BE49-F238E27FC236}">
                        <a16:creationId xmlns:a16="http://schemas.microsoft.com/office/drawing/2014/main" id="{89E7C85F-150B-0CEF-C68B-9FB319898A4F}"/>
                      </a:ext>
                    </a:extLst>
                  </p:cNvPr>
                  <p:cNvSpPr/>
                  <p:nvPr/>
                </p:nvSpPr>
                <p:spPr>
                  <a:xfrm>
                    <a:off x="651587" y="5708052"/>
                    <a:ext cx="192868" cy="1014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97" name="tx480">
                    <a:extLst>
                      <a:ext uri="{FF2B5EF4-FFF2-40B4-BE49-F238E27FC236}">
                        <a16:creationId xmlns:a16="http://schemas.microsoft.com/office/drawing/2014/main" id="{89E7C85F-150B-0CEF-C68B-9FB319898A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587" y="5708052"/>
                    <a:ext cx="192868" cy="10140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00000" t="-133333" r="-57143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8" name="tx481">
                    <a:extLst>
                      <a:ext uri="{FF2B5EF4-FFF2-40B4-BE49-F238E27FC236}">
                        <a16:creationId xmlns:a16="http://schemas.microsoft.com/office/drawing/2014/main" id="{80933D6A-719A-8A18-90C7-963B2639A1B6}"/>
                      </a:ext>
                    </a:extLst>
                  </p:cNvPr>
                  <p:cNvSpPr/>
                  <p:nvPr/>
                </p:nvSpPr>
                <p:spPr>
                  <a:xfrm>
                    <a:off x="593725" y="5210212"/>
                    <a:ext cx="57862" cy="374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oMath>
                      </m:oMathPara>
                    </a14:m>
                    <a:endParaRPr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98" name="tx481">
                    <a:extLst>
                      <a:ext uri="{FF2B5EF4-FFF2-40B4-BE49-F238E27FC236}">
                        <a16:creationId xmlns:a16="http://schemas.microsoft.com/office/drawing/2014/main" id="{80933D6A-719A-8A18-90C7-963B2639A1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5" y="5210212"/>
                    <a:ext cx="57862" cy="37491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433333" t="-333333" r="-33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9" name="tx482">
                    <a:extLst>
                      <a:ext uri="{FF2B5EF4-FFF2-40B4-BE49-F238E27FC236}">
                        <a16:creationId xmlns:a16="http://schemas.microsoft.com/office/drawing/2014/main" id="{6CB5E319-3834-9AA3-CF2B-73238FCE4727}"/>
                      </a:ext>
                    </a:extLst>
                  </p:cNvPr>
                  <p:cNvSpPr/>
                  <p:nvPr/>
                </p:nvSpPr>
                <p:spPr>
                  <a:xfrm>
                    <a:off x="593725" y="4648484"/>
                    <a:ext cx="57862" cy="374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</m:t>
                          </m:r>
                        </m:oMath>
                      </m:oMathPara>
                    </a14:m>
                    <a:endParaRPr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99" name="tx482">
                    <a:extLst>
                      <a:ext uri="{FF2B5EF4-FFF2-40B4-BE49-F238E27FC236}">
                        <a16:creationId xmlns:a16="http://schemas.microsoft.com/office/drawing/2014/main" id="{6CB5E319-3834-9AA3-CF2B-73238FCE47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5" y="4648484"/>
                    <a:ext cx="57862" cy="37466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433333" t="-500000" r="-333333" b="-30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0" name="tx483">
                    <a:extLst>
                      <a:ext uri="{FF2B5EF4-FFF2-40B4-BE49-F238E27FC236}">
                        <a16:creationId xmlns:a16="http://schemas.microsoft.com/office/drawing/2014/main" id="{84FE9311-946B-41D0-BB4F-60539F2C5FA2}"/>
                      </a:ext>
                    </a:extLst>
                  </p:cNvPr>
                  <p:cNvSpPr/>
                  <p:nvPr/>
                </p:nvSpPr>
                <p:spPr>
                  <a:xfrm>
                    <a:off x="593725" y="4086680"/>
                    <a:ext cx="57862" cy="375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60</m:t>
                          </m:r>
                        </m:oMath>
                      </m:oMathPara>
                    </a14:m>
                    <a:endParaRPr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00" name="tx483">
                    <a:extLst>
                      <a:ext uri="{FF2B5EF4-FFF2-40B4-BE49-F238E27FC236}">
                        <a16:creationId xmlns:a16="http://schemas.microsoft.com/office/drawing/2014/main" id="{84FE9311-946B-41D0-BB4F-60539F2C5F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5" y="4086680"/>
                    <a:ext cx="57862" cy="37516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433333" t="-300000" r="-333333" b="-133333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07" name="Group 2106">
              <a:extLst>
                <a:ext uri="{FF2B5EF4-FFF2-40B4-BE49-F238E27FC236}">
                  <a16:creationId xmlns:a16="http://schemas.microsoft.com/office/drawing/2014/main" id="{73CE72B1-E7AA-6B6E-CBE0-C8C52E5A5E77}"/>
                </a:ext>
              </a:extLst>
            </p:cNvPr>
            <p:cNvGrpSpPr/>
            <p:nvPr/>
          </p:nvGrpSpPr>
          <p:grpSpPr>
            <a:xfrm>
              <a:off x="1281605" y="545540"/>
              <a:ext cx="36000" cy="991678"/>
              <a:chOff x="1484853" y="2800022"/>
              <a:chExt cx="72000" cy="1220979"/>
            </a:xfrm>
          </p:grpSpPr>
          <p:sp>
            <p:nvSpPr>
              <p:cNvPr id="2102" name="pl484">
                <a:extLst>
                  <a:ext uri="{FF2B5EF4-FFF2-40B4-BE49-F238E27FC236}">
                    <a16:creationId xmlns:a16="http://schemas.microsoft.com/office/drawing/2014/main" id="{F3EBD3B7-DCA8-5ED2-9A2C-10B3648F8E00}"/>
                  </a:ext>
                </a:extLst>
              </p:cNvPr>
              <p:cNvSpPr/>
              <p:nvPr/>
            </p:nvSpPr>
            <p:spPr>
              <a:xfrm>
                <a:off x="1484853" y="4021001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3" name="pl485">
                <a:extLst>
                  <a:ext uri="{FF2B5EF4-FFF2-40B4-BE49-F238E27FC236}">
                    <a16:creationId xmlns:a16="http://schemas.microsoft.com/office/drawing/2014/main" id="{730EDAA5-31C1-7E07-CF92-D47B93341D90}"/>
                  </a:ext>
                </a:extLst>
              </p:cNvPr>
              <p:cNvSpPr/>
              <p:nvPr/>
            </p:nvSpPr>
            <p:spPr>
              <a:xfrm>
                <a:off x="1484853" y="3614008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4" name="pl486">
                <a:extLst>
                  <a:ext uri="{FF2B5EF4-FFF2-40B4-BE49-F238E27FC236}">
                    <a16:creationId xmlns:a16="http://schemas.microsoft.com/office/drawing/2014/main" id="{6E84E4C7-5304-4770-4CF8-BC4F0AD9A384}"/>
                  </a:ext>
                </a:extLst>
              </p:cNvPr>
              <p:cNvSpPr/>
              <p:nvPr/>
            </p:nvSpPr>
            <p:spPr>
              <a:xfrm>
                <a:off x="1484853" y="3207015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5" name="pl487">
                <a:extLst>
                  <a:ext uri="{FF2B5EF4-FFF2-40B4-BE49-F238E27FC236}">
                    <a16:creationId xmlns:a16="http://schemas.microsoft.com/office/drawing/2014/main" id="{77984EC0-7A42-FF52-1D64-480318361C3D}"/>
                  </a:ext>
                </a:extLst>
              </p:cNvPr>
              <p:cNvSpPr/>
              <p:nvPr/>
            </p:nvSpPr>
            <p:spPr>
              <a:xfrm>
                <a:off x="1484853" y="2800022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9" name="tx497">
                  <a:extLst>
                    <a:ext uri="{FF2B5EF4-FFF2-40B4-BE49-F238E27FC236}">
                      <a16:creationId xmlns:a16="http://schemas.microsoft.com/office/drawing/2014/main" id="{40070AEF-7D99-1F48-B509-9A8569CBF30C}"/>
                    </a:ext>
                  </a:extLst>
                </p:cNvPr>
                <p:cNvSpPr/>
                <p:nvPr/>
              </p:nvSpPr>
              <p:spPr>
                <a:xfrm>
                  <a:off x="2763821" y="1840285"/>
                  <a:ext cx="526453" cy="361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375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09" name="tx497">
                  <a:extLst>
                    <a:ext uri="{FF2B5EF4-FFF2-40B4-BE49-F238E27FC236}">
                      <a16:creationId xmlns:a16="http://schemas.microsoft.com/office/drawing/2014/main" id="{40070AEF-7D99-1F48-B509-9A8569CBF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821" y="1840285"/>
                  <a:ext cx="526453" cy="36139"/>
                </a:xfrm>
                <a:prstGeom prst="rect">
                  <a:avLst/>
                </a:prstGeom>
                <a:blipFill>
                  <a:blip r:embed="rId48"/>
                  <a:stretch>
                    <a:fillRect t="-266667" b="-13333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5" name="tx498">
                  <a:extLst>
                    <a:ext uri="{FF2B5EF4-FFF2-40B4-BE49-F238E27FC236}">
                      <a16:creationId xmlns:a16="http://schemas.microsoft.com/office/drawing/2014/main" id="{75ACD00D-521F-8460-512C-365E0899CDBA}"/>
                    </a:ext>
                  </a:extLst>
                </p:cNvPr>
                <p:cNvSpPr/>
                <p:nvPr/>
              </p:nvSpPr>
              <p:spPr>
                <a:xfrm>
                  <a:off x="1812331" y="482449"/>
                  <a:ext cx="558063" cy="1660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375"/>
                    </a:lnSpc>
                  </a:pP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 of nodes: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8,000</m:t>
                      </m:r>
                    </m:oMath>
                  </a14:m>
                  <a:endParaRPr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75" name="tx498">
                  <a:extLst>
                    <a:ext uri="{FF2B5EF4-FFF2-40B4-BE49-F238E27FC236}">
                      <a16:creationId xmlns:a16="http://schemas.microsoft.com/office/drawing/2014/main" id="{75ACD00D-521F-8460-512C-365E0899C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331" y="482449"/>
                  <a:ext cx="558063" cy="166058"/>
                </a:xfrm>
                <a:prstGeom prst="rect">
                  <a:avLst/>
                </a:prstGeom>
                <a:blipFill>
                  <a:blip r:embed="rId49"/>
                  <a:stretch>
                    <a:fillRect l="-100000" t="-100000" r="-91111" b="-5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8" name="pl488">
              <a:extLst>
                <a:ext uri="{FF2B5EF4-FFF2-40B4-BE49-F238E27FC236}">
                  <a16:creationId xmlns:a16="http://schemas.microsoft.com/office/drawing/2014/main" id="{FAEF387F-A35F-297E-7302-53BA0A9280F5}"/>
                </a:ext>
              </a:extLst>
            </p:cNvPr>
            <p:cNvSpPr/>
            <p:nvPr/>
          </p:nvSpPr>
          <p:spPr>
            <a:xfrm>
              <a:off x="1463068" y="1569602"/>
              <a:ext cx="0" cy="35973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pl488">
              <a:extLst>
                <a:ext uri="{FF2B5EF4-FFF2-40B4-BE49-F238E27FC236}">
                  <a16:creationId xmlns:a16="http://schemas.microsoft.com/office/drawing/2014/main" id="{FB4000A6-D977-B729-FC2C-497BA504978D}"/>
                </a:ext>
              </a:extLst>
            </p:cNvPr>
            <p:cNvSpPr/>
            <p:nvPr/>
          </p:nvSpPr>
          <p:spPr>
            <a:xfrm>
              <a:off x="3919328" y="1569602"/>
              <a:ext cx="0" cy="35973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4" name="pl488">
              <a:extLst>
                <a:ext uri="{FF2B5EF4-FFF2-40B4-BE49-F238E27FC236}">
                  <a16:creationId xmlns:a16="http://schemas.microsoft.com/office/drawing/2014/main" id="{A4245296-FA2B-B98C-D589-E20F77D142F7}"/>
                </a:ext>
              </a:extLst>
            </p:cNvPr>
            <p:cNvSpPr/>
            <p:nvPr/>
          </p:nvSpPr>
          <p:spPr>
            <a:xfrm>
              <a:off x="2077133" y="1569602"/>
              <a:ext cx="0" cy="35973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7" name="pl488">
              <a:extLst>
                <a:ext uri="{FF2B5EF4-FFF2-40B4-BE49-F238E27FC236}">
                  <a16:creationId xmlns:a16="http://schemas.microsoft.com/office/drawing/2014/main" id="{A26EF84A-0579-89EE-CB1D-45B9708EFABB}"/>
                </a:ext>
              </a:extLst>
            </p:cNvPr>
            <p:cNvSpPr/>
            <p:nvPr/>
          </p:nvSpPr>
          <p:spPr>
            <a:xfrm>
              <a:off x="2691198" y="1569602"/>
              <a:ext cx="0" cy="35973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0" name="pl488">
              <a:extLst>
                <a:ext uri="{FF2B5EF4-FFF2-40B4-BE49-F238E27FC236}">
                  <a16:creationId xmlns:a16="http://schemas.microsoft.com/office/drawing/2014/main" id="{808765BA-E0AD-DC83-2D5F-2127B97008E1}"/>
                </a:ext>
              </a:extLst>
            </p:cNvPr>
            <p:cNvSpPr/>
            <p:nvPr/>
          </p:nvSpPr>
          <p:spPr>
            <a:xfrm>
              <a:off x="3305263" y="1569602"/>
              <a:ext cx="0" cy="35973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3" name="pl488">
              <a:extLst>
                <a:ext uri="{FF2B5EF4-FFF2-40B4-BE49-F238E27FC236}">
                  <a16:creationId xmlns:a16="http://schemas.microsoft.com/office/drawing/2014/main" id="{AC41944A-E906-1457-6A3B-B2FEF2CFA6D3}"/>
                </a:ext>
              </a:extLst>
            </p:cNvPr>
            <p:cNvSpPr/>
            <p:nvPr/>
          </p:nvSpPr>
          <p:spPr>
            <a:xfrm>
              <a:off x="4533392" y="1569602"/>
              <a:ext cx="0" cy="35973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8" name="Group 2717">
              <a:extLst>
                <a:ext uri="{FF2B5EF4-FFF2-40B4-BE49-F238E27FC236}">
                  <a16:creationId xmlns:a16="http://schemas.microsoft.com/office/drawing/2014/main" id="{79D348D1-5369-1026-3E56-30876730AC2F}"/>
                </a:ext>
              </a:extLst>
            </p:cNvPr>
            <p:cNvGrpSpPr/>
            <p:nvPr/>
          </p:nvGrpSpPr>
          <p:grpSpPr>
            <a:xfrm>
              <a:off x="4822565" y="504059"/>
              <a:ext cx="1238312" cy="229364"/>
              <a:chOff x="4752337" y="244025"/>
              <a:chExt cx="1238312" cy="229364"/>
            </a:xfrm>
          </p:grpSpPr>
          <p:sp>
            <p:nvSpPr>
              <p:cNvPr id="2594" name="rc232">
                <a:extLst>
                  <a:ext uri="{FF2B5EF4-FFF2-40B4-BE49-F238E27FC236}">
                    <a16:creationId xmlns:a16="http://schemas.microsoft.com/office/drawing/2014/main" id="{F6E9B16B-3CBB-509E-E4DB-C370ADF70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2337" y="244025"/>
                <a:ext cx="144000" cy="144000"/>
              </a:xfrm>
              <a:prstGeom prst="rect">
                <a:avLst/>
              </a:prstGeom>
              <a:pattFill prst="smGrid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rgbClr val="000000"/>
                </a:solidFill>
              </a:ln>
            </p:spPr>
            <p:txBody>
              <a:bodyPr/>
              <a:lstStyle/>
              <a:p>
                <a:endParaRPr sz="1433"/>
              </a:p>
            </p:txBody>
          </p:sp>
          <p:sp>
            <p:nvSpPr>
              <p:cNvPr id="2595" name="tx498">
                <a:extLst>
                  <a:ext uri="{FF2B5EF4-FFF2-40B4-BE49-F238E27FC236}">
                    <a16:creationId xmlns:a16="http://schemas.microsoft.com/office/drawing/2014/main" id="{7188BB96-7019-62AF-5C89-4B28E5A9CB14}"/>
                  </a:ext>
                </a:extLst>
              </p:cNvPr>
              <p:cNvSpPr/>
              <p:nvPr/>
            </p:nvSpPr>
            <p:spPr>
              <a:xfrm>
                <a:off x="5432586" y="307331"/>
                <a:ext cx="558063" cy="16605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375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ORC-computation</a:t>
                </a: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97" name="Right Bracket 2596">
              <a:extLst>
                <a:ext uri="{FF2B5EF4-FFF2-40B4-BE49-F238E27FC236}">
                  <a16:creationId xmlns:a16="http://schemas.microsoft.com/office/drawing/2014/main" id="{88084B53-73AC-DE80-1603-00547B213E28}"/>
                </a:ext>
              </a:extLst>
            </p:cNvPr>
            <p:cNvSpPr/>
            <p:nvPr/>
          </p:nvSpPr>
          <p:spPr>
            <a:xfrm>
              <a:off x="4825038" y="829108"/>
              <a:ext cx="102615" cy="699087"/>
            </a:xfrm>
            <a:prstGeom prst="righ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BD4D7513-E4D0-BAA0-8ACD-F6824B81D15A}"/>
                </a:ext>
              </a:extLst>
            </p:cNvPr>
            <p:cNvGrpSpPr/>
            <p:nvPr/>
          </p:nvGrpSpPr>
          <p:grpSpPr>
            <a:xfrm>
              <a:off x="1248974" y="80944"/>
              <a:ext cx="7797564" cy="2730376"/>
              <a:chOff x="1254312" y="655079"/>
              <a:chExt cx="7797564" cy="2730376"/>
            </a:xfrm>
          </p:grpSpPr>
          <p:sp>
            <p:nvSpPr>
              <p:cNvPr id="2603" name="pt369">
                <a:extLst>
                  <a:ext uri="{FF2B5EF4-FFF2-40B4-BE49-F238E27FC236}">
                    <a16:creationId xmlns:a16="http://schemas.microsoft.com/office/drawing/2014/main" id="{AC84860F-03D9-F11D-9CF2-9B05C68C24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12" y="3199123"/>
                <a:ext cx="180000" cy="180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4" name="pt370">
                <a:extLst>
                  <a:ext uri="{FF2B5EF4-FFF2-40B4-BE49-F238E27FC236}">
                    <a16:creationId xmlns:a16="http://schemas.microsoft.com/office/drawing/2014/main" id="{D0DE145C-DFE2-7CB3-2614-1B721B468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12" y="3184030"/>
                <a:ext cx="180000" cy="180000"/>
              </a:xfrm>
              <a:prstGeom prst="ellipse">
                <a:avLst/>
              </a:prstGeom>
              <a:solidFill>
                <a:srgbClr val="DB8E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5" name="pt371">
                <a:extLst>
                  <a:ext uri="{FF2B5EF4-FFF2-40B4-BE49-F238E27FC236}">
                    <a16:creationId xmlns:a16="http://schemas.microsoft.com/office/drawing/2014/main" id="{6E458C53-130D-7097-808E-FC6C103D89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12" y="3179244"/>
                <a:ext cx="180000" cy="180000"/>
              </a:xfrm>
              <a:prstGeom prst="ellipse">
                <a:avLst/>
              </a:prstGeom>
              <a:solidFill>
                <a:srgbClr val="AEA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6" name="pt372">
                <a:extLst>
                  <a:ext uri="{FF2B5EF4-FFF2-40B4-BE49-F238E27FC236}">
                    <a16:creationId xmlns:a16="http://schemas.microsoft.com/office/drawing/2014/main" id="{7D3C7701-4437-8725-FB49-DC2472B03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12" y="3184268"/>
                <a:ext cx="180000" cy="180000"/>
              </a:xfrm>
              <a:prstGeom prst="ellipse">
                <a:avLst/>
              </a:prstGeom>
              <a:solidFill>
                <a:srgbClr val="64B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7" name="pt373">
                <a:extLst>
                  <a:ext uri="{FF2B5EF4-FFF2-40B4-BE49-F238E27FC236}">
                    <a16:creationId xmlns:a16="http://schemas.microsoft.com/office/drawing/2014/main" id="{D16056BA-6939-1356-BD3A-222F8B69A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12" y="3178339"/>
                <a:ext cx="180000" cy="180000"/>
              </a:xfrm>
              <a:prstGeom prst="ellipse">
                <a:avLst/>
              </a:prstGeom>
              <a:solidFill>
                <a:srgbClr val="00BD5C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8" name="pt374">
                <a:extLst>
                  <a:ext uri="{FF2B5EF4-FFF2-40B4-BE49-F238E27FC236}">
                    <a16:creationId xmlns:a16="http://schemas.microsoft.com/office/drawing/2014/main" id="{66975452-01DC-774A-C327-5D93F554E9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12" y="3183427"/>
                <a:ext cx="180000" cy="180000"/>
              </a:xfrm>
              <a:prstGeom prst="ellipse">
                <a:avLst/>
              </a:prstGeom>
              <a:solidFill>
                <a:srgbClr val="00C1A7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9" name="pt375">
                <a:extLst>
                  <a:ext uri="{FF2B5EF4-FFF2-40B4-BE49-F238E27FC236}">
                    <a16:creationId xmlns:a16="http://schemas.microsoft.com/office/drawing/2014/main" id="{96FF192D-5ADB-B116-F755-87AA063EA5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12" y="3196869"/>
                <a:ext cx="180000" cy="180000"/>
              </a:xfrm>
              <a:prstGeom prst="ellipse">
                <a:avLst/>
              </a:prstGeom>
              <a:solidFill>
                <a:srgbClr val="00BADE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0" name="pt376">
                <a:extLst>
                  <a:ext uri="{FF2B5EF4-FFF2-40B4-BE49-F238E27FC236}">
                    <a16:creationId xmlns:a16="http://schemas.microsoft.com/office/drawing/2014/main" id="{6C102D7B-3972-FA65-5A89-59FE7871A5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12" y="3204466"/>
                <a:ext cx="180000" cy="180000"/>
              </a:xfrm>
              <a:prstGeom prst="ellipse">
                <a:avLst/>
              </a:prstGeom>
              <a:solidFill>
                <a:srgbClr val="00A6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1" name="pt377">
                <a:extLst>
                  <a:ext uri="{FF2B5EF4-FFF2-40B4-BE49-F238E27FC236}">
                    <a16:creationId xmlns:a16="http://schemas.microsoft.com/office/drawing/2014/main" id="{94C36AFA-5795-3056-9EF6-16A8D640DD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12" y="3200181"/>
                <a:ext cx="180000" cy="180000"/>
              </a:xfrm>
              <a:prstGeom prst="ellipse">
                <a:avLst/>
              </a:prstGeom>
              <a:solidFill>
                <a:srgbClr val="B385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pt378">
                <a:extLst>
                  <a:ext uri="{FF2B5EF4-FFF2-40B4-BE49-F238E27FC236}">
                    <a16:creationId xmlns:a16="http://schemas.microsoft.com/office/drawing/2014/main" id="{F984BF60-F1D9-D13F-6C7C-22FCFFB79F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12" y="3205455"/>
                <a:ext cx="180000" cy="180000"/>
              </a:xfrm>
              <a:prstGeom prst="ellipse">
                <a:avLst/>
              </a:prstGeom>
              <a:solidFill>
                <a:srgbClr val="EF67EB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3" name="pt379">
                <a:extLst>
                  <a:ext uri="{FF2B5EF4-FFF2-40B4-BE49-F238E27FC236}">
                    <a16:creationId xmlns:a16="http://schemas.microsoft.com/office/drawing/2014/main" id="{41FFD577-4BFA-6454-392B-729FE2A5D8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12" y="3200822"/>
                <a:ext cx="180000" cy="180000"/>
              </a:xfrm>
              <a:prstGeom prst="ellipse">
                <a:avLst/>
              </a:prstGeom>
              <a:solidFill>
                <a:srgbClr val="FF63B6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4" name="pt380">
                <a:extLst>
                  <a:ext uri="{FF2B5EF4-FFF2-40B4-BE49-F238E27FC236}">
                    <a16:creationId xmlns:a16="http://schemas.microsoft.com/office/drawing/2014/main" id="{A9DD42E8-085E-8F2D-5658-E23CE2117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0708" y="3142851"/>
                <a:ext cx="180000" cy="180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5" name="pt381">
                <a:extLst>
                  <a:ext uri="{FF2B5EF4-FFF2-40B4-BE49-F238E27FC236}">
                    <a16:creationId xmlns:a16="http://schemas.microsoft.com/office/drawing/2014/main" id="{E948BF3F-F5C2-00E1-D6D4-C07DE07E47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0708" y="3085026"/>
                <a:ext cx="180000" cy="180000"/>
              </a:xfrm>
              <a:prstGeom prst="ellipse">
                <a:avLst/>
              </a:prstGeom>
              <a:solidFill>
                <a:srgbClr val="DB8E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6" name="pt382">
                <a:extLst>
                  <a:ext uri="{FF2B5EF4-FFF2-40B4-BE49-F238E27FC236}">
                    <a16:creationId xmlns:a16="http://schemas.microsoft.com/office/drawing/2014/main" id="{C9DFB457-7FA5-AAE7-5718-C12D03E24A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0708" y="3116473"/>
                <a:ext cx="180000" cy="180000"/>
              </a:xfrm>
              <a:prstGeom prst="ellipse">
                <a:avLst/>
              </a:prstGeom>
              <a:solidFill>
                <a:srgbClr val="AEA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7" name="pt383">
                <a:extLst>
                  <a:ext uri="{FF2B5EF4-FFF2-40B4-BE49-F238E27FC236}">
                    <a16:creationId xmlns:a16="http://schemas.microsoft.com/office/drawing/2014/main" id="{47B1FA5D-D1A1-FD09-AA2E-A2D70F5FC1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0708" y="3109791"/>
                <a:ext cx="180000" cy="180000"/>
              </a:xfrm>
              <a:prstGeom prst="ellipse">
                <a:avLst/>
              </a:prstGeom>
              <a:solidFill>
                <a:srgbClr val="64B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8" name="pt384">
                <a:extLst>
                  <a:ext uri="{FF2B5EF4-FFF2-40B4-BE49-F238E27FC236}">
                    <a16:creationId xmlns:a16="http://schemas.microsoft.com/office/drawing/2014/main" id="{892DA6B9-C669-1301-0845-1D0B2C4721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0708" y="3069846"/>
                <a:ext cx="180000" cy="180000"/>
              </a:xfrm>
              <a:prstGeom prst="ellipse">
                <a:avLst/>
              </a:prstGeom>
              <a:solidFill>
                <a:srgbClr val="00BD5C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9" name="pt385">
                <a:extLst>
                  <a:ext uri="{FF2B5EF4-FFF2-40B4-BE49-F238E27FC236}">
                    <a16:creationId xmlns:a16="http://schemas.microsoft.com/office/drawing/2014/main" id="{BD6A39C7-E209-6DBF-59C1-4098186737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0708" y="3117795"/>
                <a:ext cx="180000" cy="180000"/>
              </a:xfrm>
              <a:prstGeom prst="ellipse">
                <a:avLst/>
              </a:prstGeom>
              <a:solidFill>
                <a:srgbClr val="00C1A7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pt386">
                <a:extLst>
                  <a:ext uri="{FF2B5EF4-FFF2-40B4-BE49-F238E27FC236}">
                    <a16:creationId xmlns:a16="http://schemas.microsoft.com/office/drawing/2014/main" id="{CE2E4B9C-2BB7-C57C-125E-763302EDC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0708" y="3116230"/>
                <a:ext cx="180000" cy="180000"/>
              </a:xfrm>
              <a:prstGeom prst="ellipse">
                <a:avLst/>
              </a:prstGeom>
              <a:solidFill>
                <a:srgbClr val="00BADE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1" name="pt387">
                <a:extLst>
                  <a:ext uri="{FF2B5EF4-FFF2-40B4-BE49-F238E27FC236}">
                    <a16:creationId xmlns:a16="http://schemas.microsoft.com/office/drawing/2014/main" id="{69094C2D-15C0-60E8-FD28-9C6024F788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0708" y="3110693"/>
                <a:ext cx="180000" cy="180000"/>
              </a:xfrm>
              <a:prstGeom prst="ellipse">
                <a:avLst/>
              </a:prstGeom>
              <a:solidFill>
                <a:srgbClr val="00A6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2" name="pt388">
                <a:extLst>
                  <a:ext uri="{FF2B5EF4-FFF2-40B4-BE49-F238E27FC236}">
                    <a16:creationId xmlns:a16="http://schemas.microsoft.com/office/drawing/2014/main" id="{D2C369D0-85CA-F550-3B8B-4E776C2DBF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0708" y="3113251"/>
                <a:ext cx="180000" cy="180000"/>
              </a:xfrm>
              <a:prstGeom prst="ellipse">
                <a:avLst/>
              </a:prstGeom>
              <a:solidFill>
                <a:srgbClr val="B385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3" name="pt389">
                <a:extLst>
                  <a:ext uri="{FF2B5EF4-FFF2-40B4-BE49-F238E27FC236}">
                    <a16:creationId xmlns:a16="http://schemas.microsoft.com/office/drawing/2014/main" id="{90146747-B121-9829-2261-7528C5F9D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0708" y="3127756"/>
                <a:ext cx="180000" cy="180000"/>
              </a:xfrm>
              <a:prstGeom prst="ellipse">
                <a:avLst/>
              </a:prstGeom>
              <a:solidFill>
                <a:srgbClr val="EF67EB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4" name="pt390">
                <a:extLst>
                  <a:ext uri="{FF2B5EF4-FFF2-40B4-BE49-F238E27FC236}">
                    <a16:creationId xmlns:a16="http://schemas.microsoft.com/office/drawing/2014/main" id="{13587A67-9770-02CD-3B5C-8B0349CB85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0708" y="3105069"/>
                <a:ext cx="180000" cy="180000"/>
              </a:xfrm>
              <a:prstGeom prst="ellipse">
                <a:avLst/>
              </a:prstGeom>
              <a:solidFill>
                <a:srgbClr val="FF63B6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pt391">
                <a:extLst>
                  <a:ext uri="{FF2B5EF4-FFF2-40B4-BE49-F238E27FC236}">
                    <a16:creationId xmlns:a16="http://schemas.microsoft.com/office/drawing/2014/main" id="{1F2500E8-A34E-9173-2E2A-01BAF68D35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7104" y="3048720"/>
                <a:ext cx="180000" cy="180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pt392">
                <a:extLst>
                  <a:ext uri="{FF2B5EF4-FFF2-40B4-BE49-F238E27FC236}">
                    <a16:creationId xmlns:a16="http://schemas.microsoft.com/office/drawing/2014/main" id="{AF1F2AFE-27A6-9EB8-58F3-A80BC5094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7104" y="2972121"/>
                <a:ext cx="180000" cy="180000"/>
              </a:xfrm>
              <a:prstGeom prst="ellipse">
                <a:avLst/>
              </a:prstGeom>
              <a:solidFill>
                <a:srgbClr val="DB8E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7" name="pt393">
                <a:extLst>
                  <a:ext uri="{FF2B5EF4-FFF2-40B4-BE49-F238E27FC236}">
                    <a16:creationId xmlns:a16="http://schemas.microsoft.com/office/drawing/2014/main" id="{ABDCC671-787D-74A2-2163-C8635F98DF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7104" y="2983006"/>
                <a:ext cx="180000" cy="180000"/>
              </a:xfrm>
              <a:prstGeom prst="ellipse">
                <a:avLst/>
              </a:prstGeom>
              <a:solidFill>
                <a:srgbClr val="AEA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8" name="pt394">
                <a:extLst>
                  <a:ext uri="{FF2B5EF4-FFF2-40B4-BE49-F238E27FC236}">
                    <a16:creationId xmlns:a16="http://schemas.microsoft.com/office/drawing/2014/main" id="{98538FA6-E733-3992-A77D-8EF1E467D6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7104" y="2978007"/>
                <a:ext cx="180000" cy="180000"/>
              </a:xfrm>
              <a:prstGeom prst="ellipse">
                <a:avLst/>
              </a:prstGeom>
              <a:solidFill>
                <a:srgbClr val="64B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pt395">
                <a:extLst>
                  <a:ext uri="{FF2B5EF4-FFF2-40B4-BE49-F238E27FC236}">
                    <a16:creationId xmlns:a16="http://schemas.microsoft.com/office/drawing/2014/main" id="{68A90431-A910-289E-87FB-0BFBA3B31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7104" y="2975967"/>
                <a:ext cx="180000" cy="180000"/>
              </a:xfrm>
              <a:prstGeom prst="ellipse">
                <a:avLst/>
              </a:prstGeom>
              <a:solidFill>
                <a:srgbClr val="00BD5C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0" name="pt396">
                <a:extLst>
                  <a:ext uri="{FF2B5EF4-FFF2-40B4-BE49-F238E27FC236}">
                    <a16:creationId xmlns:a16="http://schemas.microsoft.com/office/drawing/2014/main" id="{A4AA7062-B58D-71B1-DC1E-CFFCFE232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7104" y="2968649"/>
                <a:ext cx="180000" cy="180000"/>
              </a:xfrm>
              <a:prstGeom prst="ellipse">
                <a:avLst/>
              </a:prstGeom>
              <a:solidFill>
                <a:srgbClr val="00C1A7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1" name="pt397">
                <a:extLst>
                  <a:ext uri="{FF2B5EF4-FFF2-40B4-BE49-F238E27FC236}">
                    <a16:creationId xmlns:a16="http://schemas.microsoft.com/office/drawing/2014/main" id="{848DD503-36E9-1BEB-9E08-1EE52C0871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7104" y="2986382"/>
                <a:ext cx="180000" cy="180000"/>
              </a:xfrm>
              <a:prstGeom prst="ellipse">
                <a:avLst/>
              </a:prstGeom>
              <a:solidFill>
                <a:srgbClr val="00BADE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2" name="pt398">
                <a:extLst>
                  <a:ext uri="{FF2B5EF4-FFF2-40B4-BE49-F238E27FC236}">
                    <a16:creationId xmlns:a16="http://schemas.microsoft.com/office/drawing/2014/main" id="{19D66961-5EF5-6560-C953-310F2459E3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7104" y="2985830"/>
                <a:ext cx="180000" cy="180000"/>
              </a:xfrm>
              <a:prstGeom prst="ellipse">
                <a:avLst/>
              </a:prstGeom>
              <a:solidFill>
                <a:srgbClr val="00A6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3" name="pt399">
                <a:extLst>
                  <a:ext uri="{FF2B5EF4-FFF2-40B4-BE49-F238E27FC236}">
                    <a16:creationId xmlns:a16="http://schemas.microsoft.com/office/drawing/2014/main" id="{2A99B608-A173-813E-8340-AC0089954F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7104" y="2959289"/>
                <a:ext cx="180000" cy="180000"/>
              </a:xfrm>
              <a:prstGeom prst="ellipse">
                <a:avLst/>
              </a:prstGeom>
              <a:solidFill>
                <a:srgbClr val="B385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4" name="pt400">
                <a:extLst>
                  <a:ext uri="{FF2B5EF4-FFF2-40B4-BE49-F238E27FC236}">
                    <a16:creationId xmlns:a16="http://schemas.microsoft.com/office/drawing/2014/main" id="{44DA429A-3A5F-6E80-37D2-D75E74A149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7104" y="2958788"/>
                <a:ext cx="180000" cy="180000"/>
              </a:xfrm>
              <a:prstGeom prst="ellipse">
                <a:avLst/>
              </a:prstGeom>
              <a:solidFill>
                <a:srgbClr val="EF67EB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5" name="pt401">
                <a:extLst>
                  <a:ext uri="{FF2B5EF4-FFF2-40B4-BE49-F238E27FC236}">
                    <a16:creationId xmlns:a16="http://schemas.microsoft.com/office/drawing/2014/main" id="{E80B3DF3-5202-D648-E249-F2D5D01C54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7104" y="2932639"/>
                <a:ext cx="180000" cy="180000"/>
              </a:xfrm>
              <a:prstGeom prst="ellipse">
                <a:avLst/>
              </a:prstGeom>
              <a:solidFill>
                <a:srgbClr val="FF63B6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6" name="pt402">
                <a:extLst>
                  <a:ext uri="{FF2B5EF4-FFF2-40B4-BE49-F238E27FC236}">
                    <a16:creationId xmlns:a16="http://schemas.microsoft.com/office/drawing/2014/main" id="{18B9F481-64F5-485D-FEE7-0DFDC9B83F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895" y="2709938"/>
                <a:ext cx="180000" cy="180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7" name="pt403">
                <a:extLst>
                  <a:ext uri="{FF2B5EF4-FFF2-40B4-BE49-F238E27FC236}">
                    <a16:creationId xmlns:a16="http://schemas.microsoft.com/office/drawing/2014/main" id="{F10C5BC4-3123-37EE-D254-645505FEA2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895" y="2641114"/>
                <a:ext cx="180000" cy="180000"/>
              </a:xfrm>
              <a:prstGeom prst="ellipse">
                <a:avLst/>
              </a:prstGeom>
              <a:solidFill>
                <a:srgbClr val="DB8E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8" name="pt404">
                <a:extLst>
                  <a:ext uri="{FF2B5EF4-FFF2-40B4-BE49-F238E27FC236}">
                    <a16:creationId xmlns:a16="http://schemas.microsoft.com/office/drawing/2014/main" id="{7D2A81F9-438C-1D6E-A8BE-B21236365C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895" y="2661705"/>
                <a:ext cx="180000" cy="180000"/>
              </a:xfrm>
              <a:prstGeom prst="ellipse">
                <a:avLst/>
              </a:prstGeom>
              <a:solidFill>
                <a:srgbClr val="AEA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9" name="pt405">
                <a:extLst>
                  <a:ext uri="{FF2B5EF4-FFF2-40B4-BE49-F238E27FC236}">
                    <a16:creationId xmlns:a16="http://schemas.microsoft.com/office/drawing/2014/main" id="{190219B1-0A6E-4CD2-F0F6-98199625E7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895" y="2601607"/>
                <a:ext cx="180000" cy="180000"/>
              </a:xfrm>
              <a:prstGeom prst="ellipse">
                <a:avLst/>
              </a:prstGeom>
              <a:solidFill>
                <a:srgbClr val="64B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pt406">
                <a:extLst>
                  <a:ext uri="{FF2B5EF4-FFF2-40B4-BE49-F238E27FC236}">
                    <a16:creationId xmlns:a16="http://schemas.microsoft.com/office/drawing/2014/main" id="{385F60CA-C3E4-4781-F046-C0C1376A41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895" y="2588793"/>
                <a:ext cx="180000" cy="180000"/>
              </a:xfrm>
              <a:prstGeom prst="ellipse">
                <a:avLst/>
              </a:prstGeom>
              <a:solidFill>
                <a:srgbClr val="00BD5C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pt407">
                <a:extLst>
                  <a:ext uri="{FF2B5EF4-FFF2-40B4-BE49-F238E27FC236}">
                    <a16:creationId xmlns:a16="http://schemas.microsoft.com/office/drawing/2014/main" id="{07EF8E6A-AD5A-CF6C-D90F-F8D9BF88F8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895" y="2604000"/>
                <a:ext cx="180000" cy="180000"/>
              </a:xfrm>
              <a:prstGeom prst="ellipse">
                <a:avLst/>
              </a:prstGeom>
              <a:solidFill>
                <a:srgbClr val="00C1A7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pt408">
                <a:extLst>
                  <a:ext uri="{FF2B5EF4-FFF2-40B4-BE49-F238E27FC236}">
                    <a16:creationId xmlns:a16="http://schemas.microsoft.com/office/drawing/2014/main" id="{513CA734-8E18-9CBC-8870-B69F8209AE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895" y="2591268"/>
                <a:ext cx="180000" cy="180000"/>
              </a:xfrm>
              <a:prstGeom prst="ellipse">
                <a:avLst/>
              </a:prstGeom>
              <a:solidFill>
                <a:srgbClr val="00BADE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pt409">
                <a:extLst>
                  <a:ext uri="{FF2B5EF4-FFF2-40B4-BE49-F238E27FC236}">
                    <a16:creationId xmlns:a16="http://schemas.microsoft.com/office/drawing/2014/main" id="{88E73045-9708-BA0B-116F-94977732B4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895" y="2602348"/>
                <a:ext cx="180000" cy="180000"/>
              </a:xfrm>
              <a:prstGeom prst="ellipse">
                <a:avLst/>
              </a:prstGeom>
              <a:solidFill>
                <a:srgbClr val="00A6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4" name="pt410">
                <a:extLst>
                  <a:ext uri="{FF2B5EF4-FFF2-40B4-BE49-F238E27FC236}">
                    <a16:creationId xmlns:a16="http://schemas.microsoft.com/office/drawing/2014/main" id="{98151E27-B16C-BD78-B727-09A0301AC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895" y="2588408"/>
                <a:ext cx="180000" cy="180000"/>
              </a:xfrm>
              <a:prstGeom prst="ellipse">
                <a:avLst/>
              </a:prstGeom>
              <a:solidFill>
                <a:srgbClr val="B385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pt411">
                <a:extLst>
                  <a:ext uri="{FF2B5EF4-FFF2-40B4-BE49-F238E27FC236}">
                    <a16:creationId xmlns:a16="http://schemas.microsoft.com/office/drawing/2014/main" id="{9ECCC459-9741-67D1-C172-018AB24EF9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895" y="2582232"/>
                <a:ext cx="180000" cy="180000"/>
              </a:xfrm>
              <a:prstGeom prst="ellipse">
                <a:avLst/>
              </a:prstGeom>
              <a:solidFill>
                <a:srgbClr val="EF67EB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6" name="pt412">
                <a:extLst>
                  <a:ext uri="{FF2B5EF4-FFF2-40B4-BE49-F238E27FC236}">
                    <a16:creationId xmlns:a16="http://schemas.microsoft.com/office/drawing/2014/main" id="{D18675D4-7B77-593B-9827-58CAC6C750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895" y="2575177"/>
                <a:ext cx="180000" cy="180000"/>
              </a:xfrm>
              <a:prstGeom prst="ellipse">
                <a:avLst/>
              </a:prstGeom>
              <a:solidFill>
                <a:srgbClr val="FF63B6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7" name="pt413">
                <a:extLst>
                  <a:ext uri="{FF2B5EF4-FFF2-40B4-BE49-F238E27FC236}">
                    <a16:creationId xmlns:a16="http://schemas.microsoft.com/office/drawing/2014/main" id="{3B4F2402-3FFF-88F0-AA7C-519BBAB1E6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292" y="2554286"/>
                <a:ext cx="180000" cy="180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pt414">
                <a:extLst>
                  <a:ext uri="{FF2B5EF4-FFF2-40B4-BE49-F238E27FC236}">
                    <a16:creationId xmlns:a16="http://schemas.microsoft.com/office/drawing/2014/main" id="{DBED1C99-41F0-25C4-F26D-BB548B01DA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292" y="2400478"/>
                <a:ext cx="180000" cy="180000"/>
              </a:xfrm>
              <a:prstGeom prst="ellipse">
                <a:avLst/>
              </a:prstGeom>
              <a:solidFill>
                <a:srgbClr val="DB8E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pt415">
                <a:extLst>
                  <a:ext uri="{FF2B5EF4-FFF2-40B4-BE49-F238E27FC236}">
                    <a16:creationId xmlns:a16="http://schemas.microsoft.com/office/drawing/2014/main" id="{188325EA-FB47-738D-1BDE-47EBAE78FC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292" y="2361920"/>
                <a:ext cx="180000" cy="180000"/>
              </a:xfrm>
              <a:prstGeom prst="ellipse">
                <a:avLst/>
              </a:prstGeom>
              <a:solidFill>
                <a:srgbClr val="AEA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0" name="pt416">
                <a:extLst>
                  <a:ext uri="{FF2B5EF4-FFF2-40B4-BE49-F238E27FC236}">
                    <a16:creationId xmlns:a16="http://schemas.microsoft.com/office/drawing/2014/main" id="{DA257532-D591-ACB6-C5A3-7E7C5B453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292" y="2322099"/>
                <a:ext cx="180000" cy="180000"/>
              </a:xfrm>
              <a:prstGeom prst="ellipse">
                <a:avLst/>
              </a:prstGeom>
              <a:solidFill>
                <a:srgbClr val="64B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1" name="pt417">
                <a:extLst>
                  <a:ext uri="{FF2B5EF4-FFF2-40B4-BE49-F238E27FC236}">
                    <a16:creationId xmlns:a16="http://schemas.microsoft.com/office/drawing/2014/main" id="{F06C346D-D61A-AB96-577F-2E48BBAFEC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292" y="2379084"/>
                <a:ext cx="180000" cy="180000"/>
              </a:xfrm>
              <a:prstGeom prst="ellipse">
                <a:avLst/>
              </a:prstGeom>
              <a:solidFill>
                <a:srgbClr val="00BD5C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2" name="pt418">
                <a:extLst>
                  <a:ext uri="{FF2B5EF4-FFF2-40B4-BE49-F238E27FC236}">
                    <a16:creationId xmlns:a16="http://schemas.microsoft.com/office/drawing/2014/main" id="{4E2813E1-F80A-98D8-F87E-E2571EFCCB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292" y="2351246"/>
                <a:ext cx="180000" cy="180000"/>
              </a:xfrm>
              <a:prstGeom prst="ellipse">
                <a:avLst/>
              </a:prstGeom>
              <a:solidFill>
                <a:srgbClr val="00C1A7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3" name="pt419">
                <a:extLst>
                  <a:ext uri="{FF2B5EF4-FFF2-40B4-BE49-F238E27FC236}">
                    <a16:creationId xmlns:a16="http://schemas.microsoft.com/office/drawing/2014/main" id="{17FD3FA1-DB08-E344-03F3-856CC0A9E0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292" y="2346989"/>
                <a:ext cx="180000" cy="180000"/>
              </a:xfrm>
              <a:prstGeom prst="ellipse">
                <a:avLst/>
              </a:prstGeom>
              <a:solidFill>
                <a:srgbClr val="00BADE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4" name="pt420">
                <a:extLst>
                  <a:ext uri="{FF2B5EF4-FFF2-40B4-BE49-F238E27FC236}">
                    <a16:creationId xmlns:a16="http://schemas.microsoft.com/office/drawing/2014/main" id="{55682031-4173-8BB0-3E0C-CD3E11E23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292" y="2335396"/>
                <a:ext cx="180000" cy="180000"/>
              </a:xfrm>
              <a:prstGeom prst="ellipse">
                <a:avLst/>
              </a:prstGeom>
              <a:solidFill>
                <a:srgbClr val="00A6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pt421">
                <a:extLst>
                  <a:ext uri="{FF2B5EF4-FFF2-40B4-BE49-F238E27FC236}">
                    <a16:creationId xmlns:a16="http://schemas.microsoft.com/office/drawing/2014/main" id="{37C9A7CE-41F5-90AF-377A-99431340A9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292" y="2306108"/>
                <a:ext cx="180000" cy="180000"/>
              </a:xfrm>
              <a:prstGeom prst="ellipse">
                <a:avLst/>
              </a:prstGeom>
              <a:solidFill>
                <a:srgbClr val="B385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pt422">
                <a:extLst>
                  <a:ext uri="{FF2B5EF4-FFF2-40B4-BE49-F238E27FC236}">
                    <a16:creationId xmlns:a16="http://schemas.microsoft.com/office/drawing/2014/main" id="{D8E047D9-9942-54E1-1A6D-AE4B5815F8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292" y="2318578"/>
                <a:ext cx="180000" cy="180000"/>
              </a:xfrm>
              <a:prstGeom prst="ellipse">
                <a:avLst/>
              </a:prstGeom>
              <a:solidFill>
                <a:srgbClr val="EF67EB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7" name="pt423">
                <a:extLst>
                  <a:ext uri="{FF2B5EF4-FFF2-40B4-BE49-F238E27FC236}">
                    <a16:creationId xmlns:a16="http://schemas.microsoft.com/office/drawing/2014/main" id="{893291B6-7E6D-A0C0-19B1-8ACA5FB0CC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292" y="2336231"/>
                <a:ext cx="180000" cy="180000"/>
              </a:xfrm>
              <a:prstGeom prst="ellipse">
                <a:avLst/>
              </a:prstGeom>
              <a:solidFill>
                <a:srgbClr val="FF63B6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8" name="pt424">
                <a:extLst>
                  <a:ext uri="{FF2B5EF4-FFF2-40B4-BE49-F238E27FC236}">
                    <a16:creationId xmlns:a16="http://schemas.microsoft.com/office/drawing/2014/main" id="{C70A9103-7D15-267F-AF50-A9D1BE2CCF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2688" y="2369654"/>
                <a:ext cx="180000" cy="180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9" name="pt425">
                <a:extLst>
                  <a:ext uri="{FF2B5EF4-FFF2-40B4-BE49-F238E27FC236}">
                    <a16:creationId xmlns:a16="http://schemas.microsoft.com/office/drawing/2014/main" id="{70677ADD-6D67-ECFB-A6D8-6FD7404076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2688" y="2098578"/>
                <a:ext cx="180000" cy="180000"/>
              </a:xfrm>
              <a:prstGeom prst="ellipse">
                <a:avLst/>
              </a:prstGeom>
              <a:solidFill>
                <a:srgbClr val="DB8E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0" name="pt426">
                <a:extLst>
                  <a:ext uri="{FF2B5EF4-FFF2-40B4-BE49-F238E27FC236}">
                    <a16:creationId xmlns:a16="http://schemas.microsoft.com/office/drawing/2014/main" id="{6A4B42EC-6694-7702-D6E0-F8CD0B971B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2688" y="2031566"/>
                <a:ext cx="180000" cy="180000"/>
              </a:xfrm>
              <a:prstGeom prst="ellipse">
                <a:avLst/>
              </a:prstGeom>
              <a:solidFill>
                <a:srgbClr val="AEA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1" name="pt427">
                <a:extLst>
                  <a:ext uri="{FF2B5EF4-FFF2-40B4-BE49-F238E27FC236}">
                    <a16:creationId xmlns:a16="http://schemas.microsoft.com/office/drawing/2014/main" id="{B5D533E2-920E-005F-58DD-517651AFE5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2688" y="2016769"/>
                <a:ext cx="180000" cy="180000"/>
              </a:xfrm>
              <a:prstGeom prst="ellipse">
                <a:avLst/>
              </a:prstGeom>
              <a:solidFill>
                <a:srgbClr val="64B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2" name="pt428">
                <a:extLst>
                  <a:ext uri="{FF2B5EF4-FFF2-40B4-BE49-F238E27FC236}">
                    <a16:creationId xmlns:a16="http://schemas.microsoft.com/office/drawing/2014/main" id="{C25F6CD5-3F90-2B0C-3E16-7D85493BBB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2688" y="2047170"/>
                <a:ext cx="180000" cy="180000"/>
              </a:xfrm>
              <a:prstGeom prst="ellipse">
                <a:avLst/>
              </a:prstGeom>
              <a:solidFill>
                <a:srgbClr val="00BD5C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" name="pt429">
                <a:extLst>
                  <a:ext uri="{FF2B5EF4-FFF2-40B4-BE49-F238E27FC236}">
                    <a16:creationId xmlns:a16="http://schemas.microsoft.com/office/drawing/2014/main" id="{34143F8E-97A6-475A-D32E-69FEC53FE4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2688" y="1988322"/>
                <a:ext cx="180000" cy="180000"/>
              </a:xfrm>
              <a:prstGeom prst="ellipse">
                <a:avLst/>
              </a:prstGeom>
              <a:solidFill>
                <a:srgbClr val="00C1A7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pt430">
                <a:extLst>
                  <a:ext uri="{FF2B5EF4-FFF2-40B4-BE49-F238E27FC236}">
                    <a16:creationId xmlns:a16="http://schemas.microsoft.com/office/drawing/2014/main" id="{79119FBE-FDAE-C424-4E60-4FA3FA588F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2688" y="2008385"/>
                <a:ext cx="180000" cy="180000"/>
              </a:xfrm>
              <a:prstGeom prst="ellipse">
                <a:avLst/>
              </a:prstGeom>
              <a:solidFill>
                <a:srgbClr val="00BADE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pt431">
                <a:extLst>
                  <a:ext uri="{FF2B5EF4-FFF2-40B4-BE49-F238E27FC236}">
                    <a16:creationId xmlns:a16="http://schemas.microsoft.com/office/drawing/2014/main" id="{355D9733-72DB-6E41-EC11-23691BF65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2688" y="2011063"/>
                <a:ext cx="180000" cy="180000"/>
              </a:xfrm>
              <a:prstGeom prst="ellipse">
                <a:avLst/>
              </a:prstGeom>
              <a:solidFill>
                <a:srgbClr val="00A6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6" name="pt432">
                <a:extLst>
                  <a:ext uri="{FF2B5EF4-FFF2-40B4-BE49-F238E27FC236}">
                    <a16:creationId xmlns:a16="http://schemas.microsoft.com/office/drawing/2014/main" id="{FA2F4B65-2DF1-7417-BDD2-8298931A4E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2688" y="2056576"/>
                <a:ext cx="180000" cy="180000"/>
              </a:xfrm>
              <a:prstGeom prst="ellipse">
                <a:avLst/>
              </a:prstGeom>
              <a:solidFill>
                <a:srgbClr val="B385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7" name="pt433">
                <a:extLst>
                  <a:ext uri="{FF2B5EF4-FFF2-40B4-BE49-F238E27FC236}">
                    <a16:creationId xmlns:a16="http://schemas.microsoft.com/office/drawing/2014/main" id="{EDD6DCB8-43D5-5752-59B7-30CE3138B5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2688" y="2023869"/>
                <a:ext cx="180000" cy="180000"/>
              </a:xfrm>
              <a:prstGeom prst="ellipse">
                <a:avLst/>
              </a:prstGeom>
              <a:solidFill>
                <a:srgbClr val="EF67EB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8" name="pt434">
                <a:extLst>
                  <a:ext uri="{FF2B5EF4-FFF2-40B4-BE49-F238E27FC236}">
                    <a16:creationId xmlns:a16="http://schemas.microsoft.com/office/drawing/2014/main" id="{D605F14F-A02D-988D-453F-50433A7F1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2688" y="2029755"/>
                <a:ext cx="180000" cy="180000"/>
              </a:xfrm>
              <a:prstGeom prst="ellipse">
                <a:avLst/>
              </a:prstGeom>
              <a:solidFill>
                <a:srgbClr val="FF63B6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9" name="pt435">
                <a:extLst>
                  <a:ext uri="{FF2B5EF4-FFF2-40B4-BE49-F238E27FC236}">
                    <a16:creationId xmlns:a16="http://schemas.microsoft.com/office/drawing/2014/main" id="{3DB389B7-4922-AC74-C0CE-8DCB30EBFE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5480" y="1754181"/>
                <a:ext cx="180000" cy="180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0" name="pt436">
                <a:extLst>
                  <a:ext uri="{FF2B5EF4-FFF2-40B4-BE49-F238E27FC236}">
                    <a16:creationId xmlns:a16="http://schemas.microsoft.com/office/drawing/2014/main" id="{2F81E9B1-28BB-642F-B0E8-B57945EA6D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5480" y="1357145"/>
                <a:ext cx="180000" cy="180000"/>
              </a:xfrm>
              <a:prstGeom prst="ellipse">
                <a:avLst/>
              </a:prstGeom>
              <a:solidFill>
                <a:srgbClr val="DB8E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1" name="pt437">
                <a:extLst>
                  <a:ext uri="{FF2B5EF4-FFF2-40B4-BE49-F238E27FC236}">
                    <a16:creationId xmlns:a16="http://schemas.microsoft.com/office/drawing/2014/main" id="{32041E68-808F-EC4B-9992-CB8C8D7A4D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5480" y="1335960"/>
                <a:ext cx="180000" cy="180000"/>
              </a:xfrm>
              <a:prstGeom prst="ellipse">
                <a:avLst/>
              </a:prstGeom>
              <a:solidFill>
                <a:srgbClr val="AEA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2" name="pt438">
                <a:extLst>
                  <a:ext uri="{FF2B5EF4-FFF2-40B4-BE49-F238E27FC236}">
                    <a16:creationId xmlns:a16="http://schemas.microsoft.com/office/drawing/2014/main" id="{869CDA5C-D5BB-D32D-0DB3-27DF8B4202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5480" y="1220298"/>
                <a:ext cx="180000" cy="180000"/>
              </a:xfrm>
              <a:prstGeom prst="ellipse">
                <a:avLst/>
              </a:prstGeom>
              <a:solidFill>
                <a:srgbClr val="64B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pt439">
                <a:extLst>
                  <a:ext uri="{FF2B5EF4-FFF2-40B4-BE49-F238E27FC236}">
                    <a16:creationId xmlns:a16="http://schemas.microsoft.com/office/drawing/2014/main" id="{13A5AA8D-50EF-90AC-CD3C-55221F969C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5480" y="1321801"/>
                <a:ext cx="180000" cy="180000"/>
              </a:xfrm>
              <a:prstGeom prst="ellipse">
                <a:avLst/>
              </a:prstGeom>
              <a:solidFill>
                <a:srgbClr val="00BD5C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pt440">
                <a:extLst>
                  <a:ext uri="{FF2B5EF4-FFF2-40B4-BE49-F238E27FC236}">
                    <a16:creationId xmlns:a16="http://schemas.microsoft.com/office/drawing/2014/main" id="{407BB132-7A78-0DF5-60D7-A1F6163988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5480" y="1266813"/>
                <a:ext cx="180000" cy="180000"/>
              </a:xfrm>
              <a:prstGeom prst="ellipse">
                <a:avLst/>
              </a:prstGeom>
              <a:solidFill>
                <a:srgbClr val="00C1A7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5" name="pt441">
                <a:extLst>
                  <a:ext uri="{FF2B5EF4-FFF2-40B4-BE49-F238E27FC236}">
                    <a16:creationId xmlns:a16="http://schemas.microsoft.com/office/drawing/2014/main" id="{E2A4BE1C-54B9-B666-B1C4-F53F8AAD8F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5480" y="1169457"/>
                <a:ext cx="180000" cy="180000"/>
              </a:xfrm>
              <a:prstGeom prst="ellipse">
                <a:avLst/>
              </a:prstGeom>
              <a:solidFill>
                <a:srgbClr val="00BADE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6" name="pt442">
                <a:extLst>
                  <a:ext uri="{FF2B5EF4-FFF2-40B4-BE49-F238E27FC236}">
                    <a16:creationId xmlns:a16="http://schemas.microsoft.com/office/drawing/2014/main" id="{26A9FB76-33B1-B88B-96D5-F74EB80706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5480" y="1249944"/>
                <a:ext cx="180000" cy="180000"/>
              </a:xfrm>
              <a:prstGeom prst="ellipse">
                <a:avLst/>
              </a:prstGeom>
              <a:solidFill>
                <a:srgbClr val="00A6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7" name="pt443">
                <a:extLst>
                  <a:ext uri="{FF2B5EF4-FFF2-40B4-BE49-F238E27FC236}">
                    <a16:creationId xmlns:a16="http://schemas.microsoft.com/office/drawing/2014/main" id="{DC9C88E2-E505-8D33-4757-E3208F602D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5480" y="1186933"/>
                <a:ext cx="180000" cy="180000"/>
              </a:xfrm>
              <a:prstGeom prst="ellipse">
                <a:avLst/>
              </a:prstGeom>
              <a:solidFill>
                <a:srgbClr val="B385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8" name="pt444">
                <a:extLst>
                  <a:ext uri="{FF2B5EF4-FFF2-40B4-BE49-F238E27FC236}">
                    <a16:creationId xmlns:a16="http://schemas.microsoft.com/office/drawing/2014/main" id="{CB0BA67F-22D0-2B30-5B7D-50BAA4759E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5480" y="1261899"/>
                <a:ext cx="180000" cy="180000"/>
              </a:xfrm>
              <a:prstGeom prst="ellipse">
                <a:avLst/>
              </a:prstGeom>
              <a:solidFill>
                <a:srgbClr val="EF67EB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9" name="pt445">
                <a:extLst>
                  <a:ext uri="{FF2B5EF4-FFF2-40B4-BE49-F238E27FC236}">
                    <a16:creationId xmlns:a16="http://schemas.microsoft.com/office/drawing/2014/main" id="{04CFA813-6CDC-3960-7093-5660693CD4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5480" y="1220167"/>
                <a:ext cx="180000" cy="180000"/>
              </a:xfrm>
              <a:prstGeom prst="ellipse">
                <a:avLst/>
              </a:prstGeom>
              <a:solidFill>
                <a:srgbClr val="FF63B6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0" name="pt446">
                <a:extLst>
                  <a:ext uri="{FF2B5EF4-FFF2-40B4-BE49-F238E27FC236}">
                    <a16:creationId xmlns:a16="http://schemas.microsoft.com/office/drawing/2014/main" id="{16031AAF-EA53-B1CB-4EA8-B7BF32A52A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1876" y="1373881"/>
                <a:ext cx="180000" cy="180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1" name="pt447">
                <a:extLst>
                  <a:ext uri="{FF2B5EF4-FFF2-40B4-BE49-F238E27FC236}">
                    <a16:creationId xmlns:a16="http://schemas.microsoft.com/office/drawing/2014/main" id="{AF594E2F-D42B-ED8A-1F13-B86E030FCE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1876" y="1053242"/>
                <a:ext cx="180000" cy="180000"/>
              </a:xfrm>
              <a:prstGeom prst="ellipse">
                <a:avLst/>
              </a:prstGeom>
              <a:solidFill>
                <a:srgbClr val="DB8E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pt448">
                <a:extLst>
                  <a:ext uri="{FF2B5EF4-FFF2-40B4-BE49-F238E27FC236}">
                    <a16:creationId xmlns:a16="http://schemas.microsoft.com/office/drawing/2014/main" id="{C8384921-8E96-4ACB-2AF4-29CA5E0608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1876" y="655079"/>
                <a:ext cx="180000" cy="180000"/>
              </a:xfrm>
              <a:prstGeom prst="ellipse">
                <a:avLst/>
              </a:prstGeom>
              <a:solidFill>
                <a:srgbClr val="AEA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pt449">
                <a:extLst>
                  <a:ext uri="{FF2B5EF4-FFF2-40B4-BE49-F238E27FC236}">
                    <a16:creationId xmlns:a16="http://schemas.microsoft.com/office/drawing/2014/main" id="{85AC1CA3-A999-B545-3C6D-C8951E21BB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1876" y="762269"/>
                <a:ext cx="180000" cy="180000"/>
              </a:xfrm>
              <a:prstGeom prst="ellipse">
                <a:avLst/>
              </a:prstGeom>
              <a:solidFill>
                <a:srgbClr val="64B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4" name="pt450">
                <a:extLst>
                  <a:ext uri="{FF2B5EF4-FFF2-40B4-BE49-F238E27FC236}">
                    <a16:creationId xmlns:a16="http://schemas.microsoft.com/office/drawing/2014/main" id="{51393229-B364-A9B7-A552-5EFA61D7DD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1876" y="681820"/>
                <a:ext cx="180000" cy="180000"/>
              </a:xfrm>
              <a:prstGeom prst="ellipse">
                <a:avLst/>
              </a:prstGeom>
              <a:solidFill>
                <a:srgbClr val="00BD5C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5" name="pt451">
                <a:extLst>
                  <a:ext uri="{FF2B5EF4-FFF2-40B4-BE49-F238E27FC236}">
                    <a16:creationId xmlns:a16="http://schemas.microsoft.com/office/drawing/2014/main" id="{DA9E6A40-44DD-CCE3-264B-44123A193E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1876" y="817148"/>
                <a:ext cx="180000" cy="180000"/>
              </a:xfrm>
              <a:prstGeom prst="ellipse">
                <a:avLst/>
              </a:prstGeom>
              <a:solidFill>
                <a:srgbClr val="00C1A7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6" name="pt452">
                <a:extLst>
                  <a:ext uri="{FF2B5EF4-FFF2-40B4-BE49-F238E27FC236}">
                    <a16:creationId xmlns:a16="http://schemas.microsoft.com/office/drawing/2014/main" id="{2B9367C9-B502-0718-A31E-66CBCB32A4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1876" y="899308"/>
                <a:ext cx="180000" cy="180000"/>
              </a:xfrm>
              <a:prstGeom prst="ellipse">
                <a:avLst/>
              </a:prstGeom>
              <a:solidFill>
                <a:srgbClr val="00BADE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7" name="pt453">
                <a:extLst>
                  <a:ext uri="{FF2B5EF4-FFF2-40B4-BE49-F238E27FC236}">
                    <a16:creationId xmlns:a16="http://schemas.microsoft.com/office/drawing/2014/main" id="{FFD1B5E4-637B-4316-B213-E2593E3F6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1876" y="771064"/>
                <a:ext cx="180000" cy="180000"/>
              </a:xfrm>
              <a:prstGeom prst="ellipse">
                <a:avLst/>
              </a:prstGeom>
              <a:solidFill>
                <a:srgbClr val="00A6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8" name="pt454">
                <a:extLst>
                  <a:ext uri="{FF2B5EF4-FFF2-40B4-BE49-F238E27FC236}">
                    <a16:creationId xmlns:a16="http://schemas.microsoft.com/office/drawing/2014/main" id="{1EEE72EB-5F57-9EF4-99F0-FA8BA11B9D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1876" y="765498"/>
                <a:ext cx="180000" cy="180000"/>
              </a:xfrm>
              <a:prstGeom prst="ellipse">
                <a:avLst/>
              </a:prstGeom>
              <a:solidFill>
                <a:srgbClr val="B385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9" name="pt455">
                <a:extLst>
                  <a:ext uri="{FF2B5EF4-FFF2-40B4-BE49-F238E27FC236}">
                    <a16:creationId xmlns:a16="http://schemas.microsoft.com/office/drawing/2014/main" id="{79F73532-7CFE-AF81-9766-84C6032028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1876" y="715647"/>
                <a:ext cx="180000" cy="180000"/>
              </a:xfrm>
              <a:prstGeom prst="ellipse">
                <a:avLst/>
              </a:prstGeom>
              <a:solidFill>
                <a:srgbClr val="EF67EB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0" name="pt456">
                <a:extLst>
                  <a:ext uri="{FF2B5EF4-FFF2-40B4-BE49-F238E27FC236}">
                    <a16:creationId xmlns:a16="http://schemas.microsoft.com/office/drawing/2014/main" id="{40B61C93-D4CD-252B-473B-A09972955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1876" y="756682"/>
                <a:ext cx="180000" cy="180000"/>
              </a:xfrm>
              <a:prstGeom prst="ellipse">
                <a:avLst/>
              </a:prstGeom>
              <a:solidFill>
                <a:srgbClr val="FF63B6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1" name="pt457">
                <a:extLst>
                  <a:ext uri="{FF2B5EF4-FFF2-40B4-BE49-F238E27FC236}">
                    <a16:creationId xmlns:a16="http://schemas.microsoft.com/office/drawing/2014/main" id="{CCAA0900-27BE-40DE-EDB5-E3E19FE5B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3500" y="2875907"/>
                <a:ext cx="180000" cy="180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2" name="pt458">
                <a:extLst>
                  <a:ext uri="{FF2B5EF4-FFF2-40B4-BE49-F238E27FC236}">
                    <a16:creationId xmlns:a16="http://schemas.microsoft.com/office/drawing/2014/main" id="{F84683B8-38E1-18C0-DF4F-1EA5587FBA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3500" y="2825665"/>
                <a:ext cx="180000" cy="180000"/>
              </a:xfrm>
              <a:prstGeom prst="ellipse">
                <a:avLst/>
              </a:prstGeom>
              <a:solidFill>
                <a:srgbClr val="DB8E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3" name="pt459">
                <a:extLst>
                  <a:ext uri="{FF2B5EF4-FFF2-40B4-BE49-F238E27FC236}">
                    <a16:creationId xmlns:a16="http://schemas.microsoft.com/office/drawing/2014/main" id="{7B09D0B9-910D-4024-0ABD-02090CB07A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3500" y="2798050"/>
                <a:ext cx="180000" cy="180000"/>
              </a:xfrm>
              <a:prstGeom prst="ellipse">
                <a:avLst/>
              </a:prstGeom>
              <a:solidFill>
                <a:srgbClr val="AEA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4" name="pt460">
                <a:extLst>
                  <a:ext uri="{FF2B5EF4-FFF2-40B4-BE49-F238E27FC236}">
                    <a16:creationId xmlns:a16="http://schemas.microsoft.com/office/drawing/2014/main" id="{3345522D-5AAB-6404-C158-712BD320B8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3500" y="2789483"/>
                <a:ext cx="180000" cy="180000"/>
              </a:xfrm>
              <a:prstGeom prst="ellipse">
                <a:avLst/>
              </a:prstGeom>
              <a:solidFill>
                <a:srgbClr val="64B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5" name="pt461">
                <a:extLst>
                  <a:ext uri="{FF2B5EF4-FFF2-40B4-BE49-F238E27FC236}">
                    <a16:creationId xmlns:a16="http://schemas.microsoft.com/office/drawing/2014/main" id="{CC022410-388B-0080-7E0E-8BA912B72B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3500" y="2801280"/>
                <a:ext cx="180000" cy="180000"/>
              </a:xfrm>
              <a:prstGeom prst="ellipse">
                <a:avLst/>
              </a:prstGeom>
              <a:solidFill>
                <a:srgbClr val="00BD5C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6" name="pt462">
                <a:extLst>
                  <a:ext uri="{FF2B5EF4-FFF2-40B4-BE49-F238E27FC236}">
                    <a16:creationId xmlns:a16="http://schemas.microsoft.com/office/drawing/2014/main" id="{C817E340-980F-AE73-0BF0-1B93D175D4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3500" y="2797787"/>
                <a:ext cx="180000" cy="180000"/>
              </a:xfrm>
              <a:prstGeom prst="ellipse">
                <a:avLst/>
              </a:prstGeom>
              <a:solidFill>
                <a:srgbClr val="00C1A7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7" name="pt463">
                <a:extLst>
                  <a:ext uri="{FF2B5EF4-FFF2-40B4-BE49-F238E27FC236}">
                    <a16:creationId xmlns:a16="http://schemas.microsoft.com/office/drawing/2014/main" id="{CCE19E57-44D5-1955-811E-25A6D47C6A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3500" y="2793548"/>
                <a:ext cx="180000" cy="180000"/>
              </a:xfrm>
              <a:prstGeom prst="ellipse">
                <a:avLst/>
              </a:prstGeom>
              <a:solidFill>
                <a:srgbClr val="00BADE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8" name="pt464">
                <a:extLst>
                  <a:ext uri="{FF2B5EF4-FFF2-40B4-BE49-F238E27FC236}">
                    <a16:creationId xmlns:a16="http://schemas.microsoft.com/office/drawing/2014/main" id="{69B690E7-D85E-7B27-8950-2B7B10E9F1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3500" y="2811085"/>
                <a:ext cx="180000" cy="180000"/>
              </a:xfrm>
              <a:prstGeom prst="ellipse">
                <a:avLst/>
              </a:prstGeom>
              <a:solidFill>
                <a:srgbClr val="00A6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9" name="pt465">
                <a:extLst>
                  <a:ext uri="{FF2B5EF4-FFF2-40B4-BE49-F238E27FC236}">
                    <a16:creationId xmlns:a16="http://schemas.microsoft.com/office/drawing/2014/main" id="{2A61AB10-DDEE-22D4-B691-A26156523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3500" y="2800527"/>
                <a:ext cx="180000" cy="180000"/>
              </a:xfrm>
              <a:prstGeom prst="ellipse">
                <a:avLst/>
              </a:prstGeom>
              <a:solidFill>
                <a:srgbClr val="B385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0" name="pt466">
                <a:extLst>
                  <a:ext uri="{FF2B5EF4-FFF2-40B4-BE49-F238E27FC236}">
                    <a16:creationId xmlns:a16="http://schemas.microsoft.com/office/drawing/2014/main" id="{128AC23E-FC17-A215-A8AE-EC82D63D35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3500" y="2799805"/>
                <a:ext cx="180000" cy="180000"/>
              </a:xfrm>
              <a:prstGeom prst="ellipse">
                <a:avLst/>
              </a:prstGeom>
              <a:solidFill>
                <a:srgbClr val="EF67EB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1" name="pt467">
                <a:extLst>
                  <a:ext uri="{FF2B5EF4-FFF2-40B4-BE49-F238E27FC236}">
                    <a16:creationId xmlns:a16="http://schemas.microsoft.com/office/drawing/2014/main" id="{DF561E18-3454-586F-4AD0-541C5BC1B5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3500" y="2785998"/>
                <a:ext cx="180000" cy="180000"/>
              </a:xfrm>
              <a:prstGeom prst="ellipse">
                <a:avLst/>
              </a:prstGeom>
              <a:solidFill>
                <a:srgbClr val="FF63B6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2" name="pt468">
                <a:extLst>
                  <a:ext uri="{FF2B5EF4-FFF2-40B4-BE49-F238E27FC236}">
                    <a16:creationId xmlns:a16="http://schemas.microsoft.com/office/drawing/2014/main" id="{222CBAB0-330E-7BFF-FAFC-52DAF036F2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9084" y="2081716"/>
                <a:ext cx="180000" cy="180000"/>
              </a:xfrm>
              <a:prstGeom prst="ellipse">
                <a:avLst/>
              </a:prstGeom>
              <a:solidFill>
                <a:srgbClr val="F8766D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3" name="pt469">
                <a:extLst>
                  <a:ext uri="{FF2B5EF4-FFF2-40B4-BE49-F238E27FC236}">
                    <a16:creationId xmlns:a16="http://schemas.microsoft.com/office/drawing/2014/main" id="{F0EC16FF-5B28-FF18-CD70-5583652DF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9084" y="1861145"/>
                <a:ext cx="180000" cy="180000"/>
              </a:xfrm>
              <a:prstGeom prst="ellipse">
                <a:avLst/>
              </a:prstGeom>
              <a:solidFill>
                <a:srgbClr val="DB8E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4" name="pt470">
                <a:extLst>
                  <a:ext uri="{FF2B5EF4-FFF2-40B4-BE49-F238E27FC236}">
                    <a16:creationId xmlns:a16="http://schemas.microsoft.com/office/drawing/2014/main" id="{46FC980A-937F-5F1B-6766-CFFBCF3D5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9084" y="1625111"/>
                <a:ext cx="180000" cy="180000"/>
              </a:xfrm>
              <a:prstGeom prst="ellipse">
                <a:avLst/>
              </a:prstGeom>
              <a:solidFill>
                <a:srgbClr val="AEA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5" name="pt471">
                <a:extLst>
                  <a:ext uri="{FF2B5EF4-FFF2-40B4-BE49-F238E27FC236}">
                    <a16:creationId xmlns:a16="http://schemas.microsoft.com/office/drawing/2014/main" id="{4CD894FD-D62F-B36B-7C0D-3CFF9DD83F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9084" y="1682380"/>
                <a:ext cx="180000" cy="180000"/>
              </a:xfrm>
              <a:prstGeom prst="ellipse">
                <a:avLst/>
              </a:prstGeom>
              <a:solidFill>
                <a:srgbClr val="64B200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6" name="pt472">
                <a:extLst>
                  <a:ext uri="{FF2B5EF4-FFF2-40B4-BE49-F238E27FC236}">
                    <a16:creationId xmlns:a16="http://schemas.microsoft.com/office/drawing/2014/main" id="{11161A42-B7D6-6269-46B3-04F30B91D4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9084" y="1581863"/>
                <a:ext cx="180000" cy="180000"/>
              </a:xfrm>
              <a:prstGeom prst="ellipse">
                <a:avLst/>
              </a:prstGeom>
              <a:solidFill>
                <a:srgbClr val="00BD5C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7" name="pt473">
                <a:extLst>
                  <a:ext uri="{FF2B5EF4-FFF2-40B4-BE49-F238E27FC236}">
                    <a16:creationId xmlns:a16="http://schemas.microsoft.com/office/drawing/2014/main" id="{591B8F98-02F1-BBD8-529D-00A1DCB761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9084" y="1639198"/>
                <a:ext cx="180000" cy="180000"/>
              </a:xfrm>
              <a:prstGeom prst="ellipse">
                <a:avLst/>
              </a:prstGeom>
              <a:solidFill>
                <a:srgbClr val="00C1A7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8" name="pt474">
                <a:extLst>
                  <a:ext uri="{FF2B5EF4-FFF2-40B4-BE49-F238E27FC236}">
                    <a16:creationId xmlns:a16="http://schemas.microsoft.com/office/drawing/2014/main" id="{9DE31AF3-8512-21C5-5769-3A81A970E7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9084" y="1534497"/>
                <a:ext cx="180000" cy="180000"/>
              </a:xfrm>
              <a:prstGeom prst="ellipse">
                <a:avLst/>
              </a:prstGeom>
              <a:solidFill>
                <a:srgbClr val="00BADE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9" name="pt475">
                <a:extLst>
                  <a:ext uri="{FF2B5EF4-FFF2-40B4-BE49-F238E27FC236}">
                    <a16:creationId xmlns:a16="http://schemas.microsoft.com/office/drawing/2014/main" id="{69533205-A203-886E-1F0E-446E24F949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9084" y="1679871"/>
                <a:ext cx="180000" cy="180000"/>
              </a:xfrm>
              <a:prstGeom prst="ellipse">
                <a:avLst/>
              </a:prstGeom>
              <a:solidFill>
                <a:srgbClr val="00A6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0" name="pt476">
                <a:extLst>
                  <a:ext uri="{FF2B5EF4-FFF2-40B4-BE49-F238E27FC236}">
                    <a16:creationId xmlns:a16="http://schemas.microsoft.com/office/drawing/2014/main" id="{E8610C99-D259-4717-CECC-FC2E9E73E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9084" y="1662740"/>
                <a:ext cx="180000" cy="180000"/>
              </a:xfrm>
              <a:prstGeom prst="ellipse">
                <a:avLst/>
              </a:prstGeom>
              <a:solidFill>
                <a:srgbClr val="B385FF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1" name="pt477">
                <a:extLst>
                  <a:ext uri="{FF2B5EF4-FFF2-40B4-BE49-F238E27FC236}">
                    <a16:creationId xmlns:a16="http://schemas.microsoft.com/office/drawing/2014/main" id="{658B84C9-6CD8-A298-5E2D-899C8A8CF1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9084" y="1601715"/>
                <a:ext cx="180000" cy="180000"/>
              </a:xfrm>
              <a:prstGeom prst="ellipse">
                <a:avLst/>
              </a:prstGeom>
              <a:solidFill>
                <a:srgbClr val="EF67EB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pt478">
                <a:extLst>
                  <a:ext uri="{FF2B5EF4-FFF2-40B4-BE49-F238E27FC236}">
                    <a16:creationId xmlns:a16="http://schemas.microsoft.com/office/drawing/2014/main" id="{A15A113F-2E7C-EE50-7397-D42E8E006D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9084" y="1640603"/>
                <a:ext cx="180000" cy="180000"/>
              </a:xfrm>
              <a:prstGeom prst="ellipse">
                <a:avLst/>
              </a:prstGeom>
              <a:solidFill>
                <a:srgbClr val="FF63B6">
                  <a:alpha val="100000"/>
                </a:srgbClr>
              </a:solidFill>
              <a:ln w="9525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20" name="rc22">
              <a:extLst>
                <a:ext uri="{FF2B5EF4-FFF2-40B4-BE49-F238E27FC236}">
                  <a16:creationId xmlns:a16="http://schemas.microsoft.com/office/drawing/2014/main" id="{2A9ED08B-C097-C1B4-A202-C6F86DEA2166}"/>
                </a:ext>
              </a:extLst>
            </p:cNvPr>
            <p:cNvSpPr/>
            <p:nvPr/>
          </p:nvSpPr>
          <p:spPr>
            <a:xfrm>
              <a:off x="7026600" y="849495"/>
              <a:ext cx="456433" cy="945542"/>
            </a:xfrm>
            <a:prstGeom prst="rect">
              <a:avLst/>
            </a:prstGeom>
            <a:ln w="12700" cap="rnd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sz="5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1" name="Down Arrow 2720">
              <a:extLst>
                <a:ext uri="{FF2B5EF4-FFF2-40B4-BE49-F238E27FC236}">
                  <a16:creationId xmlns:a16="http://schemas.microsoft.com/office/drawing/2014/main" id="{5225958A-27E5-3138-04A6-7CC394842F30}"/>
                </a:ext>
              </a:extLst>
            </p:cNvPr>
            <p:cNvSpPr/>
            <p:nvPr/>
          </p:nvSpPr>
          <p:spPr>
            <a:xfrm rot="5400000">
              <a:off x="6495317" y="645473"/>
              <a:ext cx="202441" cy="510534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2400"/>
                        <a:gd name="connsiteY0" fmla="*/ 323792 h 399992"/>
                        <a:gd name="connsiteX1" fmla="*/ 38100 w 152400"/>
                        <a:gd name="connsiteY1" fmla="*/ 323792 h 399992"/>
                        <a:gd name="connsiteX2" fmla="*/ 38100 w 152400"/>
                        <a:gd name="connsiteY2" fmla="*/ 0 h 399992"/>
                        <a:gd name="connsiteX3" fmla="*/ 114300 w 152400"/>
                        <a:gd name="connsiteY3" fmla="*/ 0 h 399992"/>
                        <a:gd name="connsiteX4" fmla="*/ 114300 w 152400"/>
                        <a:gd name="connsiteY4" fmla="*/ 323792 h 399992"/>
                        <a:gd name="connsiteX5" fmla="*/ 152400 w 152400"/>
                        <a:gd name="connsiteY5" fmla="*/ 323792 h 399992"/>
                        <a:gd name="connsiteX6" fmla="*/ 76200 w 152400"/>
                        <a:gd name="connsiteY6" fmla="*/ 399992 h 399992"/>
                        <a:gd name="connsiteX7" fmla="*/ 0 w 152400"/>
                        <a:gd name="connsiteY7" fmla="*/ 323792 h 3999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2400" h="399992" extrusionOk="0">
                          <a:moveTo>
                            <a:pt x="0" y="323792"/>
                          </a:moveTo>
                          <a:cubicBezTo>
                            <a:pt x="16891" y="320143"/>
                            <a:pt x="21237" y="326839"/>
                            <a:pt x="38100" y="323792"/>
                          </a:cubicBezTo>
                          <a:cubicBezTo>
                            <a:pt x="18142" y="209499"/>
                            <a:pt x="59199" y="82102"/>
                            <a:pt x="38100" y="0"/>
                          </a:cubicBezTo>
                          <a:cubicBezTo>
                            <a:pt x="70464" y="-7295"/>
                            <a:pt x="89926" y="3176"/>
                            <a:pt x="114300" y="0"/>
                          </a:cubicBezTo>
                          <a:cubicBezTo>
                            <a:pt x="138482" y="146466"/>
                            <a:pt x="92098" y="227080"/>
                            <a:pt x="114300" y="323792"/>
                          </a:cubicBezTo>
                          <a:cubicBezTo>
                            <a:pt x="123782" y="321947"/>
                            <a:pt x="139905" y="324537"/>
                            <a:pt x="152400" y="323792"/>
                          </a:cubicBezTo>
                          <a:cubicBezTo>
                            <a:pt x="127684" y="360972"/>
                            <a:pt x="107186" y="361027"/>
                            <a:pt x="76200" y="399992"/>
                          </a:cubicBezTo>
                          <a:cubicBezTo>
                            <a:pt x="47116" y="387778"/>
                            <a:pt x="36358" y="343642"/>
                            <a:pt x="0" y="3237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5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2C64DC-BA11-2E3A-0181-49CA07EA9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roup 842">
            <a:extLst>
              <a:ext uri="{FF2B5EF4-FFF2-40B4-BE49-F238E27FC236}">
                <a16:creationId xmlns:a16="http://schemas.microsoft.com/office/drawing/2014/main" id="{B673B977-6B33-F5C3-FF28-EE6EFB55B2EA}"/>
              </a:ext>
            </a:extLst>
          </p:cNvPr>
          <p:cNvGrpSpPr/>
          <p:nvPr/>
        </p:nvGrpSpPr>
        <p:grpSpPr>
          <a:xfrm>
            <a:off x="832667" y="-470318"/>
            <a:ext cx="8849490" cy="4553989"/>
            <a:chOff x="723923" y="1329109"/>
            <a:chExt cx="8849490" cy="4553989"/>
          </a:xfrm>
        </p:grpSpPr>
        <p:sp>
          <p:nvSpPr>
            <p:cNvPr id="5" name="rc5">
              <a:extLst>
                <a:ext uri="{FF2B5EF4-FFF2-40B4-BE49-F238E27FC236}">
                  <a16:creationId xmlns:a16="http://schemas.microsoft.com/office/drawing/2014/main" id="{D8CDFD59-413D-6A05-A547-3820B7CDDCB6}"/>
                </a:ext>
              </a:extLst>
            </p:cNvPr>
            <p:cNvSpPr/>
            <p:nvPr/>
          </p:nvSpPr>
          <p:spPr>
            <a:xfrm>
              <a:off x="909827" y="1972689"/>
              <a:ext cx="91618" cy="125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" name="rc6">
              <a:extLst>
                <a:ext uri="{FF2B5EF4-FFF2-40B4-BE49-F238E27FC236}">
                  <a16:creationId xmlns:a16="http://schemas.microsoft.com/office/drawing/2014/main" id="{743EF037-B6A0-4834-E3B8-D96573B9E61A}"/>
                </a:ext>
              </a:extLst>
            </p:cNvPr>
            <p:cNvSpPr/>
            <p:nvPr/>
          </p:nvSpPr>
          <p:spPr>
            <a:xfrm>
              <a:off x="1113422" y="1960208"/>
              <a:ext cx="91618" cy="250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" name="rc7">
              <a:extLst>
                <a:ext uri="{FF2B5EF4-FFF2-40B4-BE49-F238E27FC236}">
                  <a16:creationId xmlns:a16="http://schemas.microsoft.com/office/drawing/2014/main" id="{7B232FE5-A674-5EB8-6636-5241AE28095D}"/>
                </a:ext>
              </a:extLst>
            </p:cNvPr>
            <p:cNvSpPr/>
            <p:nvPr/>
          </p:nvSpPr>
          <p:spPr>
            <a:xfrm>
              <a:off x="1317017" y="1939330"/>
              <a:ext cx="91618" cy="459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" name="rc8">
              <a:extLst>
                <a:ext uri="{FF2B5EF4-FFF2-40B4-BE49-F238E27FC236}">
                  <a16:creationId xmlns:a16="http://schemas.microsoft.com/office/drawing/2014/main" id="{00899FDD-FC7B-81A8-1603-96F4851AD2B7}"/>
                </a:ext>
              </a:extLst>
            </p:cNvPr>
            <p:cNvSpPr/>
            <p:nvPr/>
          </p:nvSpPr>
          <p:spPr>
            <a:xfrm>
              <a:off x="1724206" y="1864190"/>
              <a:ext cx="91618" cy="1210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" name="rc9">
              <a:extLst>
                <a:ext uri="{FF2B5EF4-FFF2-40B4-BE49-F238E27FC236}">
                  <a16:creationId xmlns:a16="http://schemas.microsoft.com/office/drawing/2014/main" id="{2ED263C0-6FD2-5B34-65D2-0A475AD11C1E}"/>
                </a:ext>
              </a:extLst>
            </p:cNvPr>
            <p:cNvSpPr/>
            <p:nvPr/>
          </p:nvSpPr>
          <p:spPr>
            <a:xfrm>
              <a:off x="1927801" y="1829667"/>
              <a:ext cx="91618" cy="1555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" name="rc10">
              <a:extLst>
                <a:ext uri="{FF2B5EF4-FFF2-40B4-BE49-F238E27FC236}">
                  <a16:creationId xmlns:a16="http://schemas.microsoft.com/office/drawing/2014/main" id="{839BE148-4B0D-E259-A825-FF8092BE4A9B}"/>
                </a:ext>
              </a:extLst>
            </p:cNvPr>
            <p:cNvSpPr/>
            <p:nvPr/>
          </p:nvSpPr>
          <p:spPr>
            <a:xfrm>
              <a:off x="2131396" y="1788717"/>
              <a:ext cx="91618" cy="1965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" name="rc11">
              <a:extLst>
                <a:ext uri="{FF2B5EF4-FFF2-40B4-BE49-F238E27FC236}">
                  <a16:creationId xmlns:a16="http://schemas.microsoft.com/office/drawing/2014/main" id="{BCEF36A4-FD33-BDDE-A650-3DDDA255D988}"/>
                </a:ext>
              </a:extLst>
            </p:cNvPr>
            <p:cNvSpPr/>
            <p:nvPr/>
          </p:nvSpPr>
          <p:spPr>
            <a:xfrm>
              <a:off x="2538585" y="1652207"/>
              <a:ext cx="91618" cy="3330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" name="rc12">
              <a:extLst>
                <a:ext uri="{FF2B5EF4-FFF2-40B4-BE49-F238E27FC236}">
                  <a16:creationId xmlns:a16="http://schemas.microsoft.com/office/drawing/2014/main" id="{5E45F636-B54E-33E5-B741-9292071D117A}"/>
                </a:ext>
              </a:extLst>
            </p:cNvPr>
            <p:cNvSpPr/>
            <p:nvPr/>
          </p:nvSpPr>
          <p:spPr>
            <a:xfrm>
              <a:off x="2742180" y="1567859"/>
              <a:ext cx="91618" cy="4173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" name="rc13">
              <a:extLst>
                <a:ext uri="{FF2B5EF4-FFF2-40B4-BE49-F238E27FC236}">
                  <a16:creationId xmlns:a16="http://schemas.microsoft.com/office/drawing/2014/main" id="{5C7BB502-6AEB-2C7C-34CE-A061B0920FFB}"/>
                </a:ext>
              </a:extLst>
            </p:cNvPr>
            <p:cNvSpPr/>
            <p:nvPr/>
          </p:nvSpPr>
          <p:spPr>
            <a:xfrm>
              <a:off x="1520612" y="1901002"/>
              <a:ext cx="91618" cy="84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" name="rc14">
              <a:extLst>
                <a:ext uri="{FF2B5EF4-FFF2-40B4-BE49-F238E27FC236}">
                  <a16:creationId xmlns:a16="http://schemas.microsoft.com/office/drawing/2014/main" id="{CC66F313-9E52-46B5-2D5D-3169A2173CEB}"/>
                </a:ext>
              </a:extLst>
            </p:cNvPr>
            <p:cNvSpPr/>
            <p:nvPr/>
          </p:nvSpPr>
          <p:spPr>
            <a:xfrm>
              <a:off x="2334990" y="1724853"/>
              <a:ext cx="91618" cy="2603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" name="rc15">
              <a:extLst>
                <a:ext uri="{FF2B5EF4-FFF2-40B4-BE49-F238E27FC236}">
                  <a16:creationId xmlns:a16="http://schemas.microsoft.com/office/drawing/2014/main" id="{B39989C8-0FDD-6005-7A69-47146C54F656}"/>
                </a:ext>
              </a:extLst>
            </p:cNvPr>
            <p:cNvSpPr/>
            <p:nvPr/>
          </p:nvSpPr>
          <p:spPr>
            <a:xfrm>
              <a:off x="1001445" y="1978893"/>
              <a:ext cx="91618" cy="63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" name="rc16">
              <a:extLst>
                <a:ext uri="{FF2B5EF4-FFF2-40B4-BE49-F238E27FC236}">
                  <a16:creationId xmlns:a16="http://schemas.microsoft.com/office/drawing/2014/main" id="{41990B8D-08C8-345D-761C-745F1B3DABD9}"/>
                </a:ext>
              </a:extLst>
            </p:cNvPr>
            <p:cNvSpPr/>
            <p:nvPr/>
          </p:nvSpPr>
          <p:spPr>
            <a:xfrm>
              <a:off x="1205040" y="1976402"/>
              <a:ext cx="91618" cy="88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" name="rc17">
              <a:extLst>
                <a:ext uri="{FF2B5EF4-FFF2-40B4-BE49-F238E27FC236}">
                  <a16:creationId xmlns:a16="http://schemas.microsoft.com/office/drawing/2014/main" id="{A05FD1BB-FF8E-121C-1257-6F4B88BAC3F5}"/>
                </a:ext>
              </a:extLst>
            </p:cNvPr>
            <p:cNvSpPr/>
            <p:nvPr/>
          </p:nvSpPr>
          <p:spPr>
            <a:xfrm>
              <a:off x="1408635" y="1970274"/>
              <a:ext cx="91618" cy="149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" name="rc18">
              <a:extLst>
                <a:ext uri="{FF2B5EF4-FFF2-40B4-BE49-F238E27FC236}">
                  <a16:creationId xmlns:a16="http://schemas.microsoft.com/office/drawing/2014/main" id="{04B81630-2F9D-C2E6-327B-09AB232A5AB0}"/>
                </a:ext>
              </a:extLst>
            </p:cNvPr>
            <p:cNvSpPr/>
            <p:nvPr/>
          </p:nvSpPr>
          <p:spPr>
            <a:xfrm>
              <a:off x="1815824" y="1949327"/>
              <a:ext cx="91618" cy="3591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" name="rc19">
              <a:extLst>
                <a:ext uri="{FF2B5EF4-FFF2-40B4-BE49-F238E27FC236}">
                  <a16:creationId xmlns:a16="http://schemas.microsoft.com/office/drawing/2014/main" id="{1D4EB950-5F03-0D55-780D-EA701F96683B}"/>
                </a:ext>
              </a:extLst>
            </p:cNvPr>
            <p:cNvSpPr/>
            <p:nvPr/>
          </p:nvSpPr>
          <p:spPr>
            <a:xfrm>
              <a:off x="2019418" y="1946297"/>
              <a:ext cx="91618" cy="389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" name="rc20">
              <a:extLst>
                <a:ext uri="{FF2B5EF4-FFF2-40B4-BE49-F238E27FC236}">
                  <a16:creationId xmlns:a16="http://schemas.microsoft.com/office/drawing/2014/main" id="{3CFD0A11-2DAF-5D76-4363-C316A8B1668C}"/>
                </a:ext>
              </a:extLst>
            </p:cNvPr>
            <p:cNvSpPr/>
            <p:nvPr/>
          </p:nvSpPr>
          <p:spPr>
            <a:xfrm>
              <a:off x="2223013" y="1938290"/>
              <a:ext cx="91618" cy="4695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" name="rc21">
              <a:extLst>
                <a:ext uri="{FF2B5EF4-FFF2-40B4-BE49-F238E27FC236}">
                  <a16:creationId xmlns:a16="http://schemas.microsoft.com/office/drawing/2014/main" id="{0268B573-BB09-2243-40A5-B867391B937D}"/>
                </a:ext>
              </a:extLst>
            </p:cNvPr>
            <p:cNvSpPr/>
            <p:nvPr/>
          </p:nvSpPr>
          <p:spPr>
            <a:xfrm>
              <a:off x="2630202" y="1912701"/>
              <a:ext cx="91618" cy="7253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" name="rc22">
              <a:extLst>
                <a:ext uri="{FF2B5EF4-FFF2-40B4-BE49-F238E27FC236}">
                  <a16:creationId xmlns:a16="http://schemas.microsoft.com/office/drawing/2014/main" id="{D3133E5F-6C5B-B2AF-3768-11E4F9911CEE}"/>
                </a:ext>
              </a:extLst>
            </p:cNvPr>
            <p:cNvSpPr/>
            <p:nvPr/>
          </p:nvSpPr>
          <p:spPr>
            <a:xfrm>
              <a:off x="2833797" y="1900803"/>
              <a:ext cx="91618" cy="844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3" name="rc23">
              <a:extLst>
                <a:ext uri="{FF2B5EF4-FFF2-40B4-BE49-F238E27FC236}">
                  <a16:creationId xmlns:a16="http://schemas.microsoft.com/office/drawing/2014/main" id="{6E92F390-1DEB-4DD2-E8BA-CCA7632FAB87}"/>
                </a:ext>
              </a:extLst>
            </p:cNvPr>
            <p:cNvSpPr/>
            <p:nvPr/>
          </p:nvSpPr>
          <p:spPr>
            <a:xfrm>
              <a:off x="1612229" y="1962789"/>
              <a:ext cx="91618" cy="2245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4" name="rc24">
              <a:extLst>
                <a:ext uri="{FF2B5EF4-FFF2-40B4-BE49-F238E27FC236}">
                  <a16:creationId xmlns:a16="http://schemas.microsoft.com/office/drawing/2014/main" id="{C784D2FA-1E66-C430-9D87-3C1C397A183C}"/>
                </a:ext>
              </a:extLst>
            </p:cNvPr>
            <p:cNvSpPr/>
            <p:nvPr/>
          </p:nvSpPr>
          <p:spPr>
            <a:xfrm>
              <a:off x="2426608" y="1927380"/>
              <a:ext cx="91618" cy="5786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5" name="rc25">
              <a:extLst>
                <a:ext uri="{FF2B5EF4-FFF2-40B4-BE49-F238E27FC236}">
                  <a16:creationId xmlns:a16="http://schemas.microsoft.com/office/drawing/2014/main" id="{17B89D94-0E6B-2FFA-241E-72959152A0F5}"/>
                </a:ext>
              </a:extLst>
            </p:cNvPr>
            <p:cNvSpPr/>
            <p:nvPr/>
          </p:nvSpPr>
          <p:spPr>
            <a:xfrm>
              <a:off x="879288" y="1379592"/>
              <a:ext cx="2076665" cy="63448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6" name="rc26">
              <a:extLst>
                <a:ext uri="{FF2B5EF4-FFF2-40B4-BE49-F238E27FC236}">
                  <a16:creationId xmlns:a16="http://schemas.microsoft.com/office/drawing/2014/main" id="{6C5CB957-2EE4-7B8F-0D28-22E7CF9A9275}"/>
                </a:ext>
              </a:extLst>
            </p:cNvPr>
            <p:cNvSpPr/>
            <p:nvPr/>
          </p:nvSpPr>
          <p:spPr>
            <a:xfrm>
              <a:off x="909827" y="2699663"/>
              <a:ext cx="91618" cy="171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7" name="rc27">
              <a:extLst>
                <a:ext uri="{FF2B5EF4-FFF2-40B4-BE49-F238E27FC236}">
                  <a16:creationId xmlns:a16="http://schemas.microsoft.com/office/drawing/2014/main" id="{4D18E654-3E2C-C913-2DE3-A61E33198B99}"/>
                </a:ext>
              </a:extLst>
            </p:cNvPr>
            <p:cNvSpPr/>
            <p:nvPr/>
          </p:nvSpPr>
          <p:spPr>
            <a:xfrm>
              <a:off x="1113422" y="2675600"/>
              <a:ext cx="91618" cy="412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8" name="rc28">
              <a:extLst>
                <a:ext uri="{FF2B5EF4-FFF2-40B4-BE49-F238E27FC236}">
                  <a16:creationId xmlns:a16="http://schemas.microsoft.com/office/drawing/2014/main" id="{7199D185-AE5E-56D1-602A-1FA3458FC9D0}"/>
                </a:ext>
              </a:extLst>
            </p:cNvPr>
            <p:cNvSpPr/>
            <p:nvPr/>
          </p:nvSpPr>
          <p:spPr>
            <a:xfrm>
              <a:off x="1317017" y="2654778"/>
              <a:ext cx="91618" cy="620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9" name="rc29">
              <a:extLst>
                <a:ext uri="{FF2B5EF4-FFF2-40B4-BE49-F238E27FC236}">
                  <a16:creationId xmlns:a16="http://schemas.microsoft.com/office/drawing/2014/main" id="{CE42951A-D53B-9E83-B5A3-5F2805A8E796}"/>
                </a:ext>
              </a:extLst>
            </p:cNvPr>
            <p:cNvSpPr/>
            <p:nvPr/>
          </p:nvSpPr>
          <p:spPr>
            <a:xfrm>
              <a:off x="1724206" y="2568904"/>
              <a:ext cx="91618" cy="1479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0" name="rc30">
              <a:extLst>
                <a:ext uri="{FF2B5EF4-FFF2-40B4-BE49-F238E27FC236}">
                  <a16:creationId xmlns:a16="http://schemas.microsoft.com/office/drawing/2014/main" id="{EC330213-FCE0-7040-646F-6F79947EC771}"/>
                </a:ext>
              </a:extLst>
            </p:cNvPr>
            <p:cNvSpPr/>
            <p:nvPr/>
          </p:nvSpPr>
          <p:spPr>
            <a:xfrm>
              <a:off x="1927801" y="2522392"/>
              <a:ext cx="91618" cy="1944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1" name="rc31">
              <a:extLst>
                <a:ext uri="{FF2B5EF4-FFF2-40B4-BE49-F238E27FC236}">
                  <a16:creationId xmlns:a16="http://schemas.microsoft.com/office/drawing/2014/main" id="{7D5FFF5B-B35A-D256-A8B7-3A3D8B12B60A}"/>
                </a:ext>
              </a:extLst>
            </p:cNvPr>
            <p:cNvSpPr/>
            <p:nvPr/>
          </p:nvSpPr>
          <p:spPr>
            <a:xfrm>
              <a:off x="2131396" y="2448775"/>
              <a:ext cx="91618" cy="2680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2" name="rc32">
              <a:extLst>
                <a:ext uri="{FF2B5EF4-FFF2-40B4-BE49-F238E27FC236}">
                  <a16:creationId xmlns:a16="http://schemas.microsoft.com/office/drawing/2014/main" id="{B7A31124-0C10-0627-B96B-D784E1769519}"/>
                </a:ext>
              </a:extLst>
            </p:cNvPr>
            <p:cNvSpPr/>
            <p:nvPr/>
          </p:nvSpPr>
          <p:spPr>
            <a:xfrm>
              <a:off x="2538585" y="2287891"/>
              <a:ext cx="91618" cy="4289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3" name="rc33">
              <a:extLst>
                <a:ext uri="{FF2B5EF4-FFF2-40B4-BE49-F238E27FC236}">
                  <a16:creationId xmlns:a16="http://schemas.microsoft.com/office/drawing/2014/main" id="{0EEF4898-F04F-1233-6BC7-C5CF1516FF97}"/>
                </a:ext>
              </a:extLst>
            </p:cNvPr>
            <p:cNvSpPr/>
            <p:nvPr/>
          </p:nvSpPr>
          <p:spPr>
            <a:xfrm>
              <a:off x="2742180" y="2145947"/>
              <a:ext cx="91618" cy="5708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4" name="rc34">
              <a:extLst>
                <a:ext uri="{FF2B5EF4-FFF2-40B4-BE49-F238E27FC236}">
                  <a16:creationId xmlns:a16="http://schemas.microsoft.com/office/drawing/2014/main" id="{D1899F4D-A242-1F0D-1384-778E6B315723}"/>
                </a:ext>
              </a:extLst>
            </p:cNvPr>
            <p:cNvSpPr/>
            <p:nvPr/>
          </p:nvSpPr>
          <p:spPr>
            <a:xfrm>
              <a:off x="1520612" y="2616033"/>
              <a:ext cx="91618" cy="1007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5" name="rc35">
              <a:extLst>
                <a:ext uri="{FF2B5EF4-FFF2-40B4-BE49-F238E27FC236}">
                  <a16:creationId xmlns:a16="http://schemas.microsoft.com/office/drawing/2014/main" id="{3F8FC86A-876E-32E3-54E6-2BD1A3B8EC47}"/>
                </a:ext>
              </a:extLst>
            </p:cNvPr>
            <p:cNvSpPr/>
            <p:nvPr/>
          </p:nvSpPr>
          <p:spPr>
            <a:xfrm>
              <a:off x="2334990" y="2345572"/>
              <a:ext cx="91618" cy="3712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6" name="rc36">
              <a:extLst>
                <a:ext uri="{FF2B5EF4-FFF2-40B4-BE49-F238E27FC236}">
                  <a16:creationId xmlns:a16="http://schemas.microsoft.com/office/drawing/2014/main" id="{A263050D-BF2A-BFB0-0EFE-83C9B67BFB94}"/>
                </a:ext>
              </a:extLst>
            </p:cNvPr>
            <p:cNvSpPr/>
            <p:nvPr/>
          </p:nvSpPr>
          <p:spPr>
            <a:xfrm>
              <a:off x="1001445" y="2710186"/>
              <a:ext cx="91618" cy="6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7" name="rc37">
              <a:extLst>
                <a:ext uri="{FF2B5EF4-FFF2-40B4-BE49-F238E27FC236}">
                  <a16:creationId xmlns:a16="http://schemas.microsoft.com/office/drawing/2014/main" id="{EB324108-4445-87D4-8AA6-CCFEC2EA5954}"/>
                </a:ext>
              </a:extLst>
            </p:cNvPr>
            <p:cNvSpPr/>
            <p:nvPr/>
          </p:nvSpPr>
          <p:spPr>
            <a:xfrm>
              <a:off x="1205040" y="2705154"/>
              <a:ext cx="91618" cy="1166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8" name="rc38">
              <a:extLst>
                <a:ext uri="{FF2B5EF4-FFF2-40B4-BE49-F238E27FC236}">
                  <a16:creationId xmlns:a16="http://schemas.microsoft.com/office/drawing/2014/main" id="{38A89523-428F-92B9-8E55-8A2EA0256A1F}"/>
                </a:ext>
              </a:extLst>
            </p:cNvPr>
            <p:cNvSpPr/>
            <p:nvPr/>
          </p:nvSpPr>
          <p:spPr>
            <a:xfrm>
              <a:off x="1408635" y="2701970"/>
              <a:ext cx="91618" cy="148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9" name="rc39">
              <a:extLst>
                <a:ext uri="{FF2B5EF4-FFF2-40B4-BE49-F238E27FC236}">
                  <a16:creationId xmlns:a16="http://schemas.microsoft.com/office/drawing/2014/main" id="{46DD83F7-FD64-E240-7607-B3CA4F97E757}"/>
                </a:ext>
              </a:extLst>
            </p:cNvPr>
            <p:cNvSpPr/>
            <p:nvPr/>
          </p:nvSpPr>
          <p:spPr>
            <a:xfrm>
              <a:off x="1815824" y="2688559"/>
              <a:ext cx="91618" cy="282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0" name="rc40">
              <a:extLst>
                <a:ext uri="{FF2B5EF4-FFF2-40B4-BE49-F238E27FC236}">
                  <a16:creationId xmlns:a16="http://schemas.microsoft.com/office/drawing/2014/main" id="{EB35C1D0-214F-66B2-561B-AB9A4C1B13E6}"/>
                </a:ext>
              </a:extLst>
            </p:cNvPr>
            <p:cNvSpPr/>
            <p:nvPr/>
          </p:nvSpPr>
          <p:spPr>
            <a:xfrm>
              <a:off x="2019418" y="2679976"/>
              <a:ext cx="91618" cy="368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1" name="rc41">
              <a:extLst>
                <a:ext uri="{FF2B5EF4-FFF2-40B4-BE49-F238E27FC236}">
                  <a16:creationId xmlns:a16="http://schemas.microsoft.com/office/drawing/2014/main" id="{36033D25-FD0B-F6CA-1CAF-ADCBDCBAAD3D}"/>
                </a:ext>
              </a:extLst>
            </p:cNvPr>
            <p:cNvSpPr/>
            <p:nvPr/>
          </p:nvSpPr>
          <p:spPr>
            <a:xfrm>
              <a:off x="2223013" y="2669898"/>
              <a:ext cx="91618" cy="469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2" name="rc42">
              <a:extLst>
                <a:ext uri="{FF2B5EF4-FFF2-40B4-BE49-F238E27FC236}">
                  <a16:creationId xmlns:a16="http://schemas.microsoft.com/office/drawing/2014/main" id="{64B222DA-8018-A20F-B2CF-FC1C58B05535}"/>
                </a:ext>
              </a:extLst>
            </p:cNvPr>
            <p:cNvSpPr/>
            <p:nvPr/>
          </p:nvSpPr>
          <p:spPr>
            <a:xfrm>
              <a:off x="2630202" y="2642351"/>
              <a:ext cx="91618" cy="744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3" name="rc43">
              <a:extLst>
                <a:ext uri="{FF2B5EF4-FFF2-40B4-BE49-F238E27FC236}">
                  <a16:creationId xmlns:a16="http://schemas.microsoft.com/office/drawing/2014/main" id="{4C615CE4-29B1-44A4-AA05-027E353E6C1E}"/>
                </a:ext>
              </a:extLst>
            </p:cNvPr>
            <p:cNvSpPr/>
            <p:nvPr/>
          </p:nvSpPr>
          <p:spPr>
            <a:xfrm>
              <a:off x="2833797" y="2632354"/>
              <a:ext cx="91618" cy="844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4" name="rc44">
              <a:extLst>
                <a:ext uri="{FF2B5EF4-FFF2-40B4-BE49-F238E27FC236}">
                  <a16:creationId xmlns:a16="http://schemas.microsoft.com/office/drawing/2014/main" id="{6C2A7765-FEC8-A5EF-EF49-509D7ABE7BA3}"/>
                </a:ext>
              </a:extLst>
            </p:cNvPr>
            <p:cNvSpPr/>
            <p:nvPr/>
          </p:nvSpPr>
          <p:spPr>
            <a:xfrm>
              <a:off x="1612229" y="2695248"/>
              <a:ext cx="91618" cy="215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5" name="rc45">
              <a:extLst>
                <a:ext uri="{FF2B5EF4-FFF2-40B4-BE49-F238E27FC236}">
                  <a16:creationId xmlns:a16="http://schemas.microsoft.com/office/drawing/2014/main" id="{83082CAF-4557-BC79-72F3-B698159300C6}"/>
                </a:ext>
              </a:extLst>
            </p:cNvPr>
            <p:cNvSpPr/>
            <p:nvPr/>
          </p:nvSpPr>
          <p:spPr>
            <a:xfrm>
              <a:off x="2426608" y="2657968"/>
              <a:ext cx="91618" cy="588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6" name="rc46">
              <a:extLst>
                <a:ext uri="{FF2B5EF4-FFF2-40B4-BE49-F238E27FC236}">
                  <a16:creationId xmlns:a16="http://schemas.microsoft.com/office/drawing/2014/main" id="{C4261063-90B0-0A07-E6B1-91F77CE711A3}"/>
                </a:ext>
              </a:extLst>
            </p:cNvPr>
            <p:cNvSpPr/>
            <p:nvPr/>
          </p:nvSpPr>
          <p:spPr>
            <a:xfrm>
              <a:off x="879288" y="2111175"/>
              <a:ext cx="2076665" cy="63448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7" name="rc47">
              <a:extLst>
                <a:ext uri="{FF2B5EF4-FFF2-40B4-BE49-F238E27FC236}">
                  <a16:creationId xmlns:a16="http://schemas.microsoft.com/office/drawing/2014/main" id="{953C702C-6B67-6E17-8993-C9A305D4B7F3}"/>
                </a:ext>
              </a:extLst>
            </p:cNvPr>
            <p:cNvSpPr/>
            <p:nvPr/>
          </p:nvSpPr>
          <p:spPr>
            <a:xfrm>
              <a:off x="909827" y="3436090"/>
              <a:ext cx="91618" cy="123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8" name="rc48">
              <a:extLst>
                <a:ext uri="{FF2B5EF4-FFF2-40B4-BE49-F238E27FC236}">
                  <a16:creationId xmlns:a16="http://schemas.microsoft.com/office/drawing/2014/main" id="{DD29C7E2-38FE-15BB-A7F9-352EE90FAD46}"/>
                </a:ext>
              </a:extLst>
            </p:cNvPr>
            <p:cNvSpPr/>
            <p:nvPr/>
          </p:nvSpPr>
          <p:spPr>
            <a:xfrm>
              <a:off x="1113422" y="3416810"/>
              <a:ext cx="91618" cy="31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9" name="rc49">
              <a:extLst>
                <a:ext uri="{FF2B5EF4-FFF2-40B4-BE49-F238E27FC236}">
                  <a16:creationId xmlns:a16="http://schemas.microsoft.com/office/drawing/2014/main" id="{DEB71671-979C-21E5-87D3-C05ACDD12CE6}"/>
                </a:ext>
              </a:extLst>
            </p:cNvPr>
            <p:cNvSpPr/>
            <p:nvPr/>
          </p:nvSpPr>
          <p:spPr>
            <a:xfrm>
              <a:off x="1317017" y="3382662"/>
              <a:ext cx="91618" cy="657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0" name="rc50">
              <a:extLst>
                <a:ext uri="{FF2B5EF4-FFF2-40B4-BE49-F238E27FC236}">
                  <a16:creationId xmlns:a16="http://schemas.microsoft.com/office/drawing/2014/main" id="{35982C36-47A8-B2ED-FF27-7CF4742F03E2}"/>
                </a:ext>
              </a:extLst>
            </p:cNvPr>
            <p:cNvSpPr/>
            <p:nvPr/>
          </p:nvSpPr>
          <p:spPr>
            <a:xfrm>
              <a:off x="1724206" y="3300402"/>
              <a:ext cx="91618" cy="1480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1" name="rc51">
              <a:extLst>
                <a:ext uri="{FF2B5EF4-FFF2-40B4-BE49-F238E27FC236}">
                  <a16:creationId xmlns:a16="http://schemas.microsoft.com/office/drawing/2014/main" id="{96D5E4FC-55EF-BF70-819B-D8B7DCE4114C}"/>
                </a:ext>
              </a:extLst>
            </p:cNvPr>
            <p:cNvSpPr/>
            <p:nvPr/>
          </p:nvSpPr>
          <p:spPr>
            <a:xfrm>
              <a:off x="1927801" y="3237790"/>
              <a:ext cx="91618" cy="2106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2" name="rc52">
              <a:extLst>
                <a:ext uri="{FF2B5EF4-FFF2-40B4-BE49-F238E27FC236}">
                  <a16:creationId xmlns:a16="http://schemas.microsoft.com/office/drawing/2014/main" id="{53E37EF5-BC51-4FB6-0066-04702930221B}"/>
                </a:ext>
              </a:extLst>
            </p:cNvPr>
            <p:cNvSpPr/>
            <p:nvPr/>
          </p:nvSpPr>
          <p:spPr>
            <a:xfrm>
              <a:off x="2131396" y="3182445"/>
              <a:ext cx="91618" cy="2659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3" name="rc53">
              <a:extLst>
                <a:ext uri="{FF2B5EF4-FFF2-40B4-BE49-F238E27FC236}">
                  <a16:creationId xmlns:a16="http://schemas.microsoft.com/office/drawing/2014/main" id="{94B80DF7-AD4A-F424-85D3-8D0F8330DCBE}"/>
                </a:ext>
              </a:extLst>
            </p:cNvPr>
            <p:cNvSpPr/>
            <p:nvPr/>
          </p:nvSpPr>
          <p:spPr>
            <a:xfrm>
              <a:off x="2538585" y="2989562"/>
              <a:ext cx="91618" cy="458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4" name="rc54">
              <a:extLst>
                <a:ext uri="{FF2B5EF4-FFF2-40B4-BE49-F238E27FC236}">
                  <a16:creationId xmlns:a16="http://schemas.microsoft.com/office/drawing/2014/main" id="{54668D3B-4CE3-BA6D-9032-4E3A5CB0D458}"/>
                </a:ext>
              </a:extLst>
            </p:cNvPr>
            <p:cNvSpPr/>
            <p:nvPr/>
          </p:nvSpPr>
          <p:spPr>
            <a:xfrm>
              <a:off x="2742180" y="2896090"/>
              <a:ext cx="91618" cy="5523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5" name="rc55">
              <a:extLst>
                <a:ext uri="{FF2B5EF4-FFF2-40B4-BE49-F238E27FC236}">
                  <a16:creationId xmlns:a16="http://schemas.microsoft.com/office/drawing/2014/main" id="{7C445C51-18C1-C7EF-E922-842B26889695}"/>
                </a:ext>
              </a:extLst>
            </p:cNvPr>
            <p:cNvSpPr/>
            <p:nvPr/>
          </p:nvSpPr>
          <p:spPr>
            <a:xfrm>
              <a:off x="1520612" y="3347449"/>
              <a:ext cx="91618" cy="1009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6" name="rc56">
              <a:extLst>
                <a:ext uri="{FF2B5EF4-FFF2-40B4-BE49-F238E27FC236}">
                  <a16:creationId xmlns:a16="http://schemas.microsoft.com/office/drawing/2014/main" id="{BD564173-54B4-2562-518B-5D15919B07A8}"/>
                </a:ext>
              </a:extLst>
            </p:cNvPr>
            <p:cNvSpPr/>
            <p:nvPr/>
          </p:nvSpPr>
          <p:spPr>
            <a:xfrm>
              <a:off x="2334990" y="3095093"/>
              <a:ext cx="91618" cy="353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7" name="rc57">
              <a:extLst>
                <a:ext uri="{FF2B5EF4-FFF2-40B4-BE49-F238E27FC236}">
                  <a16:creationId xmlns:a16="http://schemas.microsoft.com/office/drawing/2014/main" id="{D52BB9A2-4F5B-BB7D-0015-BE549B60E21B}"/>
                </a:ext>
              </a:extLst>
            </p:cNvPr>
            <p:cNvSpPr/>
            <p:nvPr/>
          </p:nvSpPr>
          <p:spPr>
            <a:xfrm>
              <a:off x="1001445" y="3443555"/>
              <a:ext cx="91618" cy="48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8" name="rc58">
              <a:extLst>
                <a:ext uri="{FF2B5EF4-FFF2-40B4-BE49-F238E27FC236}">
                  <a16:creationId xmlns:a16="http://schemas.microsoft.com/office/drawing/2014/main" id="{D1D73D69-48D5-3A25-2D32-58062FD373B1}"/>
                </a:ext>
              </a:extLst>
            </p:cNvPr>
            <p:cNvSpPr/>
            <p:nvPr/>
          </p:nvSpPr>
          <p:spPr>
            <a:xfrm>
              <a:off x="1205040" y="3438867"/>
              <a:ext cx="91618" cy="95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9" name="rc59">
              <a:extLst>
                <a:ext uri="{FF2B5EF4-FFF2-40B4-BE49-F238E27FC236}">
                  <a16:creationId xmlns:a16="http://schemas.microsoft.com/office/drawing/2014/main" id="{FEB7ECA5-35AD-D711-E736-048F686822E2}"/>
                </a:ext>
              </a:extLst>
            </p:cNvPr>
            <p:cNvSpPr/>
            <p:nvPr/>
          </p:nvSpPr>
          <p:spPr>
            <a:xfrm>
              <a:off x="1408635" y="3430733"/>
              <a:ext cx="91618" cy="1767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0" name="rc60">
              <a:extLst>
                <a:ext uri="{FF2B5EF4-FFF2-40B4-BE49-F238E27FC236}">
                  <a16:creationId xmlns:a16="http://schemas.microsoft.com/office/drawing/2014/main" id="{81DC2337-A261-688C-7EE5-120925B9525D}"/>
                </a:ext>
              </a:extLst>
            </p:cNvPr>
            <p:cNvSpPr/>
            <p:nvPr/>
          </p:nvSpPr>
          <p:spPr>
            <a:xfrm>
              <a:off x="1815824" y="3418744"/>
              <a:ext cx="91618" cy="296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1" name="rc61">
              <a:extLst>
                <a:ext uri="{FF2B5EF4-FFF2-40B4-BE49-F238E27FC236}">
                  <a16:creationId xmlns:a16="http://schemas.microsoft.com/office/drawing/2014/main" id="{8420475E-E02E-90BE-E27B-AC108C49981D}"/>
                </a:ext>
              </a:extLst>
            </p:cNvPr>
            <p:cNvSpPr/>
            <p:nvPr/>
          </p:nvSpPr>
          <p:spPr>
            <a:xfrm>
              <a:off x="2019418" y="3407930"/>
              <a:ext cx="91618" cy="404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2" name="rc62">
              <a:extLst>
                <a:ext uri="{FF2B5EF4-FFF2-40B4-BE49-F238E27FC236}">
                  <a16:creationId xmlns:a16="http://schemas.microsoft.com/office/drawing/2014/main" id="{09E4E0D9-CF82-7A27-50BA-513CA671DB09}"/>
                </a:ext>
              </a:extLst>
            </p:cNvPr>
            <p:cNvSpPr/>
            <p:nvPr/>
          </p:nvSpPr>
          <p:spPr>
            <a:xfrm>
              <a:off x="2223013" y="3403061"/>
              <a:ext cx="91618" cy="453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3" name="rc63">
              <a:extLst>
                <a:ext uri="{FF2B5EF4-FFF2-40B4-BE49-F238E27FC236}">
                  <a16:creationId xmlns:a16="http://schemas.microsoft.com/office/drawing/2014/main" id="{E0CADF90-A954-5B05-4866-11F696CE86B7}"/>
                </a:ext>
              </a:extLst>
            </p:cNvPr>
            <p:cNvSpPr/>
            <p:nvPr/>
          </p:nvSpPr>
          <p:spPr>
            <a:xfrm>
              <a:off x="2630202" y="3373493"/>
              <a:ext cx="91618" cy="749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4" name="rc64">
              <a:extLst>
                <a:ext uri="{FF2B5EF4-FFF2-40B4-BE49-F238E27FC236}">
                  <a16:creationId xmlns:a16="http://schemas.microsoft.com/office/drawing/2014/main" id="{DE8F5506-D208-DDF0-A4BC-C180FFC7C8B5}"/>
                </a:ext>
              </a:extLst>
            </p:cNvPr>
            <p:cNvSpPr/>
            <p:nvPr/>
          </p:nvSpPr>
          <p:spPr>
            <a:xfrm>
              <a:off x="2833797" y="3364827"/>
              <a:ext cx="91618" cy="8358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5" name="rc65">
              <a:extLst>
                <a:ext uri="{FF2B5EF4-FFF2-40B4-BE49-F238E27FC236}">
                  <a16:creationId xmlns:a16="http://schemas.microsoft.com/office/drawing/2014/main" id="{FA3BF450-B4FE-2261-F630-B4E3C24F778B}"/>
                </a:ext>
              </a:extLst>
            </p:cNvPr>
            <p:cNvSpPr/>
            <p:nvPr/>
          </p:nvSpPr>
          <p:spPr>
            <a:xfrm>
              <a:off x="1612229" y="3428802"/>
              <a:ext cx="91618" cy="196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6" name="rc66">
              <a:extLst>
                <a:ext uri="{FF2B5EF4-FFF2-40B4-BE49-F238E27FC236}">
                  <a16:creationId xmlns:a16="http://schemas.microsoft.com/office/drawing/2014/main" id="{C1E7AE0F-ABC1-DE51-FD5A-D4340B75FD57}"/>
                </a:ext>
              </a:extLst>
            </p:cNvPr>
            <p:cNvSpPr/>
            <p:nvPr/>
          </p:nvSpPr>
          <p:spPr>
            <a:xfrm>
              <a:off x="2426608" y="3389144"/>
              <a:ext cx="91618" cy="5926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7" name="rc67">
              <a:extLst>
                <a:ext uri="{FF2B5EF4-FFF2-40B4-BE49-F238E27FC236}">
                  <a16:creationId xmlns:a16="http://schemas.microsoft.com/office/drawing/2014/main" id="{3B5162AE-D2EE-1463-8CD1-A79C0AD2F9BE}"/>
                </a:ext>
              </a:extLst>
            </p:cNvPr>
            <p:cNvSpPr/>
            <p:nvPr/>
          </p:nvSpPr>
          <p:spPr>
            <a:xfrm>
              <a:off x="879288" y="2842759"/>
              <a:ext cx="2076665" cy="63448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68" name="rc68">
              <a:extLst>
                <a:ext uri="{FF2B5EF4-FFF2-40B4-BE49-F238E27FC236}">
                  <a16:creationId xmlns:a16="http://schemas.microsoft.com/office/drawing/2014/main" id="{C395C112-A958-A102-5F55-7CB7502E18D1}"/>
                </a:ext>
              </a:extLst>
            </p:cNvPr>
            <p:cNvSpPr/>
            <p:nvPr/>
          </p:nvSpPr>
          <p:spPr>
            <a:xfrm>
              <a:off x="3010247" y="1969341"/>
              <a:ext cx="91618" cy="158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9" name="rc69">
              <a:extLst>
                <a:ext uri="{FF2B5EF4-FFF2-40B4-BE49-F238E27FC236}">
                  <a16:creationId xmlns:a16="http://schemas.microsoft.com/office/drawing/2014/main" id="{E148E283-C881-FE2D-B700-F252B22E7D8B}"/>
                </a:ext>
              </a:extLst>
            </p:cNvPr>
            <p:cNvSpPr/>
            <p:nvPr/>
          </p:nvSpPr>
          <p:spPr>
            <a:xfrm>
              <a:off x="3213841" y="1947383"/>
              <a:ext cx="91618" cy="378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0" name="rc70">
              <a:extLst>
                <a:ext uri="{FF2B5EF4-FFF2-40B4-BE49-F238E27FC236}">
                  <a16:creationId xmlns:a16="http://schemas.microsoft.com/office/drawing/2014/main" id="{BC9C91ED-E589-D255-ACC4-4CCEC44C97EE}"/>
                </a:ext>
              </a:extLst>
            </p:cNvPr>
            <p:cNvSpPr/>
            <p:nvPr/>
          </p:nvSpPr>
          <p:spPr>
            <a:xfrm>
              <a:off x="3417436" y="1922341"/>
              <a:ext cx="91618" cy="628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1" name="rc71">
              <a:extLst>
                <a:ext uri="{FF2B5EF4-FFF2-40B4-BE49-F238E27FC236}">
                  <a16:creationId xmlns:a16="http://schemas.microsoft.com/office/drawing/2014/main" id="{C29C963D-27B9-29DC-2042-4122293C8C1D}"/>
                </a:ext>
              </a:extLst>
            </p:cNvPr>
            <p:cNvSpPr/>
            <p:nvPr/>
          </p:nvSpPr>
          <p:spPr>
            <a:xfrm>
              <a:off x="3824625" y="1848925"/>
              <a:ext cx="91618" cy="13631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2" name="rc72">
              <a:extLst>
                <a:ext uri="{FF2B5EF4-FFF2-40B4-BE49-F238E27FC236}">
                  <a16:creationId xmlns:a16="http://schemas.microsoft.com/office/drawing/2014/main" id="{BE93B9CF-7C87-CF46-E4B9-5EF9F007C3BC}"/>
                </a:ext>
              </a:extLst>
            </p:cNvPr>
            <p:cNvSpPr/>
            <p:nvPr/>
          </p:nvSpPr>
          <p:spPr>
            <a:xfrm>
              <a:off x="4028220" y="1795553"/>
              <a:ext cx="91618" cy="1896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3" name="rc73">
              <a:extLst>
                <a:ext uri="{FF2B5EF4-FFF2-40B4-BE49-F238E27FC236}">
                  <a16:creationId xmlns:a16="http://schemas.microsoft.com/office/drawing/2014/main" id="{98EB79AA-FDD4-3000-08B8-8C8591EEB23D}"/>
                </a:ext>
              </a:extLst>
            </p:cNvPr>
            <p:cNvSpPr/>
            <p:nvPr/>
          </p:nvSpPr>
          <p:spPr>
            <a:xfrm>
              <a:off x="4231815" y="1728593"/>
              <a:ext cx="91618" cy="25664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4" name="rc74">
              <a:extLst>
                <a:ext uri="{FF2B5EF4-FFF2-40B4-BE49-F238E27FC236}">
                  <a16:creationId xmlns:a16="http://schemas.microsoft.com/office/drawing/2014/main" id="{92DE59C4-20F0-AAE9-630A-C5C786D8296C}"/>
                </a:ext>
              </a:extLst>
            </p:cNvPr>
            <p:cNvSpPr/>
            <p:nvPr/>
          </p:nvSpPr>
          <p:spPr>
            <a:xfrm>
              <a:off x="4639004" y="1564147"/>
              <a:ext cx="91618" cy="42109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5" name="rc75">
              <a:extLst>
                <a:ext uri="{FF2B5EF4-FFF2-40B4-BE49-F238E27FC236}">
                  <a16:creationId xmlns:a16="http://schemas.microsoft.com/office/drawing/2014/main" id="{47E39A18-3B2F-9933-4985-909808211959}"/>
                </a:ext>
              </a:extLst>
            </p:cNvPr>
            <p:cNvSpPr/>
            <p:nvPr/>
          </p:nvSpPr>
          <p:spPr>
            <a:xfrm>
              <a:off x="4842599" y="1496743"/>
              <a:ext cx="91618" cy="4884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6" name="rc76">
              <a:extLst>
                <a:ext uri="{FF2B5EF4-FFF2-40B4-BE49-F238E27FC236}">
                  <a16:creationId xmlns:a16="http://schemas.microsoft.com/office/drawing/2014/main" id="{A48AC4D0-0014-94A8-6699-F1DCE67C7F50}"/>
                </a:ext>
              </a:extLst>
            </p:cNvPr>
            <p:cNvSpPr/>
            <p:nvPr/>
          </p:nvSpPr>
          <p:spPr>
            <a:xfrm>
              <a:off x="3621031" y="1889858"/>
              <a:ext cx="91618" cy="953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7" name="rc77">
              <a:extLst>
                <a:ext uri="{FF2B5EF4-FFF2-40B4-BE49-F238E27FC236}">
                  <a16:creationId xmlns:a16="http://schemas.microsoft.com/office/drawing/2014/main" id="{4C9126F5-3158-954A-F7ED-BE8079F35920}"/>
                </a:ext>
              </a:extLst>
            </p:cNvPr>
            <p:cNvSpPr/>
            <p:nvPr/>
          </p:nvSpPr>
          <p:spPr>
            <a:xfrm>
              <a:off x="4435410" y="1675932"/>
              <a:ext cx="91618" cy="3093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8" name="rc78">
              <a:extLst>
                <a:ext uri="{FF2B5EF4-FFF2-40B4-BE49-F238E27FC236}">
                  <a16:creationId xmlns:a16="http://schemas.microsoft.com/office/drawing/2014/main" id="{D7429212-F3B7-3B20-AEA7-8BBB7352F657}"/>
                </a:ext>
              </a:extLst>
            </p:cNvPr>
            <p:cNvSpPr/>
            <p:nvPr/>
          </p:nvSpPr>
          <p:spPr>
            <a:xfrm>
              <a:off x="3101864" y="1979030"/>
              <a:ext cx="91618" cy="62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9" name="rc79">
              <a:extLst>
                <a:ext uri="{FF2B5EF4-FFF2-40B4-BE49-F238E27FC236}">
                  <a16:creationId xmlns:a16="http://schemas.microsoft.com/office/drawing/2014/main" id="{4117CA21-B9A1-B49C-C08C-F5D533D9B882}"/>
                </a:ext>
              </a:extLst>
            </p:cNvPr>
            <p:cNvSpPr/>
            <p:nvPr/>
          </p:nvSpPr>
          <p:spPr>
            <a:xfrm>
              <a:off x="3305459" y="1973624"/>
              <a:ext cx="91618" cy="116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0" name="rc80">
              <a:extLst>
                <a:ext uri="{FF2B5EF4-FFF2-40B4-BE49-F238E27FC236}">
                  <a16:creationId xmlns:a16="http://schemas.microsoft.com/office/drawing/2014/main" id="{89E983B5-E974-80A6-A980-E4A8E9F76224}"/>
                </a:ext>
              </a:extLst>
            </p:cNvPr>
            <p:cNvSpPr/>
            <p:nvPr/>
          </p:nvSpPr>
          <p:spPr>
            <a:xfrm>
              <a:off x="3509054" y="1970224"/>
              <a:ext cx="91618" cy="150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1" name="rc81">
              <a:extLst>
                <a:ext uri="{FF2B5EF4-FFF2-40B4-BE49-F238E27FC236}">
                  <a16:creationId xmlns:a16="http://schemas.microsoft.com/office/drawing/2014/main" id="{9FA77D9B-64E5-09B3-BEC9-8464638EC924}"/>
                </a:ext>
              </a:extLst>
            </p:cNvPr>
            <p:cNvSpPr/>
            <p:nvPr/>
          </p:nvSpPr>
          <p:spPr>
            <a:xfrm>
              <a:off x="3916243" y="1954827"/>
              <a:ext cx="91618" cy="3041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2" name="rc82">
              <a:extLst>
                <a:ext uri="{FF2B5EF4-FFF2-40B4-BE49-F238E27FC236}">
                  <a16:creationId xmlns:a16="http://schemas.microsoft.com/office/drawing/2014/main" id="{50127EE5-48B0-84A9-31E9-9587A864DA3D}"/>
                </a:ext>
              </a:extLst>
            </p:cNvPr>
            <p:cNvSpPr/>
            <p:nvPr/>
          </p:nvSpPr>
          <p:spPr>
            <a:xfrm>
              <a:off x="4119838" y="1945931"/>
              <a:ext cx="91618" cy="393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3" name="rc83">
              <a:extLst>
                <a:ext uri="{FF2B5EF4-FFF2-40B4-BE49-F238E27FC236}">
                  <a16:creationId xmlns:a16="http://schemas.microsoft.com/office/drawing/2014/main" id="{ECEE90EA-3702-BB43-E5AB-36D80490B8B3}"/>
                </a:ext>
              </a:extLst>
            </p:cNvPr>
            <p:cNvSpPr/>
            <p:nvPr/>
          </p:nvSpPr>
          <p:spPr>
            <a:xfrm>
              <a:off x="4323432" y="1937969"/>
              <a:ext cx="91618" cy="472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4" name="rc84">
              <a:extLst>
                <a:ext uri="{FF2B5EF4-FFF2-40B4-BE49-F238E27FC236}">
                  <a16:creationId xmlns:a16="http://schemas.microsoft.com/office/drawing/2014/main" id="{DA3FD8D0-9467-EADE-06CE-19B271947D3E}"/>
                </a:ext>
              </a:extLst>
            </p:cNvPr>
            <p:cNvSpPr/>
            <p:nvPr/>
          </p:nvSpPr>
          <p:spPr>
            <a:xfrm>
              <a:off x="4730622" y="1911795"/>
              <a:ext cx="91618" cy="734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5" name="rc85">
              <a:extLst>
                <a:ext uri="{FF2B5EF4-FFF2-40B4-BE49-F238E27FC236}">
                  <a16:creationId xmlns:a16="http://schemas.microsoft.com/office/drawing/2014/main" id="{E0D19249-EE50-8F98-D7B7-73C2882D83A0}"/>
                </a:ext>
              </a:extLst>
            </p:cNvPr>
            <p:cNvSpPr/>
            <p:nvPr/>
          </p:nvSpPr>
          <p:spPr>
            <a:xfrm>
              <a:off x="4934216" y="1901757"/>
              <a:ext cx="91618" cy="8348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6" name="rc86">
              <a:extLst>
                <a:ext uri="{FF2B5EF4-FFF2-40B4-BE49-F238E27FC236}">
                  <a16:creationId xmlns:a16="http://schemas.microsoft.com/office/drawing/2014/main" id="{5438E3CA-B804-AB62-93D2-A0959A0631D4}"/>
                </a:ext>
              </a:extLst>
            </p:cNvPr>
            <p:cNvSpPr/>
            <p:nvPr/>
          </p:nvSpPr>
          <p:spPr>
            <a:xfrm>
              <a:off x="3712648" y="1964013"/>
              <a:ext cx="91618" cy="212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7" name="rc87">
              <a:extLst>
                <a:ext uri="{FF2B5EF4-FFF2-40B4-BE49-F238E27FC236}">
                  <a16:creationId xmlns:a16="http://schemas.microsoft.com/office/drawing/2014/main" id="{6F5D88C8-C928-84D7-3F2E-E6E1A35F94B9}"/>
                </a:ext>
              </a:extLst>
            </p:cNvPr>
            <p:cNvSpPr/>
            <p:nvPr/>
          </p:nvSpPr>
          <p:spPr>
            <a:xfrm>
              <a:off x="4527027" y="1926197"/>
              <a:ext cx="91618" cy="5904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8" name="rc88">
              <a:extLst>
                <a:ext uri="{FF2B5EF4-FFF2-40B4-BE49-F238E27FC236}">
                  <a16:creationId xmlns:a16="http://schemas.microsoft.com/office/drawing/2014/main" id="{5D99E0B4-2658-3FE5-823B-B38D443F9CBD}"/>
                </a:ext>
              </a:extLst>
            </p:cNvPr>
            <p:cNvSpPr/>
            <p:nvPr/>
          </p:nvSpPr>
          <p:spPr>
            <a:xfrm>
              <a:off x="2979708" y="1379592"/>
              <a:ext cx="2076665" cy="63448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89" name="rc89">
              <a:extLst>
                <a:ext uri="{FF2B5EF4-FFF2-40B4-BE49-F238E27FC236}">
                  <a16:creationId xmlns:a16="http://schemas.microsoft.com/office/drawing/2014/main" id="{BDA7C455-0DAC-5044-54FF-03ECC3D01F37}"/>
                </a:ext>
              </a:extLst>
            </p:cNvPr>
            <p:cNvSpPr/>
            <p:nvPr/>
          </p:nvSpPr>
          <p:spPr>
            <a:xfrm>
              <a:off x="3010247" y="2700792"/>
              <a:ext cx="91618" cy="160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0" name="rc90">
              <a:extLst>
                <a:ext uri="{FF2B5EF4-FFF2-40B4-BE49-F238E27FC236}">
                  <a16:creationId xmlns:a16="http://schemas.microsoft.com/office/drawing/2014/main" id="{5142FF55-D046-19F9-9D21-E0879F496DD0}"/>
                </a:ext>
              </a:extLst>
            </p:cNvPr>
            <p:cNvSpPr/>
            <p:nvPr/>
          </p:nvSpPr>
          <p:spPr>
            <a:xfrm>
              <a:off x="3213841" y="2686234"/>
              <a:ext cx="91618" cy="305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1" name="rc91">
              <a:extLst>
                <a:ext uri="{FF2B5EF4-FFF2-40B4-BE49-F238E27FC236}">
                  <a16:creationId xmlns:a16="http://schemas.microsoft.com/office/drawing/2014/main" id="{A92EE300-0997-444E-468E-1972E59BFB68}"/>
                </a:ext>
              </a:extLst>
            </p:cNvPr>
            <p:cNvSpPr/>
            <p:nvPr/>
          </p:nvSpPr>
          <p:spPr>
            <a:xfrm>
              <a:off x="3417436" y="2653154"/>
              <a:ext cx="91618" cy="636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2" name="rc92">
              <a:extLst>
                <a:ext uri="{FF2B5EF4-FFF2-40B4-BE49-F238E27FC236}">
                  <a16:creationId xmlns:a16="http://schemas.microsoft.com/office/drawing/2014/main" id="{D8E2F5F6-5A48-23D5-94D0-7889D3597541}"/>
                </a:ext>
              </a:extLst>
            </p:cNvPr>
            <p:cNvSpPr/>
            <p:nvPr/>
          </p:nvSpPr>
          <p:spPr>
            <a:xfrm>
              <a:off x="3824625" y="2572277"/>
              <a:ext cx="91618" cy="1445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3" name="rc93">
              <a:extLst>
                <a:ext uri="{FF2B5EF4-FFF2-40B4-BE49-F238E27FC236}">
                  <a16:creationId xmlns:a16="http://schemas.microsoft.com/office/drawing/2014/main" id="{290FAC23-1159-B633-DE83-12E6980B8CAE}"/>
                </a:ext>
              </a:extLst>
            </p:cNvPr>
            <p:cNvSpPr/>
            <p:nvPr/>
          </p:nvSpPr>
          <p:spPr>
            <a:xfrm>
              <a:off x="4028220" y="2516217"/>
              <a:ext cx="91618" cy="2006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4" name="rc94">
              <a:extLst>
                <a:ext uri="{FF2B5EF4-FFF2-40B4-BE49-F238E27FC236}">
                  <a16:creationId xmlns:a16="http://schemas.microsoft.com/office/drawing/2014/main" id="{B301B946-CD87-9BD0-9743-4AA12EEF76A4}"/>
                </a:ext>
              </a:extLst>
            </p:cNvPr>
            <p:cNvSpPr/>
            <p:nvPr/>
          </p:nvSpPr>
          <p:spPr>
            <a:xfrm>
              <a:off x="4231815" y="2435723"/>
              <a:ext cx="91618" cy="28110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5" name="rc95">
              <a:extLst>
                <a:ext uri="{FF2B5EF4-FFF2-40B4-BE49-F238E27FC236}">
                  <a16:creationId xmlns:a16="http://schemas.microsoft.com/office/drawing/2014/main" id="{F9761974-2EB9-CA60-A821-AF2C1BAB404C}"/>
                </a:ext>
              </a:extLst>
            </p:cNvPr>
            <p:cNvSpPr/>
            <p:nvPr/>
          </p:nvSpPr>
          <p:spPr>
            <a:xfrm>
              <a:off x="4639004" y="2275696"/>
              <a:ext cx="91618" cy="4411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6" name="rc96">
              <a:extLst>
                <a:ext uri="{FF2B5EF4-FFF2-40B4-BE49-F238E27FC236}">
                  <a16:creationId xmlns:a16="http://schemas.microsoft.com/office/drawing/2014/main" id="{0664DEFB-6CCA-DD86-F53A-88BABB0C6D04}"/>
                </a:ext>
              </a:extLst>
            </p:cNvPr>
            <p:cNvSpPr/>
            <p:nvPr/>
          </p:nvSpPr>
          <p:spPr>
            <a:xfrm>
              <a:off x="4842599" y="2175962"/>
              <a:ext cx="91618" cy="5408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7" name="rc97">
              <a:extLst>
                <a:ext uri="{FF2B5EF4-FFF2-40B4-BE49-F238E27FC236}">
                  <a16:creationId xmlns:a16="http://schemas.microsoft.com/office/drawing/2014/main" id="{5D4596E1-0AAB-59D2-5764-5591A0CD6E3B}"/>
                </a:ext>
              </a:extLst>
            </p:cNvPr>
            <p:cNvSpPr/>
            <p:nvPr/>
          </p:nvSpPr>
          <p:spPr>
            <a:xfrm>
              <a:off x="3621031" y="2615258"/>
              <a:ext cx="91618" cy="10156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8" name="rc98">
              <a:extLst>
                <a:ext uri="{FF2B5EF4-FFF2-40B4-BE49-F238E27FC236}">
                  <a16:creationId xmlns:a16="http://schemas.microsoft.com/office/drawing/2014/main" id="{290AFB47-2534-8A74-EE28-1466D3D452AC}"/>
                </a:ext>
              </a:extLst>
            </p:cNvPr>
            <p:cNvSpPr/>
            <p:nvPr/>
          </p:nvSpPr>
          <p:spPr>
            <a:xfrm>
              <a:off x="4435410" y="2358289"/>
              <a:ext cx="91618" cy="3585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9" name="rc99">
              <a:extLst>
                <a:ext uri="{FF2B5EF4-FFF2-40B4-BE49-F238E27FC236}">
                  <a16:creationId xmlns:a16="http://schemas.microsoft.com/office/drawing/2014/main" id="{06F814C6-3879-AD54-E57A-90716CA0A531}"/>
                </a:ext>
              </a:extLst>
            </p:cNvPr>
            <p:cNvSpPr/>
            <p:nvPr/>
          </p:nvSpPr>
          <p:spPr>
            <a:xfrm>
              <a:off x="3101864" y="2710589"/>
              <a:ext cx="91618" cy="623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0" name="rc100">
              <a:extLst>
                <a:ext uri="{FF2B5EF4-FFF2-40B4-BE49-F238E27FC236}">
                  <a16:creationId xmlns:a16="http://schemas.microsoft.com/office/drawing/2014/main" id="{1427EB9A-01C4-2050-FB29-EF9210C57517}"/>
                </a:ext>
              </a:extLst>
            </p:cNvPr>
            <p:cNvSpPr/>
            <p:nvPr/>
          </p:nvSpPr>
          <p:spPr>
            <a:xfrm>
              <a:off x="3305459" y="2707478"/>
              <a:ext cx="91618" cy="93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1" name="rc101">
              <a:extLst>
                <a:ext uri="{FF2B5EF4-FFF2-40B4-BE49-F238E27FC236}">
                  <a16:creationId xmlns:a16="http://schemas.microsoft.com/office/drawing/2014/main" id="{8697ADDC-5C58-B3A8-0D9D-72D342DA51CE}"/>
                </a:ext>
              </a:extLst>
            </p:cNvPr>
            <p:cNvSpPr/>
            <p:nvPr/>
          </p:nvSpPr>
          <p:spPr>
            <a:xfrm>
              <a:off x="3509054" y="2701632"/>
              <a:ext cx="91618" cy="151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2" name="rc102">
              <a:extLst>
                <a:ext uri="{FF2B5EF4-FFF2-40B4-BE49-F238E27FC236}">
                  <a16:creationId xmlns:a16="http://schemas.microsoft.com/office/drawing/2014/main" id="{7BB7A516-AD8F-6761-8F4B-EDA62BFE1792}"/>
                </a:ext>
              </a:extLst>
            </p:cNvPr>
            <p:cNvSpPr/>
            <p:nvPr/>
          </p:nvSpPr>
          <p:spPr>
            <a:xfrm>
              <a:off x="3916243" y="2687259"/>
              <a:ext cx="91618" cy="295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3" name="rc103">
              <a:extLst>
                <a:ext uri="{FF2B5EF4-FFF2-40B4-BE49-F238E27FC236}">
                  <a16:creationId xmlns:a16="http://schemas.microsoft.com/office/drawing/2014/main" id="{627B3C54-D5C6-5AC6-EC2C-744140B3C8F4}"/>
                </a:ext>
              </a:extLst>
            </p:cNvPr>
            <p:cNvSpPr/>
            <p:nvPr/>
          </p:nvSpPr>
          <p:spPr>
            <a:xfrm>
              <a:off x="4119838" y="2679386"/>
              <a:ext cx="91618" cy="374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4" name="rc104">
              <a:extLst>
                <a:ext uri="{FF2B5EF4-FFF2-40B4-BE49-F238E27FC236}">
                  <a16:creationId xmlns:a16="http://schemas.microsoft.com/office/drawing/2014/main" id="{9EF3B80C-6A69-DECD-2710-9B9887822339}"/>
                </a:ext>
              </a:extLst>
            </p:cNvPr>
            <p:cNvSpPr/>
            <p:nvPr/>
          </p:nvSpPr>
          <p:spPr>
            <a:xfrm>
              <a:off x="4323432" y="2669154"/>
              <a:ext cx="91618" cy="476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5" name="rc105">
              <a:extLst>
                <a:ext uri="{FF2B5EF4-FFF2-40B4-BE49-F238E27FC236}">
                  <a16:creationId xmlns:a16="http://schemas.microsoft.com/office/drawing/2014/main" id="{47AF1605-287E-DB2C-9E7B-E57B71EE059F}"/>
                </a:ext>
              </a:extLst>
            </p:cNvPr>
            <p:cNvSpPr/>
            <p:nvPr/>
          </p:nvSpPr>
          <p:spPr>
            <a:xfrm>
              <a:off x="4730622" y="2640781"/>
              <a:ext cx="91618" cy="7604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6" name="rc106">
              <a:extLst>
                <a:ext uri="{FF2B5EF4-FFF2-40B4-BE49-F238E27FC236}">
                  <a16:creationId xmlns:a16="http://schemas.microsoft.com/office/drawing/2014/main" id="{465CDF69-7ED0-6730-A664-BE0F3C0242A2}"/>
                </a:ext>
              </a:extLst>
            </p:cNvPr>
            <p:cNvSpPr/>
            <p:nvPr/>
          </p:nvSpPr>
          <p:spPr>
            <a:xfrm>
              <a:off x="4934216" y="2632986"/>
              <a:ext cx="91618" cy="838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7" name="rc107">
              <a:extLst>
                <a:ext uri="{FF2B5EF4-FFF2-40B4-BE49-F238E27FC236}">
                  <a16:creationId xmlns:a16="http://schemas.microsoft.com/office/drawing/2014/main" id="{44BD8980-4DC5-849A-48E6-3E5AF29A39E4}"/>
                </a:ext>
              </a:extLst>
            </p:cNvPr>
            <p:cNvSpPr/>
            <p:nvPr/>
          </p:nvSpPr>
          <p:spPr>
            <a:xfrm>
              <a:off x="3712648" y="2694971"/>
              <a:ext cx="91618" cy="218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8" name="rc108">
              <a:extLst>
                <a:ext uri="{FF2B5EF4-FFF2-40B4-BE49-F238E27FC236}">
                  <a16:creationId xmlns:a16="http://schemas.microsoft.com/office/drawing/2014/main" id="{30655E81-FF98-E097-CC24-20F84C12CFF3}"/>
                </a:ext>
              </a:extLst>
            </p:cNvPr>
            <p:cNvSpPr/>
            <p:nvPr/>
          </p:nvSpPr>
          <p:spPr>
            <a:xfrm>
              <a:off x="4527027" y="2656875"/>
              <a:ext cx="91618" cy="599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9" name="rc109">
              <a:extLst>
                <a:ext uri="{FF2B5EF4-FFF2-40B4-BE49-F238E27FC236}">
                  <a16:creationId xmlns:a16="http://schemas.microsoft.com/office/drawing/2014/main" id="{5315531A-59C2-4E04-B5E8-6880C6ECDA19}"/>
                </a:ext>
              </a:extLst>
            </p:cNvPr>
            <p:cNvSpPr/>
            <p:nvPr/>
          </p:nvSpPr>
          <p:spPr>
            <a:xfrm>
              <a:off x="2979708" y="2111175"/>
              <a:ext cx="2076665" cy="63448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10" name="rc110">
              <a:extLst>
                <a:ext uri="{FF2B5EF4-FFF2-40B4-BE49-F238E27FC236}">
                  <a16:creationId xmlns:a16="http://schemas.microsoft.com/office/drawing/2014/main" id="{24029026-23D7-AA9C-0BEC-4633FC1B91DA}"/>
                </a:ext>
              </a:extLst>
            </p:cNvPr>
            <p:cNvSpPr/>
            <p:nvPr/>
          </p:nvSpPr>
          <p:spPr>
            <a:xfrm>
              <a:off x="3010247" y="3437261"/>
              <a:ext cx="91618" cy="111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1" name="rc111">
              <a:extLst>
                <a:ext uri="{FF2B5EF4-FFF2-40B4-BE49-F238E27FC236}">
                  <a16:creationId xmlns:a16="http://schemas.microsoft.com/office/drawing/2014/main" id="{B13B61D6-58EF-1FB6-5C00-9DF45D6B692C}"/>
                </a:ext>
              </a:extLst>
            </p:cNvPr>
            <p:cNvSpPr/>
            <p:nvPr/>
          </p:nvSpPr>
          <p:spPr>
            <a:xfrm>
              <a:off x="3213841" y="3420027"/>
              <a:ext cx="91618" cy="283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2" name="rc112">
              <a:extLst>
                <a:ext uri="{FF2B5EF4-FFF2-40B4-BE49-F238E27FC236}">
                  <a16:creationId xmlns:a16="http://schemas.microsoft.com/office/drawing/2014/main" id="{A80C9B68-6549-FCB3-DCC4-893132B6F266}"/>
                </a:ext>
              </a:extLst>
            </p:cNvPr>
            <p:cNvSpPr/>
            <p:nvPr/>
          </p:nvSpPr>
          <p:spPr>
            <a:xfrm>
              <a:off x="3417436" y="3382551"/>
              <a:ext cx="91618" cy="658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3" name="rc113">
              <a:extLst>
                <a:ext uri="{FF2B5EF4-FFF2-40B4-BE49-F238E27FC236}">
                  <a16:creationId xmlns:a16="http://schemas.microsoft.com/office/drawing/2014/main" id="{E745FBE3-2945-19E4-B0D6-F25D0EE5DCB9}"/>
                </a:ext>
              </a:extLst>
            </p:cNvPr>
            <p:cNvSpPr/>
            <p:nvPr/>
          </p:nvSpPr>
          <p:spPr>
            <a:xfrm>
              <a:off x="3824625" y="3299032"/>
              <a:ext cx="91618" cy="1493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4" name="rc114">
              <a:extLst>
                <a:ext uri="{FF2B5EF4-FFF2-40B4-BE49-F238E27FC236}">
                  <a16:creationId xmlns:a16="http://schemas.microsoft.com/office/drawing/2014/main" id="{DFD8E5E8-BA70-024C-BC78-C97E62DD1661}"/>
                </a:ext>
              </a:extLst>
            </p:cNvPr>
            <p:cNvSpPr/>
            <p:nvPr/>
          </p:nvSpPr>
          <p:spPr>
            <a:xfrm>
              <a:off x="4028220" y="3240555"/>
              <a:ext cx="91618" cy="2078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5" name="rc115">
              <a:extLst>
                <a:ext uri="{FF2B5EF4-FFF2-40B4-BE49-F238E27FC236}">
                  <a16:creationId xmlns:a16="http://schemas.microsoft.com/office/drawing/2014/main" id="{E5A3CDA5-F586-95C7-10D2-767FE9782AA7}"/>
                </a:ext>
              </a:extLst>
            </p:cNvPr>
            <p:cNvSpPr/>
            <p:nvPr/>
          </p:nvSpPr>
          <p:spPr>
            <a:xfrm>
              <a:off x="4231815" y="3175191"/>
              <a:ext cx="91618" cy="2732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6" name="rc116">
              <a:extLst>
                <a:ext uri="{FF2B5EF4-FFF2-40B4-BE49-F238E27FC236}">
                  <a16:creationId xmlns:a16="http://schemas.microsoft.com/office/drawing/2014/main" id="{EE0A6DD7-3807-D86D-D471-7C419E4CCE91}"/>
                </a:ext>
              </a:extLst>
            </p:cNvPr>
            <p:cNvSpPr/>
            <p:nvPr/>
          </p:nvSpPr>
          <p:spPr>
            <a:xfrm>
              <a:off x="4639004" y="3006189"/>
              <a:ext cx="91618" cy="4422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7" name="rc117">
              <a:extLst>
                <a:ext uri="{FF2B5EF4-FFF2-40B4-BE49-F238E27FC236}">
                  <a16:creationId xmlns:a16="http://schemas.microsoft.com/office/drawing/2014/main" id="{261D8150-0139-A209-4587-FA5E5E08C364}"/>
                </a:ext>
              </a:extLst>
            </p:cNvPr>
            <p:cNvSpPr/>
            <p:nvPr/>
          </p:nvSpPr>
          <p:spPr>
            <a:xfrm>
              <a:off x="4842599" y="2885033"/>
              <a:ext cx="91618" cy="5633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8" name="rc118">
              <a:extLst>
                <a:ext uri="{FF2B5EF4-FFF2-40B4-BE49-F238E27FC236}">
                  <a16:creationId xmlns:a16="http://schemas.microsoft.com/office/drawing/2014/main" id="{B4161625-1169-C1F2-87CC-C9EE6B4C673E}"/>
                </a:ext>
              </a:extLst>
            </p:cNvPr>
            <p:cNvSpPr/>
            <p:nvPr/>
          </p:nvSpPr>
          <p:spPr>
            <a:xfrm>
              <a:off x="3621031" y="3347289"/>
              <a:ext cx="91618" cy="1011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9" name="rc119">
              <a:extLst>
                <a:ext uri="{FF2B5EF4-FFF2-40B4-BE49-F238E27FC236}">
                  <a16:creationId xmlns:a16="http://schemas.microsoft.com/office/drawing/2014/main" id="{10055A01-2748-CF3A-114C-77F7D4BE6DAB}"/>
                </a:ext>
              </a:extLst>
            </p:cNvPr>
            <p:cNvSpPr/>
            <p:nvPr/>
          </p:nvSpPr>
          <p:spPr>
            <a:xfrm>
              <a:off x="4435410" y="3081559"/>
              <a:ext cx="91618" cy="3668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0" name="rc120">
              <a:extLst>
                <a:ext uri="{FF2B5EF4-FFF2-40B4-BE49-F238E27FC236}">
                  <a16:creationId xmlns:a16="http://schemas.microsoft.com/office/drawing/2014/main" id="{977472FC-D559-DC5F-7C68-088E2A790A86}"/>
                </a:ext>
              </a:extLst>
            </p:cNvPr>
            <p:cNvSpPr/>
            <p:nvPr/>
          </p:nvSpPr>
          <p:spPr>
            <a:xfrm>
              <a:off x="3101864" y="3444005"/>
              <a:ext cx="91618" cy="440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1" name="rc121">
              <a:extLst>
                <a:ext uri="{FF2B5EF4-FFF2-40B4-BE49-F238E27FC236}">
                  <a16:creationId xmlns:a16="http://schemas.microsoft.com/office/drawing/2014/main" id="{40DCB251-21BE-D230-77B5-7E320B90BD75}"/>
                </a:ext>
              </a:extLst>
            </p:cNvPr>
            <p:cNvSpPr/>
            <p:nvPr/>
          </p:nvSpPr>
          <p:spPr>
            <a:xfrm>
              <a:off x="3305459" y="3439798"/>
              <a:ext cx="91618" cy="86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2" name="rc122">
              <a:extLst>
                <a:ext uri="{FF2B5EF4-FFF2-40B4-BE49-F238E27FC236}">
                  <a16:creationId xmlns:a16="http://schemas.microsoft.com/office/drawing/2014/main" id="{5E7564DF-E86B-DD26-A86D-43ABDD8EF911}"/>
                </a:ext>
              </a:extLst>
            </p:cNvPr>
            <p:cNvSpPr/>
            <p:nvPr/>
          </p:nvSpPr>
          <p:spPr>
            <a:xfrm>
              <a:off x="3509054" y="3430895"/>
              <a:ext cx="91618" cy="1751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3" name="rc123">
              <a:extLst>
                <a:ext uri="{FF2B5EF4-FFF2-40B4-BE49-F238E27FC236}">
                  <a16:creationId xmlns:a16="http://schemas.microsoft.com/office/drawing/2014/main" id="{F3E93EB5-0CF1-DEEE-7E85-ACADA15B1DC7}"/>
                </a:ext>
              </a:extLst>
            </p:cNvPr>
            <p:cNvSpPr/>
            <p:nvPr/>
          </p:nvSpPr>
          <p:spPr>
            <a:xfrm>
              <a:off x="3916243" y="3418892"/>
              <a:ext cx="91618" cy="2951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4" name="rc124">
              <a:extLst>
                <a:ext uri="{FF2B5EF4-FFF2-40B4-BE49-F238E27FC236}">
                  <a16:creationId xmlns:a16="http://schemas.microsoft.com/office/drawing/2014/main" id="{20037E1C-0D0B-7385-A511-511759257EFF}"/>
                </a:ext>
              </a:extLst>
            </p:cNvPr>
            <p:cNvSpPr/>
            <p:nvPr/>
          </p:nvSpPr>
          <p:spPr>
            <a:xfrm>
              <a:off x="4119838" y="3408953"/>
              <a:ext cx="91618" cy="394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5" name="rc125">
              <a:extLst>
                <a:ext uri="{FF2B5EF4-FFF2-40B4-BE49-F238E27FC236}">
                  <a16:creationId xmlns:a16="http://schemas.microsoft.com/office/drawing/2014/main" id="{FE9AEC48-24BB-22C2-E88E-34ECAD12771F}"/>
                </a:ext>
              </a:extLst>
            </p:cNvPr>
            <p:cNvSpPr/>
            <p:nvPr/>
          </p:nvSpPr>
          <p:spPr>
            <a:xfrm>
              <a:off x="4323432" y="3401319"/>
              <a:ext cx="91618" cy="470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6" name="rc126">
              <a:extLst>
                <a:ext uri="{FF2B5EF4-FFF2-40B4-BE49-F238E27FC236}">
                  <a16:creationId xmlns:a16="http://schemas.microsoft.com/office/drawing/2014/main" id="{3FE84047-FB32-05AB-37F0-78945DA2A81C}"/>
                </a:ext>
              </a:extLst>
            </p:cNvPr>
            <p:cNvSpPr/>
            <p:nvPr/>
          </p:nvSpPr>
          <p:spPr>
            <a:xfrm>
              <a:off x="4730622" y="3374044"/>
              <a:ext cx="91618" cy="7436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7" name="rc127">
              <a:extLst>
                <a:ext uri="{FF2B5EF4-FFF2-40B4-BE49-F238E27FC236}">
                  <a16:creationId xmlns:a16="http://schemas.microsoft.com/office/drawing/2014/main" id="{519C4D1B-5EE9-E687-9966-A8520BD7C240}"/>
                </a:ext>
              </a:extLst>
            </p:cNvPr>
            <p:cNvSpPr/>
            <p:nvPr/>
          </p:nvSpPr>
          <p:spPr>
            <a:xfrm>
              <a:off x="4934216" y="3365141"/>
              <a:ext cx="91618" cy="832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8" name="rc128">
              <a:extLst>
                <a:ext uri="{FF2B5EF4-FFF2-40B4-BE49-F238E27FC236}">
                  <a16:creationId xmlns:a16="http://schemas.microsoft.com/office/drawing/2014/main" id="{1F1DB193-B876-A158-79F2-4DBBD748B4EC}"/>
                </a:ext>
              </a:extLst>
            </p:cNvPr>
            <p:cNvSpPr/>
            <p:nvPr/>
          </p:nvSpPr>
          <p:spPr>
            <a:xfrm>
              <a:off x="3712648" y="3428796"/>
              <a:ext cx="91618" cy="196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9" name="rc129">
              <a:extLst>
                <a:ext uri="{FF2B5EF4-FFF2-40B4-BE49-F238E27FC236}">
                  <a16:creationId xmlns:a16="http://schemas.microsoft.com/office/drawing/2014/main" id="{889242E9-DC86-F7B7-576D-86EFC15B702B}"/>
                </a:ext>
              </a:extLst>
            </p:cNvPr>
            <p:cNvSpPr/>
            <p:nvPr/>
          </p:nvSpPr>
          <p:spPr>
            <a:xfrm>
              <a:off x="4527027" y="3389024"/>
              <a:ext cx="91618" cy="5938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0" name="rc130">
              <a:extLst>
                <a:ext uri="{FF2B5EF4-FFF2-40B4-BE49-F238E27FC236}">
                  <a16:creationId xmlns:a16="http://schemas.microsoft.com/office/drawing/2014/main" id="{E83C3768-90E9-A765-6352-5242100E8CFD}"/>
                </a:ext>
              </a:extLst>
            </p:cNvPr>
            <p:cNvSpPr/>
            <p:nvPr/>
          </p:nvSpPr>
          <p:spPr>
            <a:xfrm>
              <a:off x="2979708" y="2842759"/>
              <a:ext cx="2076665" cy="63448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31" name="rc131">
              <a:extLst>
                <a:ext uri="{FF2B5EF4-FFF2-40B4-BE49-F238E27FC236}">
                  <a16:creationId xmlns:a16="http://schemas.microsoft.com/office/drawing/2014/main" id="{BE71BAA3-276F-47A1-AFDF-F45EE0C755CA}"/>
                </a:ext>
              </a:extLst>
            </p:cNvPr>
            <p:cNvSpPr/>
            <p:nvPr/>
          </p:nvSpPr>
          <p:spPr>
            <a:xfrm>
              <a:off x="5110666" y="1968280"/>
              <a:ext cx="91618" cy="169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2" name="rc132">
              <a:extLst>
                <a:ext uri="{FF2B5EF4-FFF2-40B4-BE49-F238E27FC236}">
                  <a16:creationId xmlns:a16="http://schemas.microsoft.com/office/drawing/2014/main" id="{4CB58A6D-B8A1-377E-7387-53F3BA346406}"/>
                </a:ext>
              </a:extLst>
            </p:cNvPr>
            <p:cNvSpPr/>
            <p:nvPr/>
          </p:nvSpPr>
          <p:spPr>
            <a:xfrm>
              <a:off x="5314261" y="1954358"/>
              <a:ext cx="91618" cy="308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3" name="rc133">
              <a:extLst>
                <a:ext uri="{FF2B5EF4-FFF2-40B4-BE49-F238E27FC236}">
                  <a16:creationId xmlns:a16="http://schemas.microsoft.com/office/drawing/2014/main" id="{5A0C823B-A932-B7B2-CD29-D6B0DBE66F48}"/>
                </a:ext>
              </a:extLst>
            </p:cNvPr>
            <p:cNvSpPr/>
            <p:nvPr/>
          </p:nvSpPr>
          <p:spPr>
            <a:xfrm>
              <a:off x="5517855" y="1924755"/>
              <a:ext cx="91618" cy="6048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4" name="rc134">
              <a:extLst>
                <a:ext uri="{FF2B5EF4-FFF2-40B4-BE49-F238E27FC236}">
                  <a16:creationId xmlns:a16="http://schemas.microsoft.com/office/drawing/2014/main" id="{E410DEB2-7D76-D1BA-E26F-2A831F927A23}"/>
                </a:ext>
              </a:extLst>
            </p:cNvPr>
            <p:cNvSpPr/>
            <p:nvPr/>
          </p:nvSpPr>
          <p:spPr>
            <a:xfrm>
              <a:off x="5925044" y="1853492"/>
              <a:ext cx="91618" cy="1317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5" name="rc135">
              <a:extLst>
                <a:ext uri="{FF2B5EF4-FFF2-40B4-BE49-F238E27FC236}">
                  <a16:creationId xmlns:a16="http://schemas.microsoft.com/office/drawing/2014/main" id="{AE886FD8-16FA-3C25-D7FD-ED4F5344509B}"/>
                </a:ext>
              </a:extLst>
            </p:cNvPr>
            <p:cNvSpPr/>
            <p:nvPr/>
          </p:nvSpPr>
          <p:spPr>
            <a:xfrm>
              <a:off x="6128639" y="1787001"/>
              <a:ext cx="91618" cy="19823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6" name="rc136">
              <a:extLst>
                <a:ext uri="{FF2B5EF4-FFF2-40B4-BE49-F238E27FC236}">
                  <a16:creationId xmlns:a16="http://schemas.microsoft.com/office/drawing/2014/main" id="{F9222A81-BBAF-CE03-48E1-C21510641EF7}"/>
                </a:ext>
              </a:extLst>
            </p:cNvPr>
            <p:cNvSpPr/>
            <p:nvPr/>
          </p:nvSpPr>
          <p:spPr>
            <a:xfrm>
              <a:off x="6332234" y="1713731"/>
              <a:ext cx="91618" cy="2715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7" name="rc137">
              <a:extLst>
                <a:ext uri="{FF2B5EF4-FFF2-40B4-BE49-F238E27FC236}">
                  <a16:creationId xmlns:a16="http://schemas.microsoft.com/office/drawing/2014/main" id="{4B293C74-FBAB-21CA-CFB4-D675531ED050}"/>
                </a:ext>
              </a:extLst>
            </p:cNvPr>
            <p:cNvSpPr/>
            <p:nvPr/>
          </p:nvSpPr>
          <p:spPr>
            <a:xfrm>
              <a:off x="6739423" y="1559448"/>
              <a:ext cx="91618" cy="4257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8" name="rc138">
              <a:extLst>
                <a:ext uri="{FF2B5EF4-FFF2-40B4-BE49-F238E27FC236}">
                  <a16:creationId xmlns:a16="http://schemas.microsoft.com/office/drawing/2014/main" id="{5E9E05EE-E8D0-D541-7878-993359137215}"/>
                </a:ext>
              </a:extLst>
            </p:cNvPr>
            <p:cNvSpPr/>
            <p:nvPr/>
          </p:nvSpPr>
          <p:spPr>
            <a:xfrm>
              <a:off x="6943018" y="1408432"/>
              <a:ext cx="91618" cy="5768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9" name="rc139">
              <a:extLst>
                <a:ext uri="{FF2B5EF4-FFF2-40B4-BE49-F238E27FC236}">
                  <a16:creationId xmlns:a16="http://schemas.microsoft.com/office/drawing/2014/main" id="{7B0071D2-B55A-0967-41ED-263B230852D7}"/>
                </a:ext>
              </a:extLst>
            </p:cNvPr>
            <p:cNvSpPr/>
            <p:nvPr/>
          </p:nvSpPr>
          <p:spPr>
            <a:xfrm>
              <a:off x="5721450" y="1883733"/>
              <a:ext cx="91618" cy="1015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0" name="rc140">
              <a:extLst>
                <a:ext uri="{FF2B5EF4-FFF2-40B4-BE49-F238E27FC236}">
                  <a16:creationId xmlns:a16="http://schemas.microsoft.com/office/drawing/2014/main" id="{D99D749C-7137-A243-FD76-E956EFC712E3}"/>
                </a:ext>
              </a:extLst>
            </p:cNvPr>
            <p:cNvSpPr/>
            <p:nvPr/>
          </p:nvSpPr>
          <p:spPr>
            <a:xfrm>
              <a:off x="6535828" y="1623581"/>
              <a:ext cx="91618" cy="3616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1" name="rc141">
              <a:extLst>
                <a:ext uri="{FF2B5EF4-FFF2-40B4-BE49-F238E27FC236}">
                  <a16:creationId xmlns:a16="http://schemas.microsoft.com/office/drawing/2014/main" id="{BBB0EEDE-E43C-1ADD-C906-25C0D6D896CE}"/>
                </a:ext>
              </a:extLst>
            </p:cNvPr>
            <p:cNvSpPr/>
            <p:nvPr/>
          </p:nvSpPr>
          <p:spPr>
            <a:xfrm>
              <a:off x="5202283" y="1978790"/>
              <a:ext cx="91618" cy="64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2" name="rc142">
              <a:extLst>
                <a:ext uri="{FF2B5EF4-FFF2-40B4-BE49-F238E27FC236}">
                  <a16:creationId xmlns:a16="http://schemas.microsoft.com/office/drawing/2014/main" id="{354EC400-3F71-3CC2-2BF0-EFFAABD722AF}"/>
                </a:ext>
              </a:extLst>
            </p:cNvPr>
            <p:cNvSpPr/>
            <p:nvPr/>
          </p:nvSpPr>
          <p:spPr>
            <a:xfrm>
              <a:off x="5405878" y="1975824"/>
              <a:ext cx="91618" cy="94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3" name="rc143">
              <a:extLst>
                <a:ext uri="{FF2B5EF4-FFF2-40B4-BE49-F238E27FC236}">
                  <a16:creationId xmlns:a16="http://schemas.microsoft.com/office/drawing/2014/main" id="{B1E91254-DDEB-1736-AAB5-F2EDB7FEA05D}"/>
                </a:ext>
              </a:extLst>
            </p:cNvPr>
            <p:cNvSpPr/>
            <p:nvPr/>
          </p:nvSpPr>
          <p:spPr>
            <a:xfrm>
              <a:off x="5609473" y="1970255"/>
              <a:ext cx="91618" cy="149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4" name="rc144">
              <a:extLst>
                <a:ext uri="{FF2B5EF4-FFF2-40B4-BE49-F238E27FC236}">
                  <a16:creationId xmlns:a16="http://schemas.microsoft.com/office/drawing/2014/main" id="{4FB2343B-807F-7722-71DE-B44D66CB7949}"/>
                </a:ext>
              </a:extLst>
            </p:cNvPr>
            <p:cNvSpPr/>
            <p:nvPr/>
          </p:nvSpPr>
          <p:spPr>
            <a:xfrm>
              <a:off x="6016662" y="1956322"/>
              <a:ext cx="91618" cy="289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5" name="rc145">
              <a:extLst>
                <a:ext uri="{FF2B5EF4-FFF2-40B4-BE49-F238E27FC236}">
                  <a16:creationId xmlns:a16="http://schemas.microsoft.com/office/drawing/2014/main" id="{31933CE4-B976-A188-C439-A33AAD8BC66B}"/>
                </a:ext>
              </a:extLst>
            </p:cNvPr>
            <p:cNvSpPr/>
            <p:nvPr/>
          </p:nvSpPr>
          <p:spPr>
            <a:xfrm>
              <a:off x="6220257" y="1946211"/>
              <a:ext cx="91618" cy="390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6" name="rc146">
              <a:extLst>
                <a:ext uri="{FF2B5EF4-FFF2-40B4-BE49-F238E27FC236}">
                  <a16:creationId xmlns:a16="http://schemas.microsoft.com/office/drawing/2014/main" id="{8C9E0DF9-7648-3F24-5417-B937F6FAA559}"/>
                </a:ext>
              </a:extLst>
            </p:cNvPr>
            <p:cNvSpPr/>
            <p:nvPr/>
          </p:nvSpPr>
          <p:spPr>
            <a:xfrm>
              <a:off x="6423852" y="1940171"/>
              <a:ext cx="91618" cy="450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7" name="rc147">
              <a:extLst>
                <a:ext uri="{FF2B5EF4-FFF2-40B4-BE49-F238E27FC236}">
                  <a16:creationId xmlns:a16="http://schemas.microsoft.com/office/drawing/2014/main" id="{55E54849-C458-D07D-EDF0-4AD526C9FFAE}"/>
                </a:ext>
              </a:extLst>
            </p:cNvPr>
            <p:cNvSpPr/>
            <p:nvPr/>
          </p:nvSpPr>
          <p:spPr>
            <a:xfrm>
              <a:off x="6831041" y="1909454"/>
              <a:ext cx="91618" cy="757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8" name="rc148">
              <a:extLst>
                <a:ext uri="{FF2B5EF4-FFF2-40B4-BE49-F238E27FC236}">
                  <a16:creationId xmlns:a16="http://schemas.microsoft.com/office/drawing/2014/main" id="{4569404B-6266-CF7E-737B-858A17A5B99B}"/>
                </a:ext>
              </a:extLst>
            </p:cNvPr>
            <p:cNvSpPr/>
            <p:nvPr/>
          </p:nvSpPr>
          <p:spPr>
            <a:xfrm>
              <a:off x="7034636" y="1901541"/>
              <a:ext cx="91618" cy="8369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9" name="rc149">
              <a:extLst>
                <a:ext uri="{FF2B5EF4-FFF2-40B4-BE49-F238E27FC236}">
                  <a16:creationId xmlns:a16="http://schemas.microsoft.com/office/drawing/2014/main" id="{103A4E73-6AF8-1E26-CAE2-8ADBA7B1CD13}"/>
                </a:ext>
              </a:extLst>
            </p:cNvPr>
            <p:cNvSpPr/>
            <p:nvPr/>
          </p:nvSpPr>
          <p:spPr>
            <a:xfrm>
              <a:off x="5813067" y="1963358"/>
              <a:ext cx="91618" cy="21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0" name="rc150">
              <a:extLst>
                <a:ext uri="{FF2B5EF4-FFF2-40B4-BE49-F238E27FC236}">
                  <a16:creationId xmlns:a16="http://schemas.microsoft.com/office/drawing/2014/main" id="{4B1FE9ED-331B-0E94-58F0-2719FEF3B603}"/>
                </a:ext>
              </a:extLst>
            </p:cNvPr>
            <p:cNvSpPr/>
            <p:nvPr/>
          </p:nvSpPr>
          <p:spPr>
            <a:xfrm>
              <a:off x="6627446" y="1926789"/>
              <a:ext cx="91618" cy="5845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1" name="rc151">
              <a:extLst>
                <a:ext uri="{FF2B5EF4-FFF2-40B4-BE49-F238E27FC236}">
                  <a16:creationId xmlns:a16="http://schemas.microsoft.com/office/drawing/2014/main" id="{E9BEA4DF-E551-7889-8D51-EE89CA2CC5AE}"/>
                </a:ext>
              </a:extLst>
            </p:cNvPr>
            <p:cNvSpPr/>
            <p:nvPr/>
          </p:nvSpPr>
          <p:spPr>
            <a:xfrm>
              <a:off x="5080127" y="1379592"/>
              <a:ext cx="2076665" cy="63448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52" name="rc152">
              <a:extLst>
                <a:ext uri="{FF2B5EF4-FFF2-40B4-BE49-F238E27FC236}">
                  <a16:creationId xmlns:a16="http://schemas.microsoft.com/office/drawing/2014/main" id="{DCB4657D-F930-871A-73BA-CEC239415887}"/>
                </a:ext>
              </a:extLst>
            </p:cNvPr>
            <p:cNvSpPr/>
            <p:nvPr/>
          </p:nvSpPr>
          <p:spPr>
            <a:xfrm>
              <a:off x="5110666" y="2703773"/>
              <a:ext cx="91618" cy="130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3" name="rc153">
              <a:extLst>
                <a:ext uri="{FF2B5EF4-FFF2-40B4-BE49-F238E27FC236}">
                  <a16:creationId xmlns:a16="http://schemas.microsoft.com/office/drawing/2014/main" id="{DC4B9CB5-1AE6-06DB-2FEF-1C38C003785E}"/>
                </a:ext>
              </a:extLst>
            </p:cNvPr>
            <p:cNvSpPr/>
            <p:nvPr/>
          </p:nvSpPr>
          <p:spPr>
            <a:xfrm>
              <a:off x="5314261" y="2685887"/>
              <a:ext cx="91618" cy="3093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4" name="rc154">
              <a:extLst>
                <a:ext uri="{FF2B5EF4-FFF2-40B4-BE49-F238E27FC236}">
                  <a16:creationId xmlns:a16="http://schemas.microsoft.com/office/drawing/2014/main" id="{3ED7B42C-04F0-1ADB-D6F2-0D2F6F259872}"/>
                </a:ext>
              </a:extLst>
            </p:cNvPr>
            <p:cNvSpPr/>
            <p:nvPr/>
          </p:nvSpPr>
          <p:spPr>
            <a:xfrm>
              <a:off x="5517855" y="2657088"/>
              <a:ext cx="91618" cy="5973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5" name="rc155">
              <a:extLst>
                <a:ext uri="{FF2B5EF4-FFF2-40B4-BE49-F238E27FC236}">
                  <a16:creationId xmlns:a16="http://schemas.microsoft.com/office/drawing/2014/main" id="{6205A58E-2B3B-EF03-883B-D04833E6FED3}"/>
                </a:ext>
              </a:extLst>
            </p:cNvPr>
            <p:cNvSpPr/>
            <p:nvPr/>
          </p:nvSpPr>
          <p:spPr>
            <a:xfrm>
              <a:off x="5925044" y="2569453"/>
              <a:ext cx="91618" cy="1473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6" name="rc156">
              <a:extLst>
                <a:ext uri="{FF2B5EF4-FFF2-40B4-BE49-F238E27FC236}">
                  <a16:creationId xmlns:a16="http://schemas.microsoft.com/office/drawing/2014/main" id="{FFD3921B-DDEE-345D-48A4-16466E3BDB73}"/>
                </a:ext>
              </a:extLst>
            </p:cNvPr>
            <p:cNvSpPr/>
            <p:nvPr/>
          </p:nvSpPr>
          <p:spPr>
            <a:xfrm>
              <a:off x="6128639" y="2515274"/>
              <a:ext cx="91618" cy="2015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7" name="rc157">
              <a:extLst>
                <a:ext uri="{FF2B5EF4-FFF2-40B4-BE49-F238E27FC236}">
                  <a16:creationId xmlns:a16="http://schemas.microsoft.com/office/drawing/2014/main" id="{FF31B965-6C9D-B620-60DB-D24D87DAF522}"/>
                </a:ext>
              </a:extLst>
            </p:cNvPr>
            <p:cNvSpPr/>
            <p:nvPr/>
          </p:nvSpPr>
          <p:spPr>
            <a:xfrm>
              <a:off x="6332234" y="2440172"/>
              <a:ext cx="91618" cy="2766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8" name="rc158">
              <a:extLst>
                <a:ext uri="{FF2B5EF4-FFF2-40B4-BE49-F238E27FC236}">
                  <a16:creationId xmlns:a16="http://schemas.microsoft.com/office/drawing/2014/main" id="{FA7702DC-8CBA-BF5D-FD30-6AFF60A90CFD}"/>
                </a:ext>
              </a:extLst>
            </p:cNvPr>
            <p:cNvSpPr/>
            <p:nvPr/>
          </p:nvSpPr>
          <p:spPr>
            <a:xfrm>
              <a:off x="6739423" y="2254102"/>
              <a:ext cx="91618" cy="46272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9" name="rc159">
              <a:extLst>
                <a:ext uri="{FF2B5EF4-FFF2-40B4-BE49-F238E27FC236}">
                  <a16:creationId xmlns:a16="http://schemas.microsoft.com/office/drawing/2014/main" id="{F0D91A3A-F4AB-12E7-10A5-D0C729FF29DE}"/>
                </a:ext>
              </a:extLst>
            </p:cNvPr>
            <p:cNvSpPr/>
            <p:nvPr/>
          </p:nvSpPr>
          <p:spPr>
            <a:xfrm>
              <a:off x="6943018" y="2194184"/>
              <a:ext cx="91618" cy="52263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0" name="rc160">
              <a:extLst>
                <a:ext uri="{FF2B5EF4-FFF2-40B4-BE49-F238E27FC236}">
                  <a16:creationId xmlns:a16="http://schemas.microsoft.com/office/drawing/2014/main" id="{EC78BC82-EAB5-E396-83C9-9B02492D8DFA}"/>
                </a:ext>
              </a:extLst>
            </p:cNvPr>
            <p:cNvSpPr/>
            <p:nvPr/>
          </p:nvSpPr>
          <p:spPr>
            <a:xfrm>
              <a:off x="5721450" y="2614318"/>
              <a:ext cx="91618" cy="1025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1" name="rc161">
              <a:extLst>
                <a:ext uri="{FF2B5EF4-FFF2-40B4-BE49-F238E27FC236}">
                  <a16:creationId xmlns:a16="http://schemas.microsoft.com/office/drawing/2014/main" id="{25DC8FA5-8844-AF56-8160-49CE4BD064D3}"/>
                </a:ext>
              </a:extLst>
            </p:cNvPr>
            <p:cNvSpPr/>
            <p:nvPr/>
          </p:nvSpPr>
          <p:spPr>
            <a:xfrm>
              <a:off x="6535828" y="2335066"/>
              <a:ext cx="91618" cy="3817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2" name="rc162">
              <a:extLst>
                <a:ext uri="{FF2B5EF4-FFF2-40B4-BE49-F238E27FC236}">
                  <a16:creationId xmlns:a16="http://schemas.microsoft.com/office/drawing/2014/main" id="{93E5617F-3AC3-26D3-6413-C952C89078BE}"/>
                </a:ext>
              </a:extLst>
            </p:cNvPr>
            <p:cNvSpPr/>
            <p:nvPr/>
          </p:nvSpPr>
          <p:spPr>
            <a:xfrm>
              <a:off x="5202283" y="2711510"/>
              <a:ext cx="91618" cy="53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3" name="rc163">
              <a:extLst>
                <a:ext uri="{FF2B5EF4-FFF2-40B4-BE49-F238E27FC236}">
                  <a16:creationId xmlns:a16="http://schemas.microsoft.com/office/drawing/2014/main" id="{8B627F9E-DE2C-DA8F-4C7F-5C57675B7BBB}"/>
                </a:ext>
              </a:extLst>
            </p:cNvPr>
            <p:cNvSpPr/>
            <p:nvPr/>
          </p:nvSpPr>
          <p:spPr>
            <a:xfrm>
              <a:off x="5405878" y="2707482"/>
              <a:ext cx="91618" cy="934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4" name="rc164">
              <a:extLst>
                <a:ext uri="{FF2B5EF4-FFF2-40B4-BE49-F238E27FC236}">
                  <a16:creationId xmlns:a16="http://schemas.microsoft.com/office/drawing/2014/main" id="{21EDCDB1-E199-9169-4864-379258AF7A1E}"/>
                </a:ext>
              </a:extLst>
            </p:cNvPr>
            <p:cNvSpPr/>
            <p:nvPr/>
          </p:nvSpPr>
          <p:spPr>
            <a:xfrm>
              <a:off x="5609473" y="2701868"/>
              <a:ext cx="91618" cy="149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5" name="rc165">
              <a:extLst>
                <a:ext uri="{FF2B5EF4-FFF2-40B4-BE49-F238E27FC236}">
                  <a16:creationId xmlns:a16="http://schemas.microsoft.com/office/drawing/2014/main" id="{DD22AB91-CE10-11D3-F252-0C801096A7FA}"/>
                </a:ext>
              </a:extLst>
            </p:cNvPr>
            <p:cNvSpPr/>
            <p:nvPr/>
          </p:nvSpPr>
          <p:spPr>
            <a:xfrm>
              <a:off x="6016662" y="2687177"/>
              <a:ext cx="91618" cy="296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6" name="rc166">
              <a:extLst>
                <a:ext uri="{FF2B5EF4-FFF2-40B4-BE49-F238E27FC236}">
                  <a16:creationId xmlns:a16="http://schemas.microsoft.com/office/drawing/2014/main" id="{6C30F425-D3AF-B97F-63C1-12E9334C04E1}"/>
                </a:ext>
              </a:extLst>
            </p:cNvPr>
            <p:cNvSpPr/>
            <p:nvPr/>
          </p:nvSpPr>
          <p:spPr>
            <a:xfrm>
              <a:off x="6220257" y="2679458"/>
              <a:ext cx="91618" cy="373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7" name="rc167">
              <a:extLst>
                <a:ext uri="{FF2B5EF4-FFF2-40B4-BE49-F238E27FC236}">
                  <a16:creationId xmlns:a16="http://schemas.microsoft.com/office/drawing/2014/main" id="{6865E0FA-6CDA-3E83-5A0C-2BC40767C924}"/>
                </a:ext>
              </a:extLst>
            </p:cNvPr>
            <p:cNvSpPr/>
            <p:nvPr/>
          </p:nvSpPr>
          <p:spPr>
            <a:xfrm>
              <a:off x="6423852" y="2669859"/>
              <a:ext cx="91618" cy="469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8" name="rc168">
              <a:extLst>
                <a:ext uri="{FF2B5EF4-FFF2-40B4-BE49-F238E27FC236}">
                  <a16:creationId xmlns:a16="http://schemas.microsoft.com/office/drawing/2014/main" id="{20B0AF23-7779-F27C-EFF4-97BD8784E620}"/>
                </a:ext>
              </a:extLst>
            </p:cNvPr>
            <p:cNvSpPr/>
            <p:nvPr/>
          </p:nvSpPr>
          <p:spPr>
            <a:xfrm>
              <a:off x="6831041" y="2640539"/>
              <a:ext cx="91618" cy="762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9" name="rc169">
              <a:extLst>
                <a:ext uri="{FF2B5EF4-FFF2-40B4-BE49-F238E27FC236}">
                  <a16:creationId xmlns:a16="http://schemas.microsoft.com/office/drawing/2014/main" id="{54E2C230-2463-CE10-F6F9-2FA7BB482609}"/>
                </a:ext>
              </a:extLst>
            </p:cNvPr>
            <p:cNvSpPr/>
            <p:nvPr/>
          </p:nvSpPr>
          <p:spPr>
            <a:xfrm>
              <a:off x="7034636" y="2633297"/>
              <a:ext cx="91618" cy="835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0" name="rc170">
              <a:extLst>
                <a:ext uri="{FF2B5EF4-FFF2-40B4-BE49-F238E27FC236}">
                  <a16:creationId xmlns:a16="http://schemas.microsoft.com/office/drawing/2014/main" id="{40548A18-DD5B-739D-F57D-1CF430A7DDC2}"/>
                </a:ext>
              </a:extLst>
            </p:cNvPr>
            <p:cNvSpPr/>
            <p:nvPr/>
          </p:nvSpPr>
          <p:spPr>
            <a:xfrm>
              <a:off x="5813067" y="2695504"/>
              <a:ext cx="91618" cy="2131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1" name="rc171">
              <a:extLst>
                <a:ext uri="{FF2B5EF4-FFF2-40B4-BE49-F238E27FC236}">
                  <a16:creationId xmlns:a16="http://schemas.microsoft.com/office/drawing/2014/main" id="{E280B3E7-2209-6FB9-CBE7-FED98540C603}"/>
                </a:ext>
              </a:extLst>
            </p:cNvPr>
            <p:cNvSpPr/>
            <p:nvPr/>
          </p:nvSpPr>
          <p:spPr>
            <a:xfrm>
              <a:off x="6627446" y="2658228"/>
              <a:ext cx="91618" cy="5859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2" name="rc172">
              <a:extLst>
                <a:ext uri="{FF2B5EF4-FFF2-40B4-BE49-F238E27FC236}">
                  <a16:creationId xmlns:a16="http://schemas.microsoft.com/office/drawing/2014/main" id="{6F4667D1-128F-3304-242A-F1D18475F582}"/>
                </a:ext>
              </a:extLst>
            </p:cNvPr>
            <p:cNvSpPr/>
            <p:nvPr/>
          </p:nvSpPr>
          <p:spPr>
            <a:xfrm>
              <a:off x="5080127" y="2111175"/>
              <a:ext cx="2076665" cy="63448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73" name="rc173">
              <a:extLst>
                <a:ext uri="{FF2B5EF4-FFF2-40B4-BE49-F238E27FC236}">
                  <a16:creationId xmlns:a16="http://schemas.microsoft.com/office/drawing/2014/main" id="{41020A07-1274-36EE-72FD-8EB30FC0F5EC}"/>
                </a:ext>
              </a:extLst>
            </p:cNvPr>
            <p:cNvSpPr/>
            <p:nvPr/>
          </p:nvSpPr>
          <p:spPr>
            <a:xfrm>
              <a:off x="5110666" y="3436233"/>
              <a:ext cx="91618" cy="121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4" name="rc174">
              <a:extLst>
                <a:ext uri="{FF2B5EF4-FFF2-40B4-BE49-F238E27FC236}">
                  <a16:creationId xmlns:a16="http://schemas.microsoft.com/office/drawing/2014/main" id="{C510D6FD-6B25-12A7-5020-BA4EFC1D2013}"/>
                </a:ext>
              </a:extLst>
            </p:cNvPr>
            <p:cNvSpPr/>
            <p:nvPr/>
          </p:nvSpPr>
          <p:spPr>
            <a:xfrm>
              <a:off x="5314261" y="3414996"/>
              <a:ext cx="91618" cy="3341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5" name="rc175">
              <a:extLst>
                <a:ext uri="{FF2B5EF4-FFF2-40B4-BE49-F238E27FC236}">
                  <a16:creationId xmlns:a16="http://schemas.microsoft.com/office/drawing/2014/main" id="{44D6680E-AFCA-48FA-A46E-04C979359FCE}"/>
                </a:ext>
              </a:extLst>
            </p:cNvPr>
            <p:cNvSpPr/>
            <p:nvPr/>
          </p:nvSpPr>
          <p:spPr>
            <a:xfrm>
              <a:off x="5517855" y="3376751"/>
              <a:ext cx="91618" cy="716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6" name="rc176">
              <a:extLst>
                <a:ext uri="{FF2B5EF4-FFF2-40B4-BE49-F238E27FC236}">
                  <a16:creationId xmlns:a16="http://schemas.microsoft.com/office/drawing/2014/main" id="{8540EA31-4635-1C87-F7CD-688D4054672E}"/>
                </a:ext>
              </a:extLst>
            </p:cNvPr>
            <p:cNvSpPr/>
            <p:nvPr/>
          </p:nvSpPr>
          <p:spPr>
            <a:xfrm>
              <a:off x="5925044" y="3297468"/>
              <a:ext cx="91618" cy="15093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7" name="rc177">
              <a:extLst>
                <a:ext uri="{FF2B5EF4-FFF2-40B4-BE49-F238E27FC236}">
                  <a16:creationId xmlns:a16="http://schemas.microsoft.com/office/drawing/2014/main" id="{46227771-7BBB-4F74-EC7C-709EEDE518C0}"/>
                </a:ext>
              </a:extLst>
            </p:cNvPr>
            <p:cNvSpPr/>
            <p:nvPr/>
          </p:nvSpPr>
          <p:spPr>
            <a:xfrm>
              <a:off x="6128639" y="3244471"/>
              <a:ext cx="91618" cy="20393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8" name="rc178">
              <a:extLst>
                <a:ext uri="{FF2B5EF4-FFF2-40B4-BE49-F238E27FC236}">
                  <a16:creationId xmlns:a16="http://schemas.microsoft.com/office/drawing/2014/main" id="{D43C157B-E3CB-99F2-27C7-89E5360F5AFA}"/>
                </a:ext>
              </a:extLst>
            </p:cNvPr>
            <p:cNvSpPr/>
            <p:nvPr/>
          </p:nvSpPr>
          <p:spPr>
            <a:xfrm>
              <a:off x="6332234" y="3176496"/>
              <a:ext cx="91618" cy="27191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9" name="rc179">
              <a:extLst>
                <a:ext uri="{FF2B5EF4-FFF2-40B4-BE49-F238E27FC236}">
                  <a16:creationId xmlns:a16="http://schemas.microsoft.com/office/drawing/2014/main" id="{CB064523-9D8F-011A-5928-B58C22E82F15}"/>
                </a:ext>
              </a:extLst>
            </p:cNvPr>
            <p:cNvSpPr/>
            <p:nvPr/>
          </p:nvSpPr>
          <p:spPr>
            <a:xfrm>
              <a:off x="6739423" y="2996933"/>
              <a:ext cx="91618" cy="4514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0" name="rc180">
              <a:extLst>
                <a:ext uri="{FF2B5EF4-FFF2-40B4-BE49-F238E27FC236}">
                  <a16:creationId xmlns:a16="http://schemas.microsoft.com/office/drawing/2014/main" id="{A106686B-A220-48DF-CA4F-AE788FF319EA}"/>
                </a:ext>
              </a:extLst>
            </p:cNvPr>
            <p:cNvSpPr/>
            <p:nvPr/>
          </p:nvSpPr>
          <p:spPr>
            <a:xfrm>
              <a:off x="6943018" y="2894134"/>
              <a:ext cx="91618" cy="5542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1" name="rc181">
              <a:extLst>
                <a:ext uri="{FF2B5EF4-FFF2-40B4-BE49-F238E27FC236}">
                  <a16:creationId xmlns:a16="http://schemas.microsoft.com/office/drawing/2014/main" id="{88E4F7EE-3208-EDB1-2B3E-12652A610B5A}"/>
                </a:ext>
              </a:extLst>
            </p:cNvPr>
            <p:cNvSpPr/>
            <p:nvPr/>
          </p:nvSpPr>
          <p:spPr>
            <a:xfrm>
              <a:off x="5721450" y="3344227"/>
              <a:ext cx="91618" cy="1041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2" name="rc182">
              <a:extLst>
                <a:ext uri="{FF2B5EF4-FFF2-40B4-BE49-F238E27FC236}">
                  <a16:creationId xmlns:a16="http://schemas.microsoft.com/office/drawing/2014/main" id="{13B46AB1-6720-1F90-04FE-CEE31DC161F6}"/>
                </a:ext>
              </a:extLst>
            </p:cNvPr>
            <p:cNvSpPr/>
            <p:nvPr/>
          </p:nvSpPr>
          <p:spPr>
            <a:xfrm>
              <a:off x="6535828" y="3090183"/>
              <a:ext cx="91618" cy="3582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3" name="rc183">
              <a:extLst>
                <a:ext uri="{FF2B5EF4-FFF2-40B4-BE49-F238E27FC236}">
                  <a16:creationId xmlns:a16="http://schemas.microsoft.com/office/drawing/2014/main" id="{4432084A-3C16-90A8-9D1F-FCBECCC9014F}"/>
                </a:ext>
              </a:extLst>
            </p:cNvPr>
            <p:cNvSpPr/>
            <p:nvPr/>
          </p:nvSpPr>
          <p:spPr>
            <a:xfrm>
              <a:off x="5202283" y="3443741"/>
              <a:ext cx="91618" cy="46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4" name="rc184">
              <a:extLst>
                <a:ext uri="{FF2B5EF4-FFF2-40B4-BE49-F238E27FC236}">
                  <a16:creationId xmlns:a16="http://schemas.microsoft.com/office/drawing/2014/main" id="{596C43FE-218B-BB4C-05DC-6BB3F683957A}"/>
                </a:ext>
              </a:extLst>
            </p:cNvPr>
            <p:cNvSpPr/>
            <p:nvPr/>
          </p:nvSpPr>
          <p:spPr>
            <a:xfrm>
              <a:off x="5405878" y="3437500"/>
              <a:ext cx="91618" cy="1090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5" name="rc185">
              <a:extLst>
                <a:ext uri="{FF2B5EF4-FFF2-40B4-BE49-F238E27FC236}">
                  <a16:creationId xmlns:a16="http://schemas.microsoft.com/office/drawing/2014/main" id="{D7658D3C-FD6A-C0E0-6D34-A9F24EAD1094}"/>
                </a:ext>
              </a:extLst>
            </p:cNvPr>
            <p:cNvSpPr/>
            <p:nvPr/>
          </p:nvSpPr>
          <p:spPr>
            <a:xfrm>
              <a:off x="5609473" y="3429475"/>
              <a:ext cx="91618" cy="189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6" name="rc186">
              <a:extLst>
                <a:ext uri="{FF2B5EF4-FFF2-40B4-BE49-F238E27FC236}">
                  <a16:creationId xmlns:a16="http://schemas.microsoft.com/office/drawing/2014/main" id="{2FBA3CFB-92ED-6E7E-F31A-0FEC50AC2A7C}"/>
                </a:ext>
              </a:extLst>
            </p:cNvPr>
            <p:cNvSpPr/>
            <p:nvPr/>
          </p:nvSpPr>
          <p:spPr>
            <a:xfrm>
              <a:off x="6016662" y="3417826"/>
              <a:ext cx="91618" cy="3058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7" name="rc187">
              <a:extLst>
                <a:ext uri="{FF2B5EF4-FFF2-40B4-BE49-F238E27FC236}">
                  <a16:creationId xmlns:a16="http://schemas.microsoft.com/office/drawing/2014/main" id="{E1C894D2-904B-1CA6-C287-4368905F8B13}"/>
                </a:ext>
              </a:extLst>
            </p:cNvPr>
            <p:cNvSpPr/>
            <p:nvPr/>
          </p:nvSpPr>
          <p:spPr>
            <a:xfrm>
              <a:off x="6220257" y="3408462"/>
              <a:ext cx="91618" cy="399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8" name="rc188">
              <a:extLst>
                <a:ext uri="{FF2B5EF4-FFF2-40B4-BE49-F238E27FC236}">
                  <a16:creationId xmlns:a16="http://schemas.microsoft.com/office/drawing/2014/main" id="{9AF8BB75-EA74-63F9-E640-328E530AF113}"/>
                </a:ext>
              </a:extLst>
            </p:cNvPr>
            <p:cNvSpPr/>
            <p:nvPr/>
          </p:nvSpPr>
          <p:spPr>
            <a:xfrm>
              <a:off x="6423852" y="3403085"/>
              <a:ext cx="91618" cy="453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9" name="rc189">
              <a:extLst>
                <a:ext uri="{FF2B5EF4-FFF2-40B4-BE49-F238E27FC236}">
                  <a16:creationId xmlns:a16="http://schemas.microsoft.com/office/drawing/2014/main" id="{0566ECC0-79F7-7B6F-ED25-0862C455A6E1}"/>
                </a:ext>
              </a:extLst>
            </p:cNvPr>
            <p:cNvSpPr/>
            <p:nvPr/>
          </p:nvSpPr>
          <p:spPr>
            <a:xfrm>
              <a:off x="6831041" y="3373279"/>
              <a:ext cx="91618" cy="7512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0" name="rc190">
              <a:extLst>
                <a:ext uri="{FF2B5EF4-FFF2-40B4-BE49-F238E27FC236}">
                  <a16:creationId xmlns:a16="http://schemas.microsoft.com/office/drawing/2014/main" id="{176E5D52-0877-553E-57DD-30E2A6887C0C}"/>
                </a:ext>
              </a:extLst>
            </p:cNvPr>
            <p:cNvSpPr/>
            <p:nvPr/>
          </p:nvSpPr>
          <p:spPr>
            <a:xfrm>
              <a:off x="7034636" y="3364615"/>
              <a:ext cx="91618" cy="837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1" name="rc191">
              <a:extLst>
                <a:ext uri="{FF2B5EF4-FFF2-40B4-BE49-F238E27FC236}">
                  <a16:creationId xmlns:a16="http://schemas.microsoft.com/office/drawing/2014/main" id="{1FBB0E1B-41D4-C54A-3B92-5419D44D0974}"/>
                </a:ext>
              </a:extLst>
            </p:cNvPr>
            <p:cNvSpPr/>
            <p:nvPr/>
          </p:nvSpPr>
          <p:spPr>
            <a:xfrm>
              <a:off x="5813067" y="3425784"/>
              <a:ext cx="91618" cy="226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2" name="rc192">
              <a:extLst>
                <a:ext uri="{FF2B5EF4-FFF2-40B4-BE49-F238E27FC236}">
                  <a16:creationId xmlns:a16="http://schemas.microsoft.com/office/drawing/2014/main" id="{F9F68B8B-B44E-140A-3E6A-DF12C1B0CB87}"/>
                </a:ext>
              </a:extLst>
            </p:cNvPr>
            <p:cNvSpPr/>
            <p:nvPr/>
          </p:nvSpPr>
          <p:spPr>
            <a:xfrm>
              <a:off x="6627446" y="3389304"/>
              <a:ext cx="91618" cy="591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3" name="rc193">
              <a:extLst>
                <a:ext uri="{FF2B5EF4-FFF2-40B4-BE49-F238E27FC236}">
                  <a16:creationId xmlns:a16="http://schemas.microsoft.com/office/drawing/2014/main" id="{79559C11-DC3B-E0BF-A922-1BD3420EE3E7}"/>
                </a:ext>
              </a:extLst>
            </p:cNvPr>
            <p:cNvSpPr/>
            <p:nvPr/>
          </p:nvSpPr>
          <p:spPr>
            <a:xfrm>
              <a:off x="5080127" y="2842759"/>
              <a:ext cx="2076665" cy="63448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94" name="rc194">
              <a:extLst>
                <a:ext uri="{FF2B5EF4-FFF2-40B4-BE49-F238E27FC236}">
                  <a16:creationId xmlns:a16="http://schemas.microsoft.com/office/drawing/2014/main" id="{E1610D92-B946-0BBE-8857-D2FDC8BAFE3C}"/>
                </a:ext>
              </a:extLst>
            </p:cNvPr>
            <p:cNvSpPr/>
            <p:nvPr/>
          </p:nvSpPr>
          <p:spPr>
            <a:xfrm>
              <a:off x="7211085" y="1969394"/>
              <a:ext cx="91618" cy="158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5" name="rc195">
              <a:extLst>
                <a:ext uri="{FF2B5EF4-FFF2-40B4-BE49-F238E27FC236}">
                  <a16:creationId xmlns:a16="http://schemas.microsoft.com/office/drawing/2014/main" id="{F6A17BD9-2BC2-E60F-45BD-AC35A27674E4}"/>
                </a:ext>
              </a:extLst>
            </p:cNvPr>
            <p:cNvSpPr/>
            <p:nvPr/>
          </p:nvSpPr>
          <p:spPr>
            <a:xfrm>
              <a:off x="7414680" y="1952875"/>
              <a:ext cx="91618" cy="323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6" name="rc196">
              <a:extLst>
                <a:ext uri="{FF2B5EF4-FFF2-40B4-BE49-F238E27FC236}">
                  <a16:creationId xmlns:a16="http://schemas.microsoft.com/office/drawing/2014/main" id="{5AE73ABE-2BF3-BDC9-961F-0F5EF8748DA2}"/>
                </a:ext>
              </a:extLst>
            </p:cNvPr>
            <p:cNvSpPr/>
            <p:nvPr/>
          </p:nvSpPr>
          <p:spPr>
            <a:xfrm>
              <a:off x="7618274" y="1923646"/>
              <a:ext cx="91618" cy="615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7" name="rc197">
              <a:extLst>
                <a:ext uri="{FF2B5EF4-FFF2-40B4-BE49-F238E27FC236}">
                  <a16:creationId xmlns:a16="http://schemas.microsoft.com/office/drawing/2014/main" id="{20C0BE83-37EB-BC03-AD4A-E77B76017AAD}"/>
                </a:ext>
              </a:extLst>
            </p:cNvPr>
            <p:cNvSpPr/>
            <p:nvPr/>
          </p:nvSpPr>
          <p:spPr>
            <a:xfrm>
              <a:off x="8025464" y="1840163"/>
              <a:ext cx="91618" cy="1450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8" name="rc198">
              <a:extLst>
                <a:ext uri="{FF2B5EF4-FFF2-40B4-BE49-F238E27FC236}">
                  <a16:creationId xmlns:a16="http://schemas.microsoft.com/office/drawing/2014/main" id="{B882CF9E-9F90-3FE6-7527-B489AAA6E8D6}"/>
                </a:ext>
              </a:extLst>
            </p:cNvPr>
            <p:cNvSpPr/>
            <p:nvPr/>
          </p:nvSpPr>
          <p:spPr>
            <a:xfrm>
              <a:off x="8229058" y="1778170"/>
              <a:ext cx="91618" cy="2070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9" name="rc199">
              <a:extLst>
                <a:ext uri="{FF2B5EF4-FFF2-40B4-BE49-F238E27FC236}">
                  <a16:creationId xmlns:a16="http://schemas.microsoft.com/office/drawing/2014/main" id="{83F8F37A-F256-5B12-7714-30E7B692A219}"/>
                </a:ext>
              </a:extLst>
            </p:cNvPr>
            <p:cNvSpPr/>
            <p:nvPr/>
          </p:nvSpPr>
          <p:spPr>
            <a:xfrm>
              <a:off x="8432653" y="1710449"/>
              <a:ext cx="91618" cy="2747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0" name="rc200">
              <a:extLst>
                <a:ext uri="{FF2B5EF4-FFF2-40B4-BE49-F238E27FC236}">
                  <a16:creationId xmlns:a16="http://schemas.microsoft.com/office/drawing/2014/main" id="{F816C5AA-438A-9FD7-6F1A-BC3C6F8CAAC9}"/>
                </a:ext>
              </a:extLst>
            </p:cNvPr>
            <p:cNvSpPr/>
            <p:nvPr/>
          </p:nvSpPr>
          <p:spPr>
            <a:xfrm>
              <a:off x="8839842" y="1533795"/>
              <a:ext cx="91618" cy="4514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1" name="rc201">
              <a:extLst>
                <a:ext uri="{FF2B5EF4-FFF2-40B4-BE49-F238E27FC236}">
                  <a16:creationId xmlns:a16="http://schemas.microsoft.com/office/drawing/2014/main" id="{888A5813-0108-887E-DFF1-90AC05B4E10E}"/>
                </a:ext>
              </a:extLst>
            </p:cNvPr>
            <p:cNvSpPr/>
            <p:nvPr/>
          </p:nvSpPr>
          <p:spPr>
            <a:xfrm>
              <a:off x="9043437" y="1432206"/>
              <a:ext cx="91618" cy="5530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2" name="rc202">
              <a:extLst>
                <a:ext uri="{FF2B5EF4-FFF2-40B4-BE49-F238E27FC236}">
                  <a16:creationId xmlns:a16="http://schemas.microsoft.com/office/drawing/2014/main" id="{D46C3FF7-2F51-6A1D-B17F-71FB6E55ABE3}"/>
                </a:ext>
              </a:extLst>
            </p:cNvPr>
            <p:cNvSpPr/>
            <p:nvPr/>
          </p:nvSpPr>
          <p:spPr>
            <a:xfrm>
              <a:off x="7821869" y="1881833"/>
              <a:ext cx="91618" cy="1034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3" name="rc203">
              <a:extLst>
                <a:ext uri="{FF2B5EF4-FFF2-40B4-BE49-F238E27FC236}">
                  <a16:creationId xmlns:a16="http://schemas.microsoft.com/office/drawing/2014/main" id="{67728548-ECD5-3027-9576-3D801A0B7634}"/>
                </a:ext>
              </a:extLst>
            </p:cNvPr>
            <p:cNvSpPr/>
            <p:nvPr/>
          </p:nvSpPr>
          <p:spPr>
            <a:xfrm>
              <a:off x="8636248" y="1636282"/>
              <a:ext cx="91618" cy="3489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4" name="rc204">
              <a:extLst>
                <a:ext uri="{FF2B5EF4-FFF2-40B4-BE49-F238E27FC236}">
                  <a16:creationId xmlns:a16="http://schemas.microsoft.com/office/drawing/2014/main" id="{9E274A57-8BC4-4E96-0235-354F25F810F8}"/>
                </a:ext>
              </a:extLst>
            </p:cNvPr>
            <p:cNvSpPr/>
            <p:nvPr/>
          </p:nvSpPr>
          <p:spPr>
            <a:xfrm>
              <a:off x="7302703" y="1978932"/>
              <a:ext cx="91618" cy="63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5" name="rc205">
              <a:extLst>
                <a:ext uri="{FF2B5EF4-FFF2-40B4-BE49-F238E27FC236}">
                  <a16:creationId xmlns:a16="http://schemas.microsoft.com/office/drawing/2014/main" id="{F6914086-C5E7-A26F-6D64-D47E54B17A48}"/>
                </a:ext>
              </a:extLst>
            </p:cNvPr>
            <p:cNvSpPr/>
            <p:nvPr/>
          </p:nvSpPr>
          <p:spPr>
            <a:xfrm>
              <a:off x="7506297" y="1976508"/>
              <a:ext cx="91618" cy="8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6" name="rc206">
              <a:extLst>
                <a:ext uri="{FF2B5EF4-FFF2-40B4-BE49-F238E27FC236}">
                  <a16:creationId xmlns:a16="http://schemas.microsoft.com/office/drawing/2014/main" id="{0985A52E-BEF9-EEBB-87AD-245CB01A703E}"/>
                </a:ext>
              </a:extLst>
            </p:cNvPr>
            <p:cNvSpPr/>
            <p:nvPr/>
          </p:nvSpPr>
          <p:spPr>
            <a:xfrm>
              <a:off x="7709892" y="1970324"/>
              <a:ext cx="91618" cy="149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7" name="rc207">
              <a:extLst>
                <a:ext uri="{FF2B5EF4-FFF2-40B4-BE49-F238E27FC236}">
                  <a16:creationId xmlns:a16="http://schemas.microsoft.com/office/drawing/2014/main" id="{228118E3-DA10-EE75-9793-ED0E27CA990B}"/>
                </a:ext>
              </a:extLst>
            </p:cNvPr>
            <p:cNvSpPr/>
            <p:nvPr/>
          </p:nvSpPr>
          <p:spPr>
            <a:xfrm>
              <a:off x="8117081" y="1955686"/>
              <a:ext cx="91618" cy="295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8" name="rc208">
              <a:extLst>
                <a:ext uri="{FF2B5EF4-FFF2-40B4-BE49-F238E27FC236}">
                  <a16:creationId xmlns:a16="http://schemas.microsoft.com/office/drawing/2014/main" id="{6D74B261-469C-10A9-5286-C4A4EE08D4A8}"/>
                </a:ext>
              </a:extLst>
            </p:cNvPr>
            <p:cNvSpPr/>
            <p:nvPr/>
          </p:nvSpPr>
          <p:spPr>
            <a:xfrm>
              <a:off x="8320676" y="1946408"/>
              <a:ext cx="91618" cy="388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9" name="rc209">
              <a:extLst>
                <a:ext uri="{FF2B5EF4-FFF2-40B4-BE49-F238E27FC236}">
                  <a16:creationId xmlns:a16="http://schemas.microsoft.com/office/drawing/2014/main" id="{E3EFAABB-6A83-2FEC-24B5-8D8569B75402}"/>
                </a:ext>
              </a:extLst>
            </p:cNvPr>
            <p:cNvSpPr/>
            <p:nvPr/>
          </p:nvSpPr>
          <p:spPr>
            <a:xfrm>
              <a:off x="8524271" y="1938431"/>
              <a:ext cx="91618" cy="468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0" name="rc210">
              <a:extLst>
                <a:ext uri="{FF2B5EF4-FFF2-40B4-BE49-F238E27FC236}">
                  <a16:creationId xmlns:a16="http://schemas.microsoft.com/office/drawing/2014/main" id="{ABABD5F0-76B1-6521-EE74-76933CCDF2FC}"/>
                </a:ext>
              </a:extLst>
            </p:cNvPr>
            <p:cNvSpPr/>
            <p:nvPr/>
          </p:nvSpPr>
          <p:spPr>
            <a:xfrm>
              <a:off x="8931460" y="1910379"/>
              <a:ext cx="91618" cy="7486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1" name="rc211">
              <a:extLst>
                <a:ext uri="{FF2B5EF4-FFF2-40B4-BE49-F238E27FC236}">
                  <a16:creationId xmlns:a16="http://schemas.microsoft.com/office/drawing/2014/main" id="{3CA33B05-D01A-586F-DCA5-2F4A9704FEDF}"/>
                </a:ext>
              </a:extLst>
            </p:cNvPr>
            <p:cNvSpPr/>
            <p:nvPr/>
          </p:nvSpPr>
          <p:spPr>
            <a:xfrm>
              <a:off x="9135055" y="1900946"/>
              <a:ext cx="91618" cy="8429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2" name="rc212">
              <a:extLst>
                <a:ext uri="{FF2B5EF4-FFF2-40B4-BE49-F238E27FC236}">
                  <a16:creationId xmlns:a16="http://schemas.microsoft.com/office/drawing/2014/main" id="{E8AC3335-7A76-2BF5-652D-0E1FF559B0AA}"/>
                </a:ext>
              </a:extLst>
            </p:cNvPr>
            <p:cNvSpPr/>
            <p:nvPr/>
          </p:nvSpPr>
          <p:spPr>
            <a:xfrm>
              <a:off x="7913487" y="1964467"/>
              <a:ext cx="91618" cy="207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3" name="rc213">
              <a:extLst>
                <a:ext uri="{FF2B5EF4-FFF2-40B4-BE49-F238E27FC236}">
                  <a16:creationId xmlns:a16="http://schemas.microsoft.com/office/drawing/2014/main" id="{863A9F72-3438-6341-240A-DB5EC1F9EA22}"/>
                </a:ext>
              </a:extLst>
            </p:cNvPr>
            <p:cNvSpPr/>
            <p:nvPr/>
          </p:nvSpPr>
          <p:spPr>
            <a:xfrm>
              <a:off x="8727865" y="1926796"/>
              <a:ext cx="91618" cy="5844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4" name="rc214">
              <a:extLst>
                <a:ext uri="{FF2B5EF4-FFF2-40B4-BE49-F238E27FC236}">
                  <a16:creationId xmlns:a16="http://schemas.microsoft.com/office/drawing/2014/main" id="{8CD6B4AA-56CA-85EF-4101-68341E000095}"/>
                </a:ext>
              </a:extLst>
            </p:cNvPr>
            <p:cNvSpPr/>
            <p:nvPr/>
          </p:nvSpPr>
          <p:spPr>
            <a:xfrm>
              <a:off x="7180546" y="1379592"/>
              <a:ext cx="2076665" cy="63448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15" name="rc215">
              <a:extLst>
                <a:ext uri="{FF2B5EF4-FFF2-40B4-BE49-F238E27FC236}">
                  <a16:creationId xmlns:a16="http://schemas.microsoft.com/office/drawing/2014/main" id="{7305B590-C2EB-8992-84E4-8DA0C0182BF9}"/>
                </a:ext>
              </a:extLst>
            </p:cNvPr>
            <p:cNvSpPr/>
            <p:nvPr/>
          </p:nvSpPr>
          <p:spPr>
            <a:xfrm>
              <a:off x="7211085" y="2705457"/>
              <a:ext cx="91618" cy="1136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6" name="rc216">
              <a:extLst>
                <a:ext uri="{FF2B5EF4-FFF2-40B4-BE49-F238E27FC236}">
                  <a16:creationId xmlns:a16="http://schemas.microsoft.com/office/drawing/2014/main" id="{C55DF54E-2178-72E9-A809-7A0D6FCE465D}"/>
                </a:ext>
              </a:extLst>
            </p:cNvPr>
            <p:cNvSpPr/>
            <p:nvPr/>
          </p:nvSpPr>
          <p:spPr>
            <a:xfrm>
              <a:off x="7414680" y="2684659"/>
              <a:ext cx="91618" cy="321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7" name="rc217">
              <a:extLst>
                <a:ext uri="{FF2B5EF4-FFF2-40B4-BE49-F238E27FC236}">
                  <a16:creationId xmlns:a16="http://schemas.microsoft.com/office/drawing/2014/main" id="{4E3EDC55-9072-713D-429A-82745A4E7B5F}"/>
                </a:ext>
              </a:extLst>
            </p:cNvPr>
            <p:cNvSpPr/>
            <p:nvPr/>
          </p:nvSpPr>
          <p:spPr>
            <a:xfrm>
              <a:off x="7618274" y="2656965"/>
              <a:ext cx="91618" cy="598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8" name="rc218">
              <a:extLst>
                <a:ext uri="{FF2B5EF4-FFF2-40B4-BE49-F238E27FC236}">
                  <a16:creationId xmlns:a16="http://schemas.microsoft.com/office/drawing/2014/main" id="{0E29CA50-9EBC-3607-AD68-E506635240F1}"/>
                </a:ext>
              </a:extLst>
            </p:cNvPr>
            <p:cNvSpPr/>
            <p:nvPr/>
          </p:nvSpPr>
          <p:spPr>
            <a:xfrm>
              <a:off x="8025464" y="2571911"/>
              <a:ext cx="91618" cy="1449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9" name="rc219">
              <a:extLst>
                <a:ext uri="{FF2B5EF4-FFF2-40B4-BE49-F238E27FC236}">
                  <a16:creationId xmlns:a16="http://schemas.microsoft.com/office/drawing/2014/main" id="{7E1B04CB-D2BD-0EF6-233F-2E3B336A0E87}"/>
                </a:ext>
              </a:extLst>
            </p:cNvPr>
            <p:cNvSpPr/>
            <p:nvPr/>
          </p:nvSpPr>
          <p:spPr>
            <a:xfrm>
              <a:off x="8229058" y="2512702"/>
              <a:ext cx="91618" cy="20412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0" name="rc220">
              <a:extLst>
                <a:ext uri="{FF2B5EF4-FFF2-40B4-BE49-F238E27FC236}">
                  <a16:creationId xmlns:a16="http://schemas.microsoft.com/office/drawing/2014/main" id="{A7CCE174-9A70-5261-DE56-6C9E92729E8E}"/>
                </a:ext>
              </a:extLst>
            </p:cNvPr>
            <p:cNvSpPr/>
            <p:nvPr/>
          </p:nvSpPr>
          <p:spPr>
            <a:xfrm>
              <a:off x="8432653" y="2440766"/>
              <a:ext cx="91618" cy="2760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1" name="rc221">
              <a:extLst>
                <a:ext uri="{FF2B5EF4-FFF2-40B4-BE49-F238E27FC236}">
                  <a16:creationId xmlns:a16="http://schemas.microsoft.com/office/drawing/2014/main" id="{1516F3B3-DA1A-67AA-54D8-6557E9412D7E}"/>
                </a:ext>
              </a:extLst>
            </p:cNvPr>
            <p:cNvSpPr/>
            <p:nvPr/>
          </p:nvSpPr>
          <p:spPr>
            <a:xfrm>
              <a:off x="8839842" y="2271953"/>
              <a:ext cx="91618" cy="4448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2" name="rc222">
              <a:extLst>
                <a:ext uri="{FF2B5EF4-FFF2-40B4-BE49-F238E27FC236}">
                  <a16:creationId xmlns:a16="http://schemas.microsoft.com/office/drawing/2014/main" id="{627E82EC-AFD9-C6B6-EF81-7B87784F557B}"/>
                </a:ext>
              </a:extLst>
            </p:cNvPr>
            <p:cNvSpPr/>
            <p:nvPr/>
          </p:nvSpPr>
          <p:spPr>
            <a:xfrm>
              <a:off x="9043437" y="2165741"/>
              <a:ext cx="91618" cy="5510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3" name="rc223">
              <a:extLst>
                <a:ext uri="{FF2B5EF4-FFF2-40B4-BE49-F238E27FC236}">
                  <a16:creationId xmlns:a16="http://schemas.microsoft.com/office/drawing/2014/main" id="{98C327BB-F928-F109-2F20-482CD3EEDA47}"/>
                </a:ext>
              </a:extLst>
            </p:cNvPr>
            <p:cNvSpPr/>
            <p:nvPr/>
          </p:nvSpPr>
          <p:spPr>
            <a:xfrm>
              <a:off x="7821869" y="2618208"/>
              <a:ext cx="91618" cy="986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4" name="rc224">
              <a:extLst>
                <a:ext uri="{FF2B5EF4-FFF2-40B4-BE49-F238E27FC236}">
                  <a16:creationId xmlns:a16="http://schemas.microsoft.com/office/drawing/2014/main" id="{61B7EA2B-E1D7-DB5E-C88D-44CF4DC7D4E9}"/>
                </a:ext>
              </a:extLst>
            </p:cNvPr>
            <p:cNvSpPr/>
            <p:nvPr/>
          </p:nvSpPr>
          <p:spPr>
            <a:xfrm>
              <a:off x="8636248" y="2367310"/>
              <a:ext cx="91618" cy="3495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5" name="rc225">
              <a:extLst>
                <a:ext uri="{FF2B5EF4-FFF2-40B4-BE49-F238E27FC236}">
                  <a16:creationId xmlns:a16="http://schemas.microsoft.com/office/drawing/2014/main" id="{420210D8-269C-42B6-8CF2-A5F2708765C1}"/>
                </a:ext>
              </a:extLst>
            </p:cNvPr>
            <p:cNvSpPr/>
            <p:nvPr/>
          </p:nvSpPr>
          <p:spPr>
            <a:xfrm>
              <a:off x="7302703" y="2712237"/>
              <a:ext cx="91618" cy="45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6" name="rc226">
              <a:extLst>
                <a:ext uri="{FF2B5EF4-FFF2-40B4-BE49-F238E27FC236}">
                  <a16:creationId xmlns:a16="http://schemas.microsoft.com/office/drawing/2014/main" id="{43E8B065-9E12-F2C8-D66C-292C95509D30}"/>
                </a:ext>
              </a:extLst>
            </p:cNvPr>
            <p:cNvSpPr/>
            <p:nvPr/>
          </p:nvSpPr>
          <p:spPr>
            <a:xfrm>
              <a:off x="7506297" y="2706106"/>
              <a:ext cx="91618" cy="107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7" name="rc227">
              <a:extLst>
                <a:ext uri="{FF2B5EF4-FFF2-40B4-BE49-F238E27FC236}">
                  <a16:creationId xmlns:a16="http://schemas.microsoft.com/office/drawing/2014/main" id="{ED76D374-2A4B-500F-935C-3386B210F284}"/>
                </a:ext>
              </a:extLst>
            </p:cNvPr>
            <p:cNvSpPr/>
            <p:nvPr/>
          </p:nvSpPr>
          <p:spPr>
            <a:xfrm>
              <a:off x="7709892" y="2702087"/>
              <a:ext cx="91618" cy="147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8" name="rc228">
              <a:extLst>
                <a:ext uri="{FF2B5EF4-FFF2-40B4-BE49-F238E27FC236}">
                  <a16:creationId xmlns:a16="http://schemas.microsoft.com/office/drawing/2014/main" id="{DF82F03C-76A1-D213-20EA-9B504B227323}"/>
                </a:ext>
              </a:extLst>
            </p:cNvPr>
            <p:cNvSpPr/>
            <p:nvPr/>
          </p:nvSpPr>
          <p:spPr>
            <a:xfrm>
              <a:off x="8117081" y="2686526"/>
              <a:ext cx="91618" cy="3029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9" name="rc229">
              <a:extLst>
                <a:ext uri="{FF2B5EF4-FFF2-40B4-BE49-F238E27FC236}">
                  <a16:creationId xmlns:a16="http://schemas.microsoft.com/office/drawing/2014/main" id="{A7DEF811-7B42-8BD7-8436-6F8A869BD680}"/>
                </a:ext>
              </a:extLst>
            </p:cNvPr>
            <p:cNvSpPr/>
            <p:nvPr/>
          </p:nvSpPr>
          <p:spPr>
            <a:xfrm>
              <a:off x="8320676" y="2678391"/>
              <a:ext cx="91618" cy="384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30" name="rc230">
              <a:extLst>
                <a:ext uri="{FF2B5EF4-FFF2-40B4-BE49-F238E27FC236}">
                  <a16:creationId xmlns:a16="http://schemas.microsoft.com/office/drawing/2014/main" id="{0DD1FBF3-99A6-E597-B3E8-0DA4ADD8A1C2}"/>
                </a:ext>
              </a:extLst>
            </p:cNvPr>
            <p:cNvSpPr/>
            <p:nvPr/>
          </p:nvSpPr>
          <p:spPr>
            <a:xfrm>
              <a:off x="8524271" y="2671663"/>
              <a:ext cx="91618" cy="4516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31" name="rc231">
              <a:extLst>
                <a:ext uri="{FF2B5EF4-FFF2-40B4-BE49-F238E27FC236}">
                  <a16:creationId xmlns:a16="http://schemas.microsoft.com/office/drawing/2014/main" id="{6CE633F4-4F1F-83A1-EFD7-FA69CCDF6481}"/>
                </a:ext>
              </a:extLst>
            </p:cNvPr>
            <p:cNvSpPr/>
            <p:nvPr/>
          </p:nvSpPr>
          <p:spPr>
            <a:xfrm>
              <a:off x="8931460" y="2641629"/>
              <a:ext cx="91618" cy="7519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32" name="rc232">
              <a:extLst>
                <a:ext uri="{FF2B5EF4-FFF2-40B4-BE49-F238E27FC236}">
                  <a16:creationId xmlns:a16="http://schemas.microsoft.com/office/drawing/2014/main" id="{2C9FC319-4522-B11C-7368-3787D8F8801C}"/>
                </a:ext>
              </a:extLst>
            </p:cNvPr>
            <p:cNvSpPr/>
            <p:nvPr/>
          </p:nvSpPr>
          <p:spPr>
            <a:xfrm>
              <a:off x="9135055" y="2633380"/>
              <a:ext cx="91618" cy="834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33" name="rc233">
              <a:extLst>
                <a:ext uri="{FF2B5EF4-FFF2-40B4-BE49-F238E27FC236}">
                  <a16:creationId xmlns:a16="http://schemas.microsoft.com/office/drawing/2014/main" id="{32D3FDD5-57E9-2B7F-E405-BEDD5299ED64}"/>
                </a:ext>
              </a:extLst>
            </p:cNvPr>
            <p:cNvSpPr/>
            <p:nvPr/>
          </p:nvSpPr>
          <p:spPr>
            <a:xfrm>
              <a:off x="7913487" y="2696579"/>
              <a:ext cx="91618" cy="2024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34" name="rc234">
              <a:extLst>
                <a:ext uri="{FF2B5EF4-FFF2-40B4-BE49-F238E27FC236}">
                  <a16:creationId xmlns:a16="http://schemas.microsoft.com/office/drawing/2014/main" id="{F0C16C90-5056-6D77-81E2-170827223894}"/>
                </a:ext>
              </a:extLst>
            </p:cNvPr>
            <p:cNvSpPr/>
            <p:nvPr/>
          </p:nvSpPr>
          <p:spPr>
            <a:xfrm>
              <a:off x="8727865" y="2657321"/>
              <a:ext cx="91618" cy="595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35" name="rc235">
              <a:extLst>
                <a:ext uri="{FF2B5EF4-FFF2-40B4-BE49-F238E27FC236}">
                  <a16:creationId xmlns:a16="http://schemas.microsoft.com/office/drawing/2014/main" id="{0BEFEB32-4013-6C02-6BD7-D93F60DBC1ED}"/>
                </a:ext>
              </a:extLst>
            </p:cNvPr>
            <p:cNvSpPr/>
            <p:nvPr/>
          </p:nvSpPr>
          <p:spPr>
            <a:xfrm>
              <a:off x="7180546" y="2111175"/>
              <a:ext cx="2076665" cy="63448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36" name="tx236">
              <a:extLst>
                <a:ext uri="{FF2B5EF4-FFF2-40B4-BE49-F238E27FC236}">
                  <a16:creationId xmlns:a16="http://schemas.microsoft.com/office/drawing/2014/main" id="{0CE53E78-BF7B-C372-5D78-21216C978E09}"/>
                </a:ext>
              </a:extLst>
            </p:cNvPr>
            <p:cNvSpPr/>
            <p:nvPr/>
          </p:nvSpPr>
          <p:spPr>
            <a:xfrm>
              <a:off x="1891105" y="2792258"/>
              <a:ext cx="53031" cy="275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237" name="tx237">
              <a:extLst>
                <a:ext uri="{FF2B5EF4-FFF2-40B4-BE49-F238E27FC236}">
                  <a16:creationId xmlns:a16="http://schemas.microsoft.com/office/drawing/2014/main" id="{387E1658-82F9-B71B-4988-EFB753A2C488}"/>
                </a:ext>
              </a:extLst>
            </p:cNvPr>
            <p:cNvSpPr/>
            <p:nvPr/>
          </p:nvSpPr>
          <p:spPr>
            <a:xfrm>
              <a:off x="3991525" y="2792314"/>
              <a:ext cx="53031" cy="274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0.9</a:t>
              </a:r>
            </a:p>
          </p:txBody>
        </p:sp>
        <p:sp>
          <p:nvSpPr>
            <p:cNvPr id="238" name="tx238">
              <a:extLst>
                <a:ext uri="{FF2B5EF4-FFF2-40B4-BE49-F238E27FC236}">
                  <a16:creationId xmlns:a16="http://schemas.microsoft.com/office/drawing/2014/main" id="{DA18DD7D-E0AF-E15F-3E59-3210A95726D2}"/>
                </a:ext>
              </a:extLst>
            </p:cNvPr>
            <p:cNvSpPr/>
            <p:nvPr/>
          </p:nvSpPr>
          <p:spPr>
            <a:xfrm>
              <a:off x="6107851" y="2793208"/>
              <a:ext cx="21216" cy="26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39" name="tx239">
              <a:extLst>
                <a:ext uri="{FF2B5EF4-FFF2-40B4-BE49-F238E27FC236}">
                  <a16:creationId xmlns:a16="http://schemas.microsoft.com/office/drawing/2014/main" id="{DC2C2A91-E21B-A4BE-2576-A103F3E4E1FB}"/>
                </a:ext>
              </a:extLst>
            </p:cNvPr>
            <p:cNvSpPr/>
            <p:nvPr/>
          </p:nvSpPr>
          <p:spPr>
            <a:xfrm>
              <a:off x="1891105" y="2060711"/>
              <a:ext cx="53031" cy="274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240" name="tx240">
              <a:extLst>
                <a:ext uri="{FF2B5EF4-FFF2-40B4-BE49-F238E27FC236}">
                  <a16:creationId xmlns:a16="http://schemas.microsoft.com/office/drawing/2014/main" id="{88440556-4C86-6B58-5130-D19482BD9564}"/>
                </a:ext>
              </a:extLst>
            </p:cNvPr>
            <p:cNvSpPr/>
            <p:nvPr/>
          </p:nvSpPr>
          <p:spPr>
            <a:xfrm>
              <a:off x="3991525" y="2060786"/>
              <a:ext cx="53031" cy="274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241" name="tx241">
              <a:extLst>
                <a:ext uri="{FF2B5EF4-FFF2-40B4-BE49-F238E27FC236}">
                  <a16:creationId xmlns:a16="http://schemas.microsoft.com/office/drawing/2014/main" id="{5624AAB2-DD82-25D4-3D0E-27990E99AF83}"/>
                </a:ext>
              </a:extLst>
            </p:cNvPr>
            <p:cNvSpPr/>
            <p:nvPr/>
          </p:nvSpPr>
          <p:spPr>
            <a:xfrm>
              <a:off x="6091944" y="2060674"/>
              <a:ext cx="53031" cy="275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242" name="tx242">
              <a:extLst>
                <a:ext uri="{FF2B5EF4-FFF2-40B4-BE49-F238E27FC236}">
                  <a16:creationId xmlns:a16="http://schemas.microsoft.com/office/drawing/2014/main" id="{2639CFCF-E7A9-1D39-D08C-8903B1FB72E2}"/>
                </a:ext>
              </a:extLst>
            </p:cNvPr>
            <p:cNvSpPr/>
            <p:nvPr/>
          </p:nvSpPr>
          <p:spPr>
            <a:xfrm>
              <a:off x="8192363" y="2060786"/>
              <a:ext cx="53031" cy="274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0.7</a:t>
              </a:r>
            </a:p>
          </p:txBody>
        </p:sp>
        <p:sp>
          <p:nvSpPr>
            <p:cNvPr id="243" name="pl243">
              <a:extLst>
                <a:ext uri="{FF2B5EF4-FFF2-40B4-BE49-F238E27FC236}">
                  <a16:creationId xmlns:a16="http://schemas.microsoft.com/office/drawing/2014/main" id="{745E73EE-0E1F-59BF-97CE-AA1807E691D1}"/>
                </a:ext>
              </a:extLst>
            </p:cNvPr>
            <p:cNvSpPr/>
            <p:nvPr/>
          </p:nvSpPr>
          <p:spPr>
            <a:xfrm>
              <a:off x="7302703" y="2745664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4" name="pl244">
              <a:extLst>
                <a:ext uri="{FF2B5EF4-FFF2-40B4-BE49-F238E27FC236}">
                  <a16:creationId xmlns:a16="http://schemas.microsoft.com/office/drawing/2014/main" id="{C5851740-C56F-1B8B-58B9-68F5945F65BE}"/>
                </a:ext>
              </a:extLst>
            </p:cNvPr>
            <p:cNvSpPr/>
            <p:nvPr/>
          </p:nvSpPr>
          <p:spPr>
            <a:xfrm>
              <a:off x="7506297" y="2745664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5" name="pl245">
              <a:extLst>
                <a:ext uri="{FF2B5EF4-FFF2-40B4-BE49-F238E27FC236}">
                  <a16:creationId xmlns:a16="http://schemas.microsoft.com/office/drawing/2014/main" id="{7EDBD782-404D-32FE-9609-CB825EDC9183}"/>
                </a:ext>
              </a:extLst>
            </p:cNvPr>
            <p:cNvSpPr/>
            <p:nvPr/>
          </p:nvSpPr>
          <p:spPr>
            <a:xfrm>
              <a:off x="7709892" y="2745664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6" name="pl246">
              <a:extLst>
                <a:ext uri="{FF2B5EF4-FFF2-40B4-BE49-F238E27FC236}">
                  <a16:creationId xmlns:a16="http://schemas.microsoft.com/office/drawing/2014/main" id="{CFF35F56-14D9-AAD8-5E94-12931C591A70}"/>
                </a:ext>
              </a:extLst>
            </p:cNvPr>
            <p:cNvSpPr/>
            <p:nvPr/>
          </p:nvSpPr>
          <p:spPr>
            <a:xfrm>
              <a:off x="7913487" y="2745664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7" name="pl247">
              <a:extLst>
                <a:ext uri="{FF2B5EF4-FFF2-40B4-BE49-F238E27FC236}">
                  <a16:creationId xmlns:a16="http://schemas.microsoft.com/office/drawing/2014/main" id="{99A42EF6-2EFA-8C4A-AEF9-4FDCC8D2A85E}"/>
                </a:ext>
              </a:extLst>
            </p:cNvPr>
            <p:cNvSpPr/>
            <p:nvPr/>
          </p:nvSpPr>
          <p:spPr>
            <a:xfrm>
              <a:off x="8117081" y="2745664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8" name="pl248">
              <a:extLst>
                <a:ext uri="{FF2B5EF4-FFF2-40B4-BE49-F238E27FC236}">
                  <a16:creationId xmlns:a16="http://schemas.microsoft.com/office/drawing/2014/main" id="{1B918B15-CC2C-1726-4EC3-0645B0756670}"/>
                </a:ext>
              </a:extLst>
            </p:cNvPr>
            <p:cNvSpPr/>
            <p:nvPr/>
          </p:nvSpPr>
          <p:spPr>
            <a:xfrm>
              <a:off x="8320676" y="2745664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9" name="pl249">
              <a:extLst>
                <a:ext uri="{FF2B5EF4-FFF2-40B4-BE49-F238E27FC236}">
                  <a16:creationId xmlns:a16="http://schemas.microsoft.com/office/drawing/2014/main" id="{1F00C0AE-C92B-6323-0764-03CAC5AE919B}"/>
                </a:ext>
              </a:extLst>
            </p:cNvPr>
            <p:cNvSpPr/>
            <p:nvPr/>
          </p:nvSpPr>
          <p:spPr>
            <a:xfrm>
              <a:off x="8524271" y="2745664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50" name="pl250">
              <a:extLst>
                <a:ext uri="{FF2B5EF4-FFF2-40B4-BE49-F238E27FC236}">
                  <a16:creationId xmlns:a16="http://schemas.microsoft.com/office/drawing/2014/main" id="{DBA72836-0B01-83F6-8DAE-AEFEB54A0338}"/>
                </a:ext>
              </a:extLst>
            </p:cNvPr>
            <p:cNvSpPr/>
            <p:nvPr/>
          </p:nvSpPr>
          <p:spPr>
            <a:xfrm>
              <a:off x="8727865" y="2745664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51" name="pl251">
              <a:extLst>
                <a:ext uri="{FF2B5EF4-FFF2-40B4-BE49-F238E27FC236}">
                  <a16:creationId xmlns:a16="http://schemas.microsoft.com/office/drawing/2014/main" id="{4A24A42B-631B-73E8-6484-A62AC9516375}"/>
                </a:ext>
              </a:extLst>
            </p:cNvPr>
            <p:cNvSpPr/>
            <p:nvPr/>
          </p:nvSpPr>
          <p:spPr>
            <a:xfrm>
              <a:off x="8931460" y="2745664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52" name="pl252">
              <a:extLst>
                <a:ext uri="{FF2B5EF4-FFF2-40B4-BE49-F238E27FC236}">
                  <a16:creationId xmlns:a16="http://schemas.microsoft.com/office/drawing/2014/main" id="{94990013-8AF8-9F56-7A16-83ABD4829CFF}"/>
                </a:ext>
              </a:extLst>
            </p:cNvPr>
            <p:cNvSpPr/>
            <p:nvPr/>
          </p:nvSpPr>
          <p:spPr>
            <a:xfrm>
              <a:off x="9135055" y="2745664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53" name="tx253">
              <a:extLst>
                <a:ext uri="{FF2B5EF4-FFF2-40B4-BE49-F238E27FC236}">
                  <a16:creationId xmlns:a16="http://schemas.microsoft.com/office/drawing/2014/main" id="{364CB3F9-788F-E86B-FD55-F8BB639F569A}"/>
                </a:ext>
              </a:extLst>
            </p:cNvPr>
            <p:cNvSpPr/>
            <p:nvPr/>
          </p:nvSpPr>
          <p:spPr>
            <a:xfrm>
              <a:off x="7244840" y="2776709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254" name="tx254">
              <a:extLst>
                <a:ext uri="{FF2B5EF4-FFF2-40B4-BE49-F238E27FC236}">
                  <a16:creationId xmlns:a16="http://schemas.microsoft.com/office/drawing/2014/main" id="{6205873A-DEC3-ED1F-6763-DBE21E928F10}"/>
                </a:ext>
              </a:extLst>
            </p:cNvPr>
            <p:cNvSpPr/>
            <p:nvPr/>
          </p:nvSpPr>
          <p:spPr>
            <a:xfrm>
              <a:off x="7448435" y="2776582"/>
              <a:ext cx="115725" cy="37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255" name="tx255">
              <a:extLst>
                <a:ext uri="{FF2B5EF4-FFF2-40B4-BE49-F238E27FC236}">
                  <a16:creationId xmlns:a16="http://schemas.microsoft.com/office/drawing/2014/main" id="{01E5D442-22F0-D547-737F-E952A72EDFD0}"/>
                </a:ext>
              </a:extLst>
            </p:cNvPr>
            <p:cNvSpPr/>
            <p:nvPr/>
          </p:nvSpPr>
          <p:spPr>
            <a:xfrm>
              <a:off x="7652030" y="2776658"/>
              <a:ext cx="115725" cy="374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3000</a:t>
              </a:r>
            </a:p>
          </p:txBody>
        </p:sp>
        <p:sp>
          <p:nvSpPr>
            <p:cNvPr id="256" name="tx256">
              <a:extLst>
                <a:ext uri="{FF2B5EF4-FFF2-40B4-BE49-F238E27FC236}">
                  <a16:creationId xmlns:a16="http://schemas.microsoft.com/office/drawing/2014/main" id="{08B492A2-B390-494D-3552-4481F36D6E29}"/>
                </a:ext>
              </a:extLst>
            </p:cNvPr>
            <p:cNvSpPr/>
            <p:nvPr/>
          </p:nvSpPr>
          <p:spPr>
            <a:xfrm>
              <a:off x="7855624" y="2776607"/>
              <a:ext cx="115725" cy="374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4000</a:t>
              </a:r>
            </a:p>
          </p:txBody>
        </p:sp>
        <p:sp>
          <p:nvSpPr>
            <p:cNvPr id="257" name="tx257">
              <a:extLst>
                <a:ext uri="{FF2B5EF4-FFF2-40B4-BE49-F238E27FC236}">
                  <a16:creationId xmlns:a16="http://schemas.microsoft.com/office/drawing/2014/main" id="{B23B6FB8-CD67-1106-9530-76606B6D9981}"/>
                </a:ext>
              </a:extLst>
            </p:cNvPr>
            <p:cNvSpPr/>
            <p:nvPr/>
          </p:nvSpPr>
          <p:spPr>
            <a:xfrm>
              <a:off x="8059219" y="2776709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5000</a:t>
              </a:r>
            </a:p>
          </p:txBody>
        </p:sp>
        <p:sp>
          <p:nvSpPr>
            <p:cNvPr id="258" name="tx258">
              <a:extLst>
                <a:ext uri="{FF2B5EF4-FFF2-40B4-BE49-F238E27FC236}">
                  <a16:creationId xmlns:a16="http://schemas.microsoft.com/office/drawing/2014/main" id="{5837D42F-E390-A5E2-935B-74764E7C6A4B}"/>
                </a:ext>
              </a:extLst>
            </p:cNvPr>
            <p:cNvSpPr/>
            <p:nvPr/>
          </p:nvSpPr>
          <p:spPr>
            <a:xfrm>
              <a:off x="8262814" y="2776556"/>
              <a:ext cx="115725" cy="375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6000</a:t>
              </a:r>
            </a:p>
          </p:txBody>
        </p:sp>
        <p:sp>
          <p:nvSpPr>
            <p:cNvPr id="259" name="tx259">
              <a:extLst>
                <a:ext uri="{FF2B5EF4-FFF2-40B4-BE49-F238E27FC236}">
                  <a16:creationId xmlns:a16="http://schemas.microsoft.com/office/drawing/2014/main" id="{9C21720E-25AA-7F04-A15F-CCE0BD1D5F85}"/>
                </a:ext>
              </a:extLst>
            </p:cNvPr>
            <p:cNvSpPr/>
            <p:nvPr/>
          </p:nvSpPr>
          <p:spPr>
            <a:xfrm>
              <a:off x="8466408" y="2776709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7000</a:t>
              </a:r>
            </a:p>
          </p:txBody>
        </p:sp>
        <p:sp>
          <p:nvSpPr>
            <p:cNvPr id="260" name="tx260">
              <a:extLst>
                <a:ext uri="{FF2B5EF4-FFF2-40B4-BE49-F238E27FC236}">
                  <a16:creationId xmlns:a16="http://schemas.microsoft.com/office/drawing/2014/main" id="{646E8AD1-F6B0-E6BD-8EAE-F73B0038E527}"/>
                </a:ext>
              </a:extLst>
            </p:cNvPr>
            <p:cNvSpPr/>
            <p:nvPr/>
          </p:nvSpPr>
          <p:spPr>
            <a:xfrm>
              <a:off x="8670003" y="2776556"/>
              <a:ext cx="115725" cy="375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8000</a:t>
              </a:r>
            </a:p>
          </p:txBody>
        </p:sp>
        <p:sp>
          <p:nvSpPr>
            <p:cNvPr id="261" name="tx261">
              <a:extLst>
                <a:ext uri="{FF2B5EF4-FFF2-40B4-BE49-F238E27FC236}">
                  <a16:creationId xmlns:a16="http://schemas.microsoft.com/office/drawing/2014/main" id="{E6AE0115-B1BC-3232-8EBF-E3B5BA38CE23}"/>
                </a:ext>
              </a:extLst>
            </p:cNvPr>
            <p:cNvSpPr/>
            <p:nvPr/>
          </p:nvSpPr>
          <p:spPr>
            <a:xfrm>
              <a:off x="8873598" y="2776633"/>
              <a:ext cx="115725" cy="37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9000</a:t>
              </a:r>
            </a:p>
          </p:txBody>
        </p:sp>
        <p:sp>
          <p:nvSpPr>
            <p:cNvPr id="262" name="tx262">
              <a:extLst>
                <a:ext uri="{FF2B5EF4-FFF2-40B4-BE49-F238E27FC236}">
                  <a16:creationId xmlns:a16="http://schemas.microsoft.com/office/drawing/2014/main" id="{DEE61837-E739-FBAA-DCEB-BA0CEFE91361}"/>
                </a:ext>
              </a:extLst>
            </p:cNvPr>
            <p:cNvSpPr/>
            <p:nvPr/>
          </p:nvSpPr>
          <p:spPr>
            <a:xfrm>
              <a:off x="9062726" y="2776709"/>
              <a:ext cx="144656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10000</a:t>
              </a:r>
            </a:p>
          </p:txBody>
        </p:sp>
        <p:sp>
          <p:nvSpPr>
            <p:cNvPr id="263" name="tx263">
              <a:extLst>
                <a:ext uri="{FF2B5EF4-FFF2-40B4-BE49-F238E27FC236}">
                  <a16:creationId xmlns:a16="http://schemas.microsoft.com/office/drawing/2014/main" id="{10662285-AD4C-B2C5-DC1C-1ED1F21DDF6E}"/>
                </a:ext>
              </a:extLst>
            </p:cNvPr>
            <p:cNvSpPr/>
            <p:nvPr/>
          </p:nvSpPr>
          <p:spPr>
            <a:xfrm>
              <a:off x="1907013" y="1329202"/>
              <a:ext cx="21216" cy="274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64" name="tx264">
              <a:extLst>
                <a:ext uri="{FF2B5EF4-FFF2-40B4-BE49-F238E27FC236}">
                  <a16:creationId xmlns:a16="http://schemas.microsoft.com/office/drawing/2014/main" id="{C2898CE9-69EC-5F50-9ABC-617A7724637A}"/>
                </a:ext>
              </a:extLst>
            </p:cNvPr>
            <p:cNvSpPr/>
            <p:nvPr/>
          </p:nvSpPr>
          <p:spPr>
            <a:xfrm>
              <a:off x="3991525" y="1329202"/>
              <a:ext cx="53031" cy="274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265" name="tx265">
              <a:extLst>
                <a:ext uri="{FF2B5EF4-FFF2-40B4-BE49-F238E27FC236}">
                  <a16:creationId xmlns:a16="http://schemas.microsoft.com/office/drawing/2014/main" id="{D39DADA4-C972-FB9E-5ED6-E887A5233914}"/>
                </a:ext>
              </a:extLst>
            </p:cNvPr>
            <p:cNvSpPr/>
            <p:nvPr/>
          </p:nvSpPr>
          <p:spPr>
            <a:xfrm>
              <a:off x="6091944" y="1329109"/>
              <a:ext cx="53031" cy="274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266" name="tx266">
              <a:extLst>
                <a:ext uri="{FF2B5EF4-FFF2-40B4-BE49-F238E27FC236}">
                  <a16:creationId xmlns:a16="http://schemas.microsoft.com/office/drawing/2014/main" id="{1100F286-5B7B-0386-1F9E-BCFDB99B86CE}"/>
                </a:ext>
              </a:extLst>
            </p:cNvPr>
            <p:cNvSpPr/>
            <p:nvPr/>
          </p:nvSpPr>
          <p:spPr>
            <a:xfrm>
              <a:off x="8192363" y="1329165"/>
              <a:ext cx="53031" cy="274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267" name="pl267">
              <a:extLst>
                <a:ext uri="{FF2B5EF4-FFF2-40B4-BE49-F238E27FC236}">
                  <a16:creationId xmlns:a16="http://schemas.microsoft.com/office/drawing/2014/main" id="{CE1D6B58-184E-E841-16D4-885F3E847811}"/>
                </a:ext>
              </a:extLst>
            </p:cNvPr>
            <p:cNvSpPr/>
            <p:nvPr/>
          </p:nvSpPr>
          <p:spPr>
            <a:xfrm>
              <a:off x="1001445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68" name="pl268">
              <a:extLst>
                <a:ext uri="{FF2B5EF4-FFF2-40B4-BE49-F238E27FC236}">
                  <a16:creationId xmlns:a16="http://schemas.microsoft.com/office/drawing/2014/main" id="{DB09865D-EB66-DB0B-ED41-6E7ABBDDE716}"/>
                </a:ext>
              </a:extLst>
            </p:cNvPr>
            <p:cNvSpPr/>
            <p:nvPr/>
          </p:nvSpPr>
          <p:spPr>
            <a:xfrm>
              <a:off x="1205040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69" name="pl269">
              <a:extLst>
                <a:ext uri="{FF2B5EF4-FFF2-40B4-BE49-F238E27FC236}">
                  <a16:creationId xmlns:a16="http://schemas.microsoft.com/office/drawing/2014/main" id="{FA131805-6F3E-C13B-FA32-078B2E89F784}"/>
                </a:ext>
              </a:extLst>
            </p:cNvPr>
            <p:cNvSpPr/>
            <p:nvPr/>
          </p:nvSpPr>
          <p:spPr>
            <a:xfrm>
              <a:off x="1408635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0" name="pl270">
              <a:extLst>
                <a:ext uri="{FF2B5EF4-FFF2-40B4-BE49-F238E27FC236}">
                  <a16:creationId xmlns:a16="http://schemas.microsoft.com/office/drawing/2014/main" id="{31EA4BE0-6674-406A-730D-2BFD1D6DB1F4}"/>
                </a:ext>
              </a:extLst>
            </p:cNvPr>
            <p:cNvSpPr/>
            <p:nvPr/>
          </p:nvSpPr>
          <p:spPr>
            <a:xfrm>
              <a:off x="1612229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1" name="pl271">
              <a:extLst>
                <a:ext uri="{FF2B5EF4-FFF2-40B4-BE49-F238E27FC236}">
                  <a16:creationId xmlns:a16="http://schemas.microsoft.com/office/drawing/2014/main" id="{D6D50426-DC07-25D2-9779-666CC014ECFA}"/>
                </a:ext>
              </a:extLst>
            </p:cNvPr>
            <p:cNvSpPr/>
            <p:nvPr/>
          </p:nvSpPr>
          <p:spPr>
            <a:xfrm>
              <a:off x="1815824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2" name="pl272">
              <a:extLst>
                <a:ext uri="{FF2B5EF4-FFF2-40B4-BE49-F238E27FC236}">
                  <a16:creationId xmlns:a16="http://schemas.microsoft.com/office/drawing/2014/main" id="{F508261A-5565-0244-2417-0FB59FE4AF2F}"/>
                </a:ext>
              </a:extLst>
            </p:cNvPr>
            <p:cNvSpPr/>
            <p:nvPr/>
          </p:nvSpPr>
          <p:spPr>
            <a:xfrm>
              <a:off x="2019418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3" name="pl273">
              <a:extLst>
                <a:ext uri="{FF2B5EF4-FFF2-40B4-BE49-F238E27FC236}">
                  <a16:creationId xmlns:a16="http://schemas.microsoft.com/office/drawing/2014/main" id="{03F43996-18C2-7954-5D7B-2DD38EA7D9CA}"/>
                </a:ext>
              </a:extLst>
            </p:cNvPr>
            <p:cNvSpPr/>
            <p:nvPr/>
          </p:nvSpPr>
          <p:spPr>
            <a:xfrm>
              <a:off x="2223013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4" name="pl274">
              <a:extLst>
                <a:ext uri="{FF2B5EF4-FFF2-40B4-BE49-F238E27FC236}">
                  <a16:creationId xmlns:a16="http://schemas.microsoft.com/office/drawing/2014/main" id="{A06906EC-19FD-7254-4DDC-7EDB9D46C8E0}"/>
                </a:ext>
              </a:extLst>
            </p:cNvPr>
            <p:cNvSpPr/>
            <p:nvPr/>
          </p:nvSpPr>
          <p:spPr>
            <a:xfrm>
              <a:off x="2426608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5" name="pl275">
              <a:extLst>
                <a:ext uri="{FF2B5EF4-FFF2-40B4-BE49-F238E27FC236}">
                  <a16:creationId xmlns:a16="http://schemas.microsoft.com/office/drawing/2014/main" id="{6316D37F-A3D2-00E9-2ECB-73AB8CA0A1C6}"/>
                </a:ext>
              </a:extLst>
            </p:cNvPr>
            <p:cNvSpPr/>
            <p:nvPr/>
          </p:nvSpPr>
          <p:spPr>
            <a:xfrm>
              <a:off x="2630202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6" name="pl276">
              <a:extLst>
                <a:ext uri="{FF2B5EF4-FFF2-40B4-BE49-F238E27FC236}">
                  <a16:creationId xmlns:a16="http://schemas.microsoft.com/office/drawing/2014/main" id="{FDCE67FD-1A59-2F7C-2543-FEA82A8ECACE}"/>
                </a:ext>
              </a:extLst>
            </p:cNvPr>
            <p:cNvSpPr/>
            <p:nvPr/>
          </p:nvSpPr>
          <p:spPr>
            <a:xfrm>
              <a:off x="2833797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7" name="tx277">
              <a:extLst>
                <a:ext uri="{FF2B5EF4-FFF2-40B4-BE49-F238E27FC236}">
                  <a16:creationId xmlns:a16="http://schemas.microsoft.com/office/drawing/2014/main" id="{090D420F-13E0-9BF2-6DD8-38F4F48CEB90}"/>
                </a:ext>
              </a:extLst>
            </p:cNvPr>
            <p:cNvSpPr/>
            <p:nvPr/>
          </p:nvSpPr>
          <p:spPr>
            <a:xfrm>
              <a:off x="943583" y="3508292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278" name="tx278">
              <a:extLst>
                <a:ext uri="{FF2B5EF4-FFF2-40B4-BE49-F238E27FC236}">
                  <a16:creationId xmlns:a16="http://schemas.microsoft.com/office/drawing/2014/main" id="{497EEFD0-7404-89B9-A57E-ACEC1D99B483}"/>
                </a:ext>
              </a:extLst>
            </p:cNvPr>
            <p:cNvSpPr/>
            <p:nvPr/>
          </p:nvSpPr>
          <p:spPr>
            <a:xfrm>
              <a:off x="1147177" y="3508165"/>
              <a:ext cx="115725" cy="37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279" name="tx279">
              <a:extLst>
                <a:ext uri="{FF2B5EF4-FFF2-40B4-BE49-F238E27FC236}">
                  <a16:creationId xmlns:a16="http://schemas.microsoft.com/office/drawing/2014/main" id="{918EDCB9-9FB3-8B8C-A9D5-CAD1F45FAF27}"/>
                </a:ext>
              </a:extLst>
            </p:cNvPr>
            <p:cNvSpPr/>
            <p:nvPr/>
          </p:nvSpPr>
          <p:spPr>
            <a:xfrm>
              <a:off x="1350772" y="3508242"/>
              <a:ext cx="115725" cy="374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3000</a:t>
              </a:r>
            </a:p>
          </p:txBody>
        </p:sp>
        <p:sp>
          <p:nvSpPr>
            <p:cNvPr id="280" name="tx280">
              <a:extLst>
                <a:ext uri="{FF2B5EF4-FFF2-40B4-BE49-F238E27FC236}">
                  <a16:creationId xmlns:a16="http://schemas.microsoft.com/office/drawing/2014/main" id="{F9BA99DE-3056-DEF5-82BB-D5E0273371D4}"/>
                </a:ext>
              </a:extLst>
            </p:cNvPr>
            <p:cNvSpPr/>
            <p:nvPr/>
          </p:nvSpPr>
          <p:spPr>
            <a:xfrm>
              <a:off x="1554367" y="3508191"/>
              <a:ext cx="115725" cy="374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4000</a:t>
              </a:r>
            </a:p>
          </p:txBody>
        </p:sp>
        <p:sp>
          <p:nvSpPr>
            <p:cNvPr id="281" name="tx281">
              <a:extLst>
                <a:ext uri="{FF2B5EF4-FFF2-40B4-BE49-F238E27FC236}">
                  <a16:creationId xmlns:a16="http://schemas.microsoft.com/office/drawing/2014/main" id="{A15E629C-5017-84CC-E10B-B8800AE1DDA4}"/>
                </a:ext>
              </a:extLst>
            </p:cNvPr>
            <p:cNvSpPr/>
            <p:nvPr/>
          </p:nvSpPr>
          <p:spPr>
            <a:xfrm>
              <a:off x="1757961" y="3508292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5000</a:t>
              </a:r>
            </a:p>
          </p:txBody>
        </p:sp>
        <p:sp>
          <p:nvSpPr>
            <p:cNvPr id="282" name="tx282">
              <a:extLst>
                <a:ext uri="{FF2B5EF4-FFF2-40B4-BE49-F238E27FC236}">
                  <a16:creationId xmlns:a16="http://schemas.microsoft.com/office/drawing/2014/main" id="{BB1EC383-D444-EDD7-608D-574CA2A0E90B}"/>
                </a:ext>
              </a:extLst>
            </p:cNvPr>
            <p:cNvSpPr/>
            <p:nvPr/>
          </p:nvSpPr>
          <p:spPr>
            <a:xfrm>
              <a:off x="1961556" y="3508140"/>
              <a:ext cx="115725" cy="375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6000</a:t>
              </a:r>
            </a:p>
          </p:txBody>
        </p:sp>
        <p:sp>
          <p:nvSpPr>
            <p:cNvPr id="283" name="tx283">
              <a:extLst>
                <a:ext uri="{FF2B5EF4-FFF2-40B4-BE49-F238E27FC236}">
                  <a16:creationId xmlns:a16="http://schemas.microsoft.com/office/drawing/2014/main" id="{B93888EE-954F-B7D8-F051-AF111205AD36}"/>
                </a:ext>
              </a:extLst>
            </p:cNvPr>
            <p:cNvSpPr/>
            <p:nvPr/>
          </p:nvSpPr>
          <p:spPr>
            <a:xfrm>
              <a:off x="2165151" y="3508292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7000</a:t>
              </a:r>
            </a:p>
          </p:txBody>
        </p:sp>
        <p:sp>
          <p:nvSpPr>
            <p:cNvPr id="284" name="tx284">
              <a:extLst>
                <a:ext uri="{FF2B5EF4-FFF2-40B4-BE49-F238E27FC236}">
                  <a16:creationId xmlns:a16="http://schemas.microsoft.com/office/drawing/2014/main" id="{0CE69901-E95D-8D34-52B2-FE8BBCDA73FA}"/>
                </a:ext>
              </a:extLst>
            </p:cNvPr>
            <p:cNvSpPr/>
            <p:nvPr/>
          </p:nvSpPr>
          <p:spPr>
            <a:xfrm>
              <a:off x="2368745" y="3508140"/>
              <a:ext cx="115725" cy="375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8000</a:t>
              </a:r>
            </a:p>
          </p:txBody>
        </p:sp>
        <p:sp>
          <p:nvSpPr>
            <p:cNvPr id="285" name="tx285">
              <a:extLst>
                <a:ext uri="{FF2B5EF4-FFF2-40B4-BE49-F238E27FC236}">
                  <a16:creationId xmlns:a16="http://schemas.microsoft.com/office/drawing/2014/main" id="{E44423EF-4117-51D4-3164-7969A682CBE5}"/>
                </a:ext>
              </a:extLst>
            </p:cNvPr>
            <p:cNvSpPr/>
            <p:nvPr/>
          </p:nvSpPr>
          <p:spPr>
            <a:xfrm>
              <a:off x="2572340" y="3508216"/>
              <a:ext cx="115725" cy="37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9000</a:t>
              </a:r>
            </a:p>
          </p:txBody>
        </p:sp>
        <p:sp>
          <p:nvSpPr>
            <p:cNvPr id="286" name="tx286">
              <a:extLst>
                <a:ext uri="{FF2B5EF4-FFF2-40B4-BE49-F238E27FC236}">
                  <a16:creationId xmlns:a16="http://schemas.microsoft.com/office/drawing/2014/main" id="{8B0422B3-BB0B-6DA8-04DE-20695E5B16C0}"/>
                </a:ext>
              </a:extLst>
            </p:cNvPr>
            <p:cNvSpPr/>
            <p:nvPr/>
          </p:nvSpPr>
          <p:spPr>
            <a:xfrm>
              <a:off x="2761469" y="3508292"/>
              <a:ext cx="144656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10000</a:t>
              </a:r>
            </a:p>
          </p:txBody>
        </p:sp>
        <p:sp>
          <p:nvSpPr>
            <p:cNvPr id="287" name="pl287">
              <a:extLst>
                <a:ext uri="{FF2B5EF4-FFF2-40B4-BE49-F238E27FC236}">
                  <a16:creationId xmlns:a16="http://schemas.microsoft.com/office/drawing/2014/main" id="{C116257C-0EB6-1F17-6EEE-9D63E8913CE7}"/>
                </a:ext>
              </a:extLst>
            </p:cNvPr>
            <p:cNvSpPr/>
            <p:nvPr/>
          </p:nvSpPr>
          <p:spPr>
            <a:xfrm>
              <a:off x="3101864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88" name="pl288">
              <a:extLst>
                <a:ext uri="{FF2B5EF4-FFF2-40B4-BE49-F238E27FC236}">
                  <a16:creationId xmlns:a16="http://schemas.microsoft.com/office/drawing/2014/main" id="{AE0E8F58-972C-6D91-A31E-E89BD0F1BEB7}"/>
                </a:ext>
              </a:extLst>
            </p:cNvPr>
            <p:cNvSpPr/>
            <p:nvPr/>
          </p:nvSpPr>
          <p:spPr>
            <a:xfrm>
              <a:off x="3305459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89" name="pl289">
              <a:extLst>
                <a:ext uri="{FF2B5EF4-FFF2-40B4-BE49-F238E27FC236}">
                  <a16:creationId xmlns:a16="http://schemas.microsoft.com/office/drawing/2014/main" id="{8D3DD5F7-95A3-0B15-DAC8-ACA7941D0470}"/>
                </a:ext>
              </a:extLst>
            </p:cNvPr>
            <p:cNvSpPr/>
            <p:nvPr/>
          </p:nvSpPr>
          <p:spPr>
            <a:xfrm>
              <a:off x="3509054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0" name="pl290">
              <a:extLst>
                <a:ext uri="{FF2B5EF4-FFF2-40B4-BE49-F238E27FC236}">
                  <a16:creationId xmlns:a16="http://schemas.microsoft.com/office/drawing/2014/main" id="{BCC17D92-C821-BC9A-643E-E890D0191E52}"/>
                </a:ext>
              </a:extLst>
            </p:cNvPr>
            <p:cNvSpPr/>
            <p:nvPr/>
          </p:nvSpPr>
          <p:spPr>
            <a:xfrm>
              <a:off x="3712648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1" name="pl291">
              <a:extLst>
                <a:ext uri="{FF2B5EF4-FFF2-40B4-BE49-F238E27FC236}">
                  <a16:creationId xmlns:a16="http://schemas.microsoft.com/office/drawing/2014/main" id="{452FB758-A2FE-7116-CFE7-816A75727C1A}"/>
                </a:ext>
              </a:extLst>
            </p:cNvPr>
            <p:cNvSpPr/>
            <p:nvPr/>
          </p:nvSpPr>
          <p:spPr>
            <a:xfrm>
              <a:off x="3916243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2" name="pl292">
              <a:extLst>
                <a:ext uri="{FF2B5EF4-FFF2-40B4-BE49-F238E27FC236}">
                  <a16:creationId xmlns:a16="http://schemas.microsoft.com/office/drawing/2014/main" id="{CA45F702-B3E5-0410-2789-9EB45100B62A}"/>
                </a:ext>
              </a:extLst>
            </p:cNvPr>
            <p:cNvSpPr/>
            <p:nvPr/>
          </p:nvSpPr>
          <p:spPr>
            <a:xfrm>
              <a:off x="4119838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3" name="pl293">
              <a:extLst>
                <a:ext uri="{FF2B5EF4-FFF2-40B4-BE49-F238E27FC236}">
                  <a16:creationId xmlns:a16="http://schemas.microsoft.com/office/drawing/2014/main" id="{7341FB68-CF0E-B669-5F1A-F2792E91BB6B}"/>
                </a:ext>
              </a:extLst>
            </p:cNvPr>
            <p:cNvSpPr/>
            <p:nvPr/>
          </p:nvSpPr>
          <p:spPr>
            <a:xfrm>
              <a:off x="4323432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4" name="pl294">
              <a:extLst>
                <a:ext uri="{FF2B5EF4-FFF2-40B4-BE49-F238E27FC236}">
                  <a16:creationId xmlns:a16="http://schemas.microsoft.com/office/drawing/2014/main" id="{15F6F7F2-187C-881E-E353-B337263B5347}"/>
                </a:ext>
              </a:extLst>
            </p:cNvPr>
            <p:cNvSpPr/>
            <p:nvPr/>
          </p:nvSpPr>
          <p:spPr>
            <a:xfrm>
              <a:off x="4527027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5" name="pl295">
              <a:extLst>
                <a:ext uri="{FF2B5EF4-FFF2-40B4-BE49-F238E27FC236}">
                  <a16:creationId xmlns:a16="http://schemas.microsoft.com/office/drawing/2014/main" id="{32C76411-BC1E-ED99-DC02-9CA739F2EBD4}"/>
                </a:ext>
              </a:extLst>
            </p:cNvPr>
            <p:cNvSpPr/>
            <p:nvPr/>
          </p:nvSpPr>
          <p:spPr>
            <a:xfrm>
              <a:off x="4730622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6" name="pl296">
              <a:extLst>
                <a:ext uri="{FF2B5EF4-FFF2-40B4-BE49-F238E27FC236}">
                  <a16:creationId xmlns:a16="http://schemas.microsoft.com/office/drawing/2014/main" id="{91927BA6-F2C0-27F0-6335-5067DAA71224}"/>
                </a:ext>
              </a:extLst>
            </p:cNvPr>
            <p:cNvSpPr/>
            <p:nvPr/>
          </p:nvSpPr>
          <p:spPr>
            <a:xfrm>
              <a:off x="4934216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7" name="tx297">
              <a:extLst>
                <a:ext uri="{FF2B5EF4-FFF2-40B4-BE49-F238E27FC236}">
                  <a16:creationId xmlns:a16="http://schemas.microsoft.com/office/drawing/2014/main" id="{40728B7C-5114-20BB-CFCD-E9E88EE35588}"/>
                </a:ext>
              </a:extLst>
            </p:cNvPr>
            <p:cNvSpPr/>
            <p:nvPr/>
          </p:nvSpPr>
          <p:spPr>
            <a:xfrm>
              <a:off x="3044002" y="3508292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298" name="tx298">
              <a:extLst>
                <a:ext uri="{FF2B5EF4-FFF2-40B4-BE49-F238E27FC236}">
                  <a16:creationId xmlns:a16="http://schemas.microsoft.com/office/drawing/2014/main" id="{12469D15-0B6D-DCBD-0D31-000B677523D0}"/>
                </a:ext>
              </a:extLst>
            </p:cNvPr>
            <p:cNvSpPr/>
            <p:nvPr/>
          </p:nvSpPr>
          <p:spPr>
            <a:xfrm>
              <a:off x="3247596" y="3508165"/>
              <a:ext cx="115725" cy="37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299" name="tx299">
              <a:extLst>
                <a:ext uri="{FF2B5EF4-FFF2-40B4-BE49-F238E27FC236}">
                  <a16:creationId xmlns:a16="http://schemas.microsoft.com/office/drawing/2014/main" id="{EAE6414A-406E-5390-6E1A-1AD5B27D173C}"/>
                </a:ext>
              </a:extLst>
            </p:cNvPr>
            <p:cNvSpPr/>
            <p:nvPr/>
          </p:nvSpPr>
          <p:spPr>
            <a:xfrm>
              <a:off x="3451191" y="3508242"/>
              <a:ext cx="115725" cy="374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3000</a:t>
              </a:r>
            </a:p>
          </p:txBody>
        </p:sp>
        <p:sp>
          <p:nvSpPr>
            <p:cNvPr id="300" name="tx300">
              <a:extLst>
                <a:ext uri="{FF2B5EF4-FFF2-40B4-BE49-F238E27FC236}">
                  <a16:creationId xmlns:a16="http://schemas.microsoft.com/office/drawing/2014/main" id="{05E99266-2C36-2939-B629-D921BFBF14C8}"/>
                </a:ext>
              </a:extLst>
            </p:cNvPr>
            <p:cNvSpPr/>
            <p:nvPr/>
          </p:nvSpPr>
          <p:spPr>
            <a:xfrm>
              <a:off x="3654786" y="3508191"/>
              <a:ext cx="115725" cy="374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4000</a:t>
              </a:r>
            </a:p>
          </p:txBody>
        </p:sp>
        <p:sp>
          <p:nvSpPr>
            <p:cNvPr id="301" name="tx301">
              <a:extLst>
                <a:ext uri="{FF2B5EF4-FFF2-40B4-BE49-F238E27FC236}">
                  <a16:creationId xmlns:a16="http://schemas.microsoft.com/office/drawing/2014/main" id="{9B806612-FBF9-3E9B-BDBB-2A073382850B}"/>
                </a:ext>
              </a:extLst>
            </p:cNvPr>
            <p:cNvSpPr/>
            <p:nvPr/>
          </p:nvSpPr>
          <p:spPr>
            <a:xfrm>
              <a:off x="3858380" y="3508292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5000</a:t>
              </a:r>
            </a:p>
          </p:txBody>
        </p:sp>
        <p:sp>
          <p:nvSpPr>
            <p:cNvPr id="302" name="tx302">
              <a:extLst>
                <a:ext uri="{FF2B5EF4-FFF2-40B4-BE49-F238E27FC236}">
                  <a16:creationId xmlns:a16="http://schemas.microsoft.com/office/drawing/2014/main" id="{7123E573-F996-06B2-3C54-60DD0F5DD54A}"/>
                </a:ext>
              </a:extLst>
            </p:cNvPr>
            <p:cNvSpPr/>
            <p:nvPr/>
          </p:nvSpPr>
          <p:spPr>
            <a:xfrm>
              <a:off x="4061975" y="3508140"/>
              <a:ext cx="115725" cy="375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6000</a:t>
              </a:r>
            </a:p>
          </p:txBody>
        </p:sp>
        <p:sp>
          <p:nvSpPr>
            <p:cNvPr id="303" name="tx303">
              <a:extLst>
                <a:ext uri="{FF2B5EF4-FFF2-40B4-BE49-F238E27FC236}">
                  <a16:creationId xmlns:a16="http://schemas.microsoft.com/office/drawing/2014/main" id="{3F211095-8158-BA97-F2D9-249ACEA993BA}"/>
                </a:ext>
              </a:extLst>
            </p:cNvPr>
            <p:cNvSpPr/>
            <p:nvPr/>
          </p:nvSpPr>
          <p:spPr>
            <a:xfrm>
              <a:off x="4265570" y="3508292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7000</a:t>
              </a:r>
            </a:p>
          </p:txBody>
        </p:sp>
        <p:sp>
          <p:nvSpPr>
            <p:cNvPr id="304" name="tx304">
              <a:extLst>
                <a:ext uri="{FF2B5EF4-FFF2-40B4-BE49-F238E27FC236}">
                  <a16:creationId xmlns:a16="http://schemas.microsoft.com/office/drawing/2014/main" id="{7EE441CB-B504-667B-1061-6B9EB07724FB}"/>
                </a:ext>
              </a:extLst>
            </p:cNvPr>
            <p:cNvSpPr/>
            <p:nvPr/>
          </p:nvSpPr>
          <p:spPr>
            <a:xfrm>
              <a:off x="4469165" y="3508140"/>
              <a:ext cx="115725" cy="375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8000</a:t>
              </a:r>
            </a:p>
          </p:txBody>
        </p:sp>
        <p:sp>
          <p:nvSpPr>
            <p:cNvPr id="305" name="tx305">
              <a:extLst>
                <a:ext uri="{FF2B5EF4-FFF2-40B4-BE49-F238E27FC236}">
                  <a16:creationId xmlns:a16="http://schemas.microsoft.com/office/drawing/2014/main" id="{EE332948-6F3B-7F18-FF9D-D4B142457496}"/>
                </a:ext>
              </a:extLst>
            </p:cNvPr>
            <p:cNvSpPr/>
            <p:nvPr/>
          </p:nvSpPr>
          <p:spPr>
            <a:xfrm>
              <a:off x="4672759" y="3508216"/>
              <a:ext cx="115725" cy="37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9000</a:t>
              </a:r>
            </a:p>
          </p:txBody>
        </p:sp>
        <p:sp>
          <p:nvSpPr>
            <p:cNvPr id="306" name="tx306">
              <a:extLst>
                <a:ext uri="{FF2B5EF4-FFF2-40B4-BE49-F238E27FC236}">
                  <a16:creationId xmlns:a16="http://schemas.microsoft.com/office/drawing/2014/main" id="{72E7BEAB-0E27-89A7-8B94-3C3F4CBE64E3}"/>
                </a:ext>
              </a:extLst>
            </p:cNvPr>
            <p:cNvSpPr/>
            <p:nvPr/>
          </p:nvSpPr>
          <p:spPr>
            <a:xfrm>
              <a:off x="4861888" y="3508292"/>
              <a:ext cx="144656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10000</a:t>
              </a:r>
            </a:p>
          </p:txBody>
        </p:sp>
        <p:sp>
          <p:nvSpPr>
            <p:cNvPr id="307" name="pl307">
              <a:extLst>
                <a:ext uri="{FF2B5EF4-FFF2-40B4-BE49-F238E27FC236}">
                  <a16:creationId xmlns:a16="http://schemas.microsoft.com/office/drawing/2014/main" id="{32FE0CBB-62D9-4E72-8A85-C842D7C1E9E3}"/>
                </a:ext>
              </a:extLst>
            </p:cNvPr>
            <p:cNvSpPr/>
            <p:nvPr/>
          </p:nvSpPr>
          <p:spPr>
            <a:xfrm>
              <a:off x="5202283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08" name="pl308">
              <a:extLst>
                <a:ext uri="{FF2B5EF4-FFF2-40B4-BE49-F238E27FC236}">
                  <a16:creationId xmlns:a16="http://schemas.microsoft.com/office/drawing/2014/main" id="{3398D1FA-CD69-1222-8CC7-8AC7584B7CFC}"/>
                </a:ext>
              </a:extLst>
            </p:cNvPr>
            <p:cNvSpPr/>
            <p:nvPr/>
          </p:nvSpPr>
          <p:spPr>
            <a:xfrm>
              <a:off x="5405878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09" name="pl309">
              <a:extLst>
                <a:ext uri="{FF2B5EF4-FFF2-40B4-BE49-F238E27FC236}">
                  <a16:creationId xmlns:a16="http://schemas.microsoft.com/office/drawing/2014/main" id="{F935116B-FD99-B939-A655-8C8D49B623AC}"/>
                </a:ext>
              </a:extLst>
            </p:cNvPr>
            <p:cNvSpPr/>
            <p:nvPr/>
          </p:nvSpPr>
          <p:spPr>
            <a:xfrm>
              <a:off x="5609473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10" name="pl310">
              <a:extLst>
                <a:ext uri="{FF2B5EF4-FFF2-40B4-BE49-F238E27FC236}">
                  <a16:creationId xmlns:a16="http://schemas.microsoft.com/office/drawing/2014/main" id="{23BBCFD4-1D3B-E60A-29A9-D11A40A49AB2}"/>
                </a:ext>
              </a:extLst>
            </p:cNvPr>
            <p:cNvSpPr/>
            <p:nvPr/>
          </p:nvSpPr>
          <p:spPr>
            <a:xfrm>
              <a:off x="5813067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11" name="pl311">
              <a:extLst>
                <a:ext uri="{FF2B5EF4-FFF2-40B4-BE49-F238E27FC236}">
                  <a16:creationId xmlns:a16="http://schemas.microsoft.com/office/drawing/2014/main" id="{4A851CD4-B10F-4714-59E0-356F4884EBF9}"/>
                </a:ext>
              </a:extLst>
            </p:cNvPr>
            <p:cNvSpPr/>
            <p:nvPr/>
          </p:nvSpPr>
          <p:spPr>
            <a:xfrm>
              <a:off x="6016662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12" name="pl312">
              <a:extLst>
                <a:ext uri="{FF2B5EF4-FFF2-40B4-BE49-F238E27FC236}">
                  <a16:creationId xmlns:a16="http://schemas.microsoft.com/office/drawing/2014/main" id="{1FF72F46-C0E2-5467-E0D9-5F298C059373}"/>
                </a:ext>
              </a:extLst>
            </p:cNvPr>
            <p:cNvSpPr/>
            <p:nvPr/>
          </p:nvSpPr>
          <p:spPr>
            <a:xfrm>
              <a:off x="6220257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13" name="pl313">
              <a:extLst>
                <a:ext uri="{FF2B5EF4-FFF2-40B4-BE49-F238E27FC236}">
                  <a16:creationId xmlns:a16="http://schemas.microsoft.com/office/drawing/2014/main" id="{71FF03E2-7C21-768B-6200-EFBBD1B3A4AF}"/>
                </a:ext>
              </a:extLst>
            </p:cNvPr>
            <p:cNvSpPr/>
            <p:nvPr/>
          </p:nvSpPr>
          <p:spPr>
            <a:xfrm>
              <a:off x="6423852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14" name="pl314">
              <a:extLst>
                <a:ext uri="{FF2B5EF4-FFF2-40B4-BE49-F238E27FC236}">
                  <a16:creationId xmlns:a16="http://schemas.microsoft.com/office/drawing/2014/main" id="{0CB6E5D6-61A9-E209-40E4-30BE19CE36C4}"/>
                </a:ext>
              </a:extLst>
            </p:cNvPr>
            <p:cNvSpPr/>
            <p:nvPr/>
          </p:nvSpPr>
          <p:spPr>
            <a:xfrm>
              <a:off x="6627446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15" name="pl315">
              <a:extLst>
                <a:ext uri="{FF2B5EF4-FFF2-40B4-BE49-F238E27FC236}">
                  <a16:creationId xmlns:a16="http://schemas.microsoft.com/office/drawing/2014/main" id="{7D551FC7-B553-08BA-A07E-F4FE1D118431}"/>
                </a:ext>
              </a:extLst>
            </p:cNvPr>
            <p:cNvSpPr/>
            <p:nvPr/>
          </p:nvSpPr>
          <p:spPr>
            <a:xfrm>
              <a:off x="6831041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16" name="pl316">
              <a:extLst>
                <a:ext uri="{FF2B5EF4-FFF2-40B4-BE49-F238E27FC236}">
                  <a16:creationId xmlns:a16="http://schemas.microsoft.com/office/drawing/2014/main" id="{847993E2-FD32-C2C9-99B1-7C0E3B524F52}"/>
                </a:ext>
              </a:extLst>
            </p:cNvPr>
            <p:cNvSpPr/>
            <p:nvPr/>
          </p:nvSpPr>
          <p:spPr>
            <a:xfrm>
              <a:off x="7034636" y="3477248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17" name="tx317">
              <a:extLst>
                <a:ext uri="{FF2B5EF4-FFF2-40B4-BE49-F238E27FC236}">
                  <a16:creationId xmlns:a16="http://schemas.microsoft.com/office/drawing/2014/main" id="{5B2F9FEB-40F8-2A93-6ADB-1E899F7FB8B2}"/>
                </a:ext>
              </a:extLst>
            </p:cNvPr>
            <p:cNvSpPr/>
            <p:nvPr/>
          </p:nvSpPr>
          <p:spPr>
            <a:xfrm>
              <a:off x="5144421" y="3508292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318" name="tx318">
              <a:extLst>
                <a:ext uri="{FF2B5EF4-FFF2-40B4-BE49-F238E27FC236}">
                  <a16:creationId xmlns:a16="http://schemas.microsoft.com/office/drawing/2014/main" id="{72E84AF8-1125-BFE0-3E6E-D98CA9783880}"/>
                </a:ext>
              </a:extLst>
            </p:cNvPr>
            <p:cNvSpPr/>
            <p:nvPr/>
          </p:nvSpPr>
          <p:spPr>
            <a:xfrm>
              <a:off x="5348016" y="3508165"/>
              <a:ext cx="115725" cy="37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319" name="tx319">
              <a:extLst>
                <a:ext uri="{FF2B5EF4-FFF2-40B4-BE49-F238E27FC236}">
                  <a16:creationId xmlns:a16="http://schemas.microsoft.com/office/drawing/2014/main" id="{FE43A3A7-09C9-976C-9533-BB3F905432CE}"/>
                </a:ext>
              </a:extLst>
            </p:cNvPr>
            <p:cNvSpPr/>
            <p:nvPr/>
          </p:nvSpPr>
          <p:spPr>
            <a:xfrm>
              <a:off x="5551610" y="3508242"/>
              <a:ext cx="115725" cy="374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3000</a:t>
              </a:r>
            </a:p>
          </p:txBody>
        </p:sp>
        <p:sp>
          <p:nvSpPr>
            <p:cNvPr id="320" name="tx320">
              <a:extLst>
                <a:ext uri="{FF2B5EF4-FFF2-40B4-BE49-F238E27FC236}">
                  <a16:creationId xmlns:a16="http://schemas.microsoft.com/office/drawing/2014/main" id="{B0666960-333A-E46E-E83F-9B5207D8AB3A}"/>
                </a:ext>
              </a:extLst>
            </p:cNvPr>
            <p:cNvSpPr/>
            <p:nvPr/>
          </p:nvSpPr>
          <p:spPr>
            <a:xfrm>
              <a:off x="5755205" y="3508191"/>
              <a:ext cx="115725" cy="374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4000</a:t>
              </a:r>
            </a:p>
          </p:txBody>
        </p:sp>
        <p:sp>
          <p:nvSpPr>
            <p:cNvPr id="321" name="tx321">
              <a:extLst>
                <a:ext uri="{FF2B5EF4-FFF2-40B4-BE49-F238E27FC236}">
                  <a16:creationId xmlns:a16="http://schemas.microsoft.com/office/drawing/2014/main" id="{608CCE33-AB24-6520-F2B0-C45DA173A611}"/>
                </a:ext>
              </a:extLst>
            </p:cNvPr>
            <p:cNvSpPr/>
            <p:nvPr/>
          </p:nvSpPr>
          <p:spPr>
            <a:xfrm>
              <a:off x="5958800" y="3508292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5000</a:t>
              </a:r>
            </a:p>
          </p:txBody>
        </p:sp>
        <p:sp>
          <p:nvSpPr>
            <p:cNvPr id="322" name="tx322">
              <a:extLst>
                <a:ext uri="{FF2B5EF4-FFF2-40B4-BE49-F238E27FC236}">
                  <a16:creationId xmlns:a16="http://schemas.microsoft.com/office/drawing/2014/main" id="{6E7DF121-32CD-8EA9-2459-DA481B85F7FB}"/>
                </a:ext>
              </a:extLst>
            </p:cNvPr>
            <p:cNvSpPr/>
            <p:nvPr/>
          </p:nvSpPr>
          <p:spPr>
            <a:xfrm>
              <a:off x="6162394" y="3508140"/>
              <a:ext cx="115725" cy="375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6000</a:t>
              </a:r>
            </a:p>
          </p:txBody>
        </p:sp>
        <p:sp>
          <p:nvSpPr>
            <p:cNvPr id="323" name="tx323">
              <a:extLst>
                <a:ext uri="{FF2B5EF4-FFF2-40B4-BE49-F238E27FC236}">
                  <a16:creationId xmlns:a16="http://schemas.microsoft.com/office/drawing/2014/main" id="{D9D97013-F854-7778-B68A-1D97A02F2600}"/>
                </a:ext>
              </a:extLst>
            </p:cNvPr>
            <p:cNvSpPr/>
            <p:nvPr/>
          </p:nvSpPr>
          <p:spPr>
            <a:xfrm>
              <a:off x="6365989" y="3508292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7000</a:t>
              </a:r>
            </a:p>
          </p:txBody>
        </p:sp>
        <p:sp>
          <p:nvSpPr>
            <p:cNvPr id="324" name="tx324">
              <a:extLst>
                <a:ext uri="{FF2B5EF4-FFF2-40B4-BE49-F238E27FC236}">
                  <a16:creationId xmlns:a16="http://schemas.microsoft.com/office/drawing/2014/main" id="{B8AD8BEC-197D-6024-40D3-B006EFF69D3D}"/>
                </a:ext>
              </a:extLst>
            </p:cNvPr>
            <p:cNvSpPr/>
            <p:nvPr/>
          </p:nvSpPr>
          <p:spPr>
            <a:xfrm>
              <a:off x="6569584" y="3508140"/>
              <a:ext cx="115725" cy="375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8000</a:t>
              </a:r>
            </a:p>
          </p:txBody>
        </p:sp>
        <p:sp>
          <p:nvSpPr>
            <p:cNvPr id="325" name="tx325">
              <a:extLst>
                <a:ext uri="{FF2B5EF4-FFF2-40B4-BE49-F238E27FC236}">
                  <a16:creationId xmlns:a16="http://schemas.microsoft.com/office/drawing/2014/main" id="{A72F154C-B475-C281-4073-8C1DCABB94B6}"/>
                </a:ext>
              </a:extLst>
            </p:cNvPr>
            <p:cNvSpPr/>
            <p:nvPr/>
          </p:nvSpPr>
          <p:spPr>
            <a:xfrm>
              <a:off x="6773178" y="3508216"/>
              <a:ext cx="115725" cy="37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9000</a:t>
              </a:r>
            </a:p>
          </p:txBody>
        </p:sp>
        <p:sp>
          <p:nvSpPr>
            <p:cNvPr id="326" name="tx326">
              <a:extLst>
                <a:ext uri="{FF2B5EF4-FFF2-40B4-BE49-F238E27FC236}">
                  <a16:creationId xmlns:a16="http://schemas.microsoft.com/office/drawing/2014/main" id="{73DDF50C-2DC1-32AB-72E4-2B60671D7316}"/>
                </a:ext>
              </a:extLst>
            </p:cNvPr>
            <p:cNvSpPr/>
            <p:nvPr/>
          </p:nvSpPr>
          <p:spPr>
            <a:xfrm>
              <a:off x="6962308" y="3508292"/>
              <a:ext cx="144656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10000</a:t>
              </a:r>
            </a:p>
          </p:txBody>
        </p:sp>
        <p:sp>
          <p:nvSpPr>
            <p:cNvPr id="327" name="tx327">
              <a:extLst>
                <a:ext uri="{FF2B5EF4-FFF2-40B4-BE49-F238E27FC236}">
                  <a16:creationId xmlns:a16="http://schemas.microsoft.com/office/drawing/2014/main" id="{9349462D-3312-07E5-983F-998D39DA6EF9}"/>
                </a:ext>
              </a:extLst>
            </p:cNvPr>
            <p:cNvSpPr/>
            <p:nvPr/>
          </p:nvSpPr>
          <p:spPr>
            <a:xfrm>
              <a:off x="819261" y="1966533"/>
              <a:ext cx="28931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8" name="tx328">
              <a:extLst>
                <a:ext uri="{FF2B5EF4-FFF2-40B4-BE49-F238E27FC236}">
                  <a16:creationId xmlns:a16="http://schemas.microsoft.com/office/drawing/2014/main" id="{8810BE63-72DB-83EE-C873-7B0D4A312FFD}"/>
                </a:ext>
              </a:extLst>
            </p:cNvPr>
            <p:cNvSpPr/>
            <p:nvPr/>
          </p:nvSpPr>
          <p:spPr>
            <a:xfrm>
              <a:off x="790330" y="1799773"/>
              <a:ext cx="57862" cy="37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29" name="tx329">
              <a:extLst>
                <a:ext uri="{FF2B5EF4-FFF2-40B4-BE49-F238E27FC236}">
                  <a16:creationId xmlns:a16="http://schemas.microsoft.com/office/drawing/2014/main" id="{3E0B6DFB-F555-396B-1272-090AB5A0AAE9}"/>
                </a:ext>
              </a:extLst>
            </p:cNvPr>
            <p:cNvSpPr/>
            <p:nvPr/>
          </p:nvSpPr>
          <p:spPr>
            <a:xfrm>
              <a:off x="790330" y="1633165"/>
              <a:ext cx="57862" cy="374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30" name="tx330">
              <a:extLst>
                <a:ext uri="{FF2B5EF4-FFF2-40B4-BE49-F238E27FC236}">
                  <a16:creationId xmlns:a16="http://schemas.microsoft.com/office/drawing/2014/main" id="{26029B08-D0B7-D4BB-8A88-860C23C921E1}"/>
                </a:ext>
              </a:extLst>
            </p:cNvPr>
            <p:cNvSpPr/>
            <p:nvPr/>
          </p:nvSpPr>
          <p:spPr>
            <a:xfrm>
              <a:off x="790330" y="1466482"/>
              <a:ext cx="57862" cy="375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331" name="pl331">
              <a:extLst>
                <a:ext uri="{FF2B5EF4-FFF2-40B4-BE49-F238E27FC236}">
                  <a16:creationId xmlns:a16="http://schemas.microsoft.com/office/drawing/2014/main" id="{FCE6551D-E687-B7D0-5054-ED4BA8D73FA2}"/>
                </a:ext>
              </a:extLst>
            </p:cNvPr>
            <p:cNvSpPr/>
            <p:nvPr/>
          </p:nvSpPr>
          <p:spPr>
            <a:xfrm>
              <a:off x="857694" y="1985240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32" name="pl332">
              <a:extLst>
                <a:ext uri="{FF2B5EF4-FFF2-40B4-BE49-F238E27FC236}">
                  <a16:creationId xmlns:a16="http://schemas.microsoft.com/office/drawing/2014/main" id="{EE7A3493-1519-D88C-E330-D58D9DA448EA}"/>
                </a:ext>
              </a:extLst>
            </p:cNvPr>
            <p:cNvSpPr/>
            <p:nvPr/>
          </p:nvSpPr>
          <p:spPr>
            <a:xfrm>
              <a:off x="857694" y="1818607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33" name="pl333">
              <a:extLst>
                <a:ext uri="{FF2B5EF4-FFF2-40B4-BE49-F238E27FC236}">
                  <a16:creationId xmlns:a16="http://schemas.microsoft.com/office/drawing/2014/main" id="{526E3C0B-217B-E363-EFA5-7F6C23DA3423}"/>
                </a:ext>
              </a:extLst>
            </p:cNvPr>
            <p:cNvSpPr/>
            <p:nvPr/>
          </p:nvSpPr>
          <p:spPr>
            <a:xfrm>
              <a:off x="857694" y="1651975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34" name="pl334">
              <a:extLst>
                <a:ext uri="{FF2B5EF4-FFF2-40B4-BE49-F238E27FC236}">
                  <a16:creationId xmlns:a16="http://schemas.microsoft.com/office/drawing/2014/main" id="{C671EF4C-452E-76AC-63E1-4FAE8DF135A1}"/>
                </a:ext>
              </a:extLst>
            </p:cNvPr>
            <p:cNvSpPr/>
            <p:nvPr/>
          </p:nvSpPr>
          <p:spPr>
            <a:xfrm>
              <a:off x="857694" y="1485342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35" name="tx335">
              <a:extLst>
                <a:ext uri="{FF2B5EF4-FFF2-40B4-BE49-F238E27FC236}">
                  <a16:creationId xmlns:a16="http://schemas.microsoft.com/office/drawing/2014/main" id="{1112C9BE-8BDF-93B9-0E86-398E5E31F3AE}"/>
                </a:ext>
              </a:extLst>
            </p:cNvPr>
            <p:cNvSpPr/>
            <p:nvPr/>
          </p:nvSpPr>
          <p:spPr>
            <a:xfrm>
              <a:off x="819261" y="2698116"/>
              <a:ext cx="28931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36" name="tx336">
              <a:extLst>
                <a:ext uri="{FF2B5EF4-FFF2-40B4-BE49-F238E27FC236}">
                  <a16:creationId xmlns:a16="http://schemas.microsoft.com/office/drawing/2014/main" id="{635632DE-F9ED-D058-47B1-3E031DE2B2CC}"/>
                </a:ext>
              </a:extLst>
            </p:cNvPr>
            <p:cNvSpPr/>
            <p:nvPr/>
          </p:nvSpPr>
          <p:spPr>
            <a:xfrm>
              <a:off x="790330" y="2531356"/>
              <a:ext cx="57862" cy="37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37" name="tx337">
              <a:extLst>
                <a:ext uri="{FF2B5EF4-FFF2-40B4-BE49-F238E27FC236}">
                  <a16:creationId xmlns:a16="http://schemas.microsoft.com/office/drawing/2014/main" id="{A65ECB5F-5461-39BB-30FE-88237246B972}"/>
                </a:ext>
              </a:extLst>
            </p:cNvPr>
            <p:cNvSpPr/>
            <p:nvPr/>
          </p:nvSpPr>
          <p:spPr>
            <a:xfrm>
              <a:off x="790330" y="2364749"/>
              <a:ext cx="57862" cy="374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38" name="tx338">
              <a:extLst>
                <a:ext uri="{FF2B5EF4-FFF2-40B4-BE49-F238E27FC236}">
                  <a16:creationId xmlns:a16="http://schemas.microsoft.com/office/drawing/2014/main" id="{D86E1B2F-7939-9FC2-04E7-57DE1F150D96}"/>
                </a:ext>
              </a:extLst>
            </p:cNvPr>
            <p:cNvSpPr/>
            <p:nvPr/>
          </p:nvSpPr>
          <p:spPr>
            <a:xfrm>
              <a:off x="790330" y="2198065"/>
              <a:ext cx="57862" cy="375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339" name="pl339">
              <a:extLst>
                <a:ext uri="{FF2B5EF4-FFF2-40B4-BE49-F238E27FC236}">
                  <a16:creationId xmlns:a16="http://schemas.microsoft.com/office/drawing/2014/main" id="{77400739-22BB-D115-038A-F1A8B062D5B2}"/>
                </a:ext>
              </a:extLst>
            </p:cNvPr>
            <p:cNvSpPr/>
            <p:nvPr/>
          </p:nvSpPr>
          <p:spPr>
            <a:xfrm>
              <a:off x="857694" y="2716824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40" name="pl340">
              <a:extLst>
                <a:ext uri="{FF2B5EF4-FFF2-40B4-BE49-F238E27FC236}">
                  <a16:creationId xmlns:a16="http://schemas.microsoft.com/office/drawing/2014/main" id="{A735958C-C1D4-A36C-5710-E8801C7BB079}"/>
                </a:ext>
              </a:extLst>
            </p:cNvPr>
            <p:cNvSpPr/>
            <p:nvPr/>
          </p:nvSpPr>
          <p:spPr>
            <a:xfrm>
              <a:off x="857694" y="2550191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41" name="pl341">
              <a:extLst>
                <a:ext uri="{FF2B5EF4-FFF2-40B4-BE49-F238E27FC236}">
                  <a16:creationId xmlns:a16="http://schemas.microsoft.com/office/drawing/2014/main" id="{214B6CE0-3FE7-2EFF-04B5-2636CC2DADEF}"/>
                </a:ext>
              </a:extLst>
            </p:cNvPr>
            <p:cNvSpPr/>
            <p:nvPr/>
          </p:nvSpPr>
          <p:spPr>
            <a:xfrm>
              <a:off x="857694" y="2383558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42" name="pl342">
              <a:extLst>
                <a:ext uri="{FF2B5EF4-FFF2-40B4-BE49-F238E27FC236}">
                  <a16:creationId xmlns:a16="http://schemas.microsoft.com/office/drawing/2014/main" id="{C274398C-4DD1-D45F-6FC7-21DCDEC73CA4}"/>
                </a:ext>
              </a:extLst>
            </p:cNvPr>
            <p:cNvSpPr/>
            <p:nvPr/>
          </p:nvSpPr>
          <p:spPr>
            <a:xfrm>
              <a:off x="857694" y="2216925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43" name="tx343">
              <a:extLst>
                <a:ext uri="{FF2B5EF4-FFF2-40B4-BE49-F238E27FC236}">
                  <a16:creationId xmlns:a16="http://schemas.microsoft.com/office/drawing/2014/main" id="{D8555765-B26D-0F78-0A6D-13A14D870808}"/>
                </a:ext>
              </a:extLst>
            </p:cNvPr>
            <p:cNvSpPr/>
            <p:nvPr/>
          </p:nvSpPr>
          <p:spPr>
            <a:xfrm>
              <a:off x="819261" y="3429700"/>
              <a:ext cx="28931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4" name="tx344">
              <a:extLst>
                <a:ext uri="{FF2B5EF4-FFF2-40B4-BE49-F238E27FC236}">
                  <a16:creationId xmlns:a16="http://schemas.microsoft.com/office/drawing/2014/main" id="{52F58FCF-82B3-6851-2507-9434081CCBD3}"/>
                </a:ext>
              </a:extLst>
            </p:cNvPr>
            <p:cNvSpPr/>
            <p:nvPr/>
          </p:nvSpPr>
          <p:spPr>
            <a:xfrm>
              <a:off x="790330" y="3262940"/>
              <a:ext cx="57862" cy="37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45" name="tx345">
              <a:extLst>
                <a:ext uri="{FF2B5EF4-FFF2-40B4-BE49-F238E27FC236}">
                  <a16:creationId xmlns:a16="http://schemas.microsoft.com/office/drawing/2014/main" id="{96F2B1A0-1908-57C4-6A49-36F5FCBFD3F2}"/>
                </a:ext>
              </a:extLst>
            </p:cNvPr>
            <p:cNvSpPr/>
            <p:nvPr/>
          </p:nvSpPr>
          <p:spPr>
            <a:xfrm>
              <a:off x="790330" y="3096332"/>
              <a:ext cx="57862" cy="374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46" name="tx346">
              <a:extLst>
                <a:ext uri="{FF2B5EF4-FFF2-40B4-BE49-F238E27FC236}">
                  <a16:creationId xmlns:a16="http://schemas.microsoft.com/office/drawing/2014/main" id="{D219F2D4-193A-AA17-EEA2-D7CF5BCC6F65}"/>
                </a:ext>
              </a:extLst>
            </p:cNvPr>
            <p:cNvSpPr/>
            <p:nvPr/>
          </p:nvSpPr>
          <p:spPr>
            <a:xfrm>
              <a:off x="790330" y="2929649"/>
              <a:ext cx="57862" cy="375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347" name="pl347">
              <a:extLst>
                <a:ext uri="{FF2B5EF4-FFF2-40B4-BE49-F238E27FC236}">
                  <a16:creationId xmlns:a16="http://schemas.microsoft.com/office/drawing/2014/main" id="{E101BF0E-690E-1948-EFC6-7B43DD17EE2E}"/>
                </a:ext>
              </a:extLst>
            </p:cNvPr>
            <p:cNvSpPr/>
            <p:nvPr/>
          </p:nvSpPr>
          <p:spPr>
            <a:xfrm>
              <a:off x="857694" y="3448407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48" name="pl348">
              <a:extLst>
                <a:ext uri="{FF2B5EF4-FFF2-40B4-BE49-F238E27FC236}">
                  <a16:creationId xmlns:a16="http://schemas.microsoft.com/office/drawing/2014/main" id="{46ABBA7C-1E87-4B5F-58C3-6F797D4FEDC2}"/>
                </a:ext>
              </a:extLst>
            </p:cNvPr>
            <p:cNvSpPr/>
            <p:nvPr/>
          </p:nvSpPr>
          <p:spPr>
            <a:xfrm>
              <a:off x="857694" y="3281774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49" name="pl349">
              <a:extLst>
                <a:ext uri="{FF2B5EF4-FFF2-40B4-BE49-F238E27FC236}">
                  <a16:creationId xmlns:a16="http://schemas.microsoft.com/office/drawing/2014/main" id="{BCCE4047-CCF3-0231-4D5C-00AC3C66C63E}"/>
                </a:ext>
              </a:extLst>
            </p:cNvPr>
            <p:cNvSpPr/>
            <p:nvPr/>
          </p:nvSpPr>
          <p:spPr>
            <a:xfrm>
              <a:off x="857694" y="3115142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50" name="pl350">
              <a:extLst>
                <a:ext uri="{FF2B5EF4-FFF2-40B4-BE49-F238E27FC236}">
                  <a16:creationId xmlns:a16="http://schemas.microsoft.com/office/drawing/2014/main" id="{710BE62E-2652-E8C4-9749-D9A5ADAA43A1}"/>
                </a:ext>
              </a:extLst>
            </p:cNvPr>
            <p:cNvSpPr/>
            <p:nvPr/>
          </p:nvSpPr>
          <p:spPr>
            <a:xfrm>
              <a:off x="857694" y="2948509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51" name="tx351">
              <a:extLst>
                <a:ext uri="{FF2B5EF4-FFF2-40B4-BE49-F238E27FC236}">
                  <a16:creationId xmlns:a16="http://schemas.microsoft.com/office/drawing/2014/main" id="{32922B4A-DEA5-3258-70B8-D20A913AA233}"/>
                </a:ext>
              </a:extLst>
            </p:cNvPr>
            <p:cNvSpPr/>
            <p:nvPr/>
          </p:nvSpPr>
          <p:spPr>
            <a:xfrm>
              <a:off x="4983450" y="3567403"/>
              <a:ext cx="169599" cy="35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375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Number</a:t>
              </a:r>
            </a:p>
          </p:txBody>
        </p:sp>
        <p:sp>
          <p:nvSpPr>
            <p:cNvPr id="352" name="tx352">
              <a:extLst>
                <a:ext uri="{FF2B5EF4-FFF2-40B4-BE49-F238E27FC236}">
                  <a16:creationId xmlns:a16="http://schemas.microsoft.com/office/drawing/2014/main" id="{A7EB0E14-6D40-D9D0-CCF2-6A4BCC53025E}"/>
                </a:ext>
              </a:extLst>
            </p:cNvPr>
            <p:cNvSpPr/>
            <p:nvPr/>
          </p:nvSpPr>
          <p:spPr>
            <a:xfrm rot="16200000">
              <a:off x="581880" y="2406172"/>
              <a:ext cx="328581" cy="444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375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(seconds)</a:t>
              </a:r>
            </a:p>
          </p:txBody>
        </p:sp>
        <p:sp>
          <p:nvSpPr>
            <p:cNvPr id="353" name="tx353">
              <a:extLst>
                <a:ext uri="{FF2B5EF4-FFF2-40B4-BE49-F238E27FC236}">
                  <a16:creationId xmlns:a16="http://schemas.microsoft.com/office/drawing/2014/main" id="{2A23E944-085D-BD7F-E7BB-808AB5D556CE}"/>
                </a:ext>
              </a:extLst>
            </p:cNvPr>
            <p:cNvSpPr/>
            <p:nvPr/>
          </p:nvSpPr>
          <p:spPr>
            <a:xfrm>
              <a:off x="9328472" y="2314310"/>
              <a:ext cx="225224" cy="44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375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Type</a:t>
              </a:r>
            </a:p>
          </p:txBody>
        </p:sp>
        <p:sp>
          <p:nvSpPr>
            <p:cNvPr id="354" name="rc354">
              <a:extLst>
                <a:ext uri="{FF2B5EF4-FFF2-40B4-BE49-F238E27FC236}">
                  <a16:creationId xmlns:a16="http://schemas.microsoft.com/office/drawing/2014/main" id="{CEAA82A3-D086-2F82-323B-C92F9782E435}"/>
                </a:ext>
              </a:extLst>
            </p:cNvPr>
            <p:cNvSpPr/>
            <p:nvPr/>
          </p:nvSpPr>
          <p:spPr>
            <a:xfrm>
              <a:off x="9331544" y="2390544"/>
              <a:ext cx="68765" cy="687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55" name="rc355">
              <a:extLst>
                <a:ext uri="{FF2B5EF4-FFF2-40B4-BE49-F238E27FC236}">
                  <a16:creationId xmlns:a16="http://schemas.microsoft.com/office/drawing/2014/main" id="{81666770-1439-C089-9217-1F35493C19F2}"/>
                </a:ext>
              </a:extLst>
            </p:cNvPr>
            <p:cNvSpPr/>
            <p:nvPr/>
          </p:nvSpPr>
          <p:spPr>
            <a:xfrm>
              <a:off x="9331544" y="2465453"/>
              <a:ext cx="68765" cy="687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56" name="tx356">
              <a:extLst>
                <a:ext uri="{FF2B5EF4-FFF2-40B4-BE49-F238E27FC236}">
                  <a16:creationId xmlns:a16="http://schemas.microsoft.com/office/drawing/2014/main" id="{45FE5834-F58E-8E1F-E42D-DD9114C5BDFA}"/>
                </a:ext>
              </a:extLst>
            </p:cNvPr>
            <p:cNvSpPr/>
            <p:nvPr/>
          </p:nvSpPr>
          <p:spPr>
            <a:xfrm>
              <a:off x="9427135" y="2410537"/>
              <a:ext cx="72068" cy="280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</a:t>
              </a:r>
            </a:p>
          </p:txBody>
        </p:sp>
        <p:sp>
          <p:nvSpPr>
            <p:cNvPr id="357" name="tx357">
              <a:extLst>
                <a:ext uri="{FF2B5EF4-FFF2-40B4-BE49-F238E27FC236}">
                  <a16:creationId xmlns:a16="http://schemas.microsoft.com/office/drawing/2014/main" id="{5AAFB1BB-0E60-C912-C027-759BC4C99661}"/>
                </a:ext>
              </a:extLst>
            </p:cNvPr>
            <p:cNvSpPr/>
            <p:nvPr/>
          </p:nvSpPr>
          <p:spPr>
            <a:xfrm>
              <a:off x="9427135" y="2481386"/>
              <a:ext cx="146278" cy="321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orc_time</a:t>
              </a:r>
            </a:p>
          </p:txBody>
        </p:sp>
        <p:sp>
          <p:nvSpPr>
            <p:cNvPr id="358" name="pl358">
              <a:extLst>
                <a:ext uri="{FF2B5EF4-FFF2-40B4-BE49-F238E27FC236}">
                  <a16:creationId xmlns:a16="http://schemas.microsoft.com/office/drawing/2014/main" id="{900BE655-A50D-7A14-8106-53088F3719C6}"/>
                </a:ext>
              </a:extLst>
            </p:cNvPr>
            <p:cNvSpPr/>
            <p:nvPr/>
          </p:nvSpPr>
          <p:spPr>
            <a:xfrm>
              <a:off x="1260103" y="4292890"/>
              <a:ext cx="7616294" cy="1364764"/>
            </a:xfrm>
            <a:custGeom>
              <a:avLst/>
              <a:gdLst/>
              <a:ahLst/>
              <a:cxnLst/>
              <a:rect l="0" t="0" r="0" b="0"/>
              <a:pathLst>
                <a:path w="22312885" h="3998247">
                  <a:moveTo>
                    <a:pt x="0" y="3998247"/>
                  </a:moveTo>
                  <a:lnTo>
                    <a:pt x="2479209" y="3874984"/>
                  </a:lnTo>
                  <a:lnTo>
                    <a:pt x="4958418" y="3668784"/>
                  </a:lnTo>
                  <a:lnTo>
                    <a:pt x="7437628" y="3290236"/>
                  </a:lnTo>
                  <a:lnTo>
                    <a:pt x="9916837" y="2926675"/>
                  </a:lnTo>
                  <a:lnTo>
                    <a:pt x="12396047" y="2585712"/>
                  </a:lnTo>
                  <a:lnTo>
                    <a:pt x="14875256" y="2181271"/>
                  </a:lnTo>
                  <a:lnTo>
                    <a:pt x="17354466" y="1550532"/>
                  </a:lnTo>
                  <a:lnTo>
                    <a:pt x="19833675" y="833055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59" name="pl359">
              <a:extLst>
                <a:ext uri="{FF2B5EF4-FFF2-40B4-BE49-F238E27FC236}">
                  <a16:creationId xmlns:a16="http://schemas.microsoft.com/office/drawing/2014/main" id="{80F96C1B-BEDE-DE68-176A-88622B28FAD7}"/>
                </a:ext>
              </a:extLst>
            </p:cNvPr>
            <p:cNvSpPr/>
            <p:nvPr/>
          </p:nvSpPr>
          <p:spPr>
            <a:xfrm>
              <a:off x="1260103" y="4053142"/>
              <a:ext cx="7616294" cy="1593227"/>
            </a:xfrm>
            <a:custGeom>
              <a:avLst/>
              <a:gdLst/>
              <a:ahLst/>
              <a:cxnLst/>
              <a:rect l="0" t="0" r="0" b="0"/>
              <a:pathLst>
                <a:path w="22312885" h="4667557">
                  <a:moveTo>
                    <a:pt x="0" y="4667557"/>
                  </a:moveTo>
                  <a:lnTo>
                    <a:pt x="2479209" y="4450687"/>
                  </a:lnTo>
                  <a:lnTo>
                    <a:pt x="4958418" y="4203365"/>
                  </a:lnTo>
                  <a:lnTo>
                    <a:pt x="7437628" y="3882546"/>
                  </a:lnTo>
                  <a:lnTo>
                    <a:pt x="9916837" y="3478281"/>
                  </a:lnTo>
                  <a:lnTo>
                    <a:pt x="12396047" y="2951163"/>
                  </a:lnTo>
                  <a:lnTo>
                    <a:pt x="14875256" y="2289840"/>
                  </a:lnTo>
                  <a:lnTo>
                    <a:pt x="17354466" y="1769736"/>
                  </a:lnTo>
                  <a:lnTo>
                    <a:pt x="19833675" y="665708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60" name="pl360">
              <a:extLst>
                <a:ext uri="{FF2B5EF4-FFF2-40B4-BE49-F238E27FC236}">
                  <a16:creationId xmlns:a16="http://schemas.microsoft.com/office/drawing/2014/main" id="{49EBC29C-030F-B67B-9EED-695A3EF21368}"/>
                </a:ext>
              </a:extLst>
            </p:cNvPr>
            <p:cNvSpPr/>
            <p:nvPr/>
          </p:nvSpPr>
          <p:spPr>
            <a:xfrm>
              <a:off x="1260103" y="3755429"/>
              <a:ext cx="7616294" cy="1887361"/>
            </a:xfrm>
            <a:custGeom>
              <a:avLst/>
              <a:gdLst/>
              <a:ahLst/>
              <a:cxnLst/>
              <a:rect l="0" t="0" r="0" b="0"/>
              <a:pathLst>
                <a:path w="22312885" h="5529261">
                  <a:moveTo>
                    <a:pt x="0" y="5529261"/>
                  </a:moveTo>
                  <a:lnTo>
                    <a:pt x="2479209" y="5391760"/>
                  </a:lnTo>
                  <a:lnTo>
                    <a:pt x="4958418" y="5099395"/>
                  </a:lnTo>
                  <a:lnTo>
                    <a:pt x="7437628" y="4694241"/>
                  </a:lnTo>
                  <a:lnTo>
                    <a:pt x="9916837" y="4395576"/>
                  </a:lnTo>
                  <a:lnTo>
                    <a:pt x="12396047" y="3738886"/>
                  </a:lnTo>
                  <a:lnTo>
                    <a:pt x="14875256" y="3015237"/>
                  </a:lnTo>
                  <a:lnTo>
                    <a:pt x="17354466" y="2124885"/>
                  </a:lnTo>
                  <a:lnTo>
                    <a:pt x="19833675" y="1491492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61" name="pl361">
              <a:extLst>
                <a:ext uri="{FF2B5EF4-FFF2-40B4-BE49-F238E27FC236}">
                  <a16:creationId xmlns:a16="http://schemas.microsoft.com/office/drawing/2014/main" id="{D99C1ED3-D5C0-2131-9066-1F2250C631BA}"/>
                </a:ext>
              </a:extLst>
            </p:cNvPr>
            <p:cNvSpPr/>
            <p:nvPr/>
          </p:nvSpPr>
          <p:spPr>
            <a:xfrm>
              <a:off x="1260103" y="3835577"/>
              <a:ext cx="7616294" cy="1810970"/>
            </a:xfrm>
            <a:custGeom>
              <a:avLst/>
              <a:gdLst/>
              <a:ahLst/>
              <a:cxnLst/>
              <a:rect l="0" t="0" r="0" b="0"/>
              <a:pathLst>
                <a:path w="22312885" h="5305462">
                  <a:moveTo>
                    <a:pt x="0" y="5305462"/>
                  </a:moveTo>
                  <a:lnTo>
                    <a:pt x="2479209" y="5142318"/>
                  </a:lnTo>
                  <a:lnTo>
                    <a:pt x="4958418" y="4853641"/>
                  </a:lnTo>
                  <a:lnTo>
                    <a:pt x="7437628" y="4440677"/>
                  </a:lnTo>
                  <a:lnTo>
                    <a:pt x="9916837" y="4029126"/>
                  </a:lnTo>
                  <a:lnTo>
                    <a:pt x="12396047" y="3416858"/>
                  </a:lnTo>
                  <a:lnTo>
                    <a:pt x="14875256" y="2748020"/>
                  </a:lnTo>
                  <a:lnTo>
                    <a:pt x="17354466" y="2015531"/>
                  </a:lnTo>
                  <a:lnTo>
                    <a:pt x="19833675" y="1003327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62" name="pl362">
              <a:extLst>
                <a:ext uri="{FF2B5EF4-FFF2-40B4-BE49-F238E27FC236}">
                  <a16:creationId xmlns:a16="http://schemas.microsoft.com/office/drawing/2014/main" id="{969433EB-D70A-D6CF-2107-0D46F5831790}"/>
                </a:ext>
              </a:extLst>
            </p:cNvPr>
            <p:cNvSpPr/>
            <p:nvPr/>
          </p:nvSpPr>
          <p:spPr>
            <a:xfrm>
              <a:off x="1260103" y="3775424"/>
              <a:ext cx="7616294" cy="1866690"/>
            </a:xfrm>
            <a:custGeom>
              <a:avLst/>
              <a:gdLst/>
              <a:ahLst/>
              <a:cxnLst/>
              <a:rect l="0" t="0" r="0" b="0"/>
              <a:pathLst>
                <a:path w="22312885" h="5468702">
                  <a:moveTo>
                    <a:pt x="0" y="5468702"/>
                  </a:moveTo>
                  <a:lnTo>
                    <a:pt x="2479209" y="5231046"/>
                  </a:lnTo>
                  <a:lnTo>
                    <a:pt x="4958418" y="5025400"/>
                  </a:lnTo>
                  <a:lnTo>
                    <a:pt x="7437628" y="4642740"/>
                  </a:lnTo>
                  <a:lnTo>
                    <a:pt x="9916837" y="4177282"/>
                  </a:lnTo>
                  <a:lnTo>
                    <a:pt x="12396047" y="3717910"/>
                  </a:lnTo>
                  <a:lnTo>
                    <a:pt x="14875256" y="2990839"/>
                  </a:lnTo>
                  <a:lnTo>
                    <a:pt x="17354466" y="1971571"/>
                  </a:lnTo>
                  <a:lnTo>
                    <a:pt x="19833675" y="1401894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63" name="pl363">
              <a:extLst>
                <a:ext uri="{FF2B5EF4-FFF2-40B4-BE49-F238E27FC236}">
                  <a16:creationId xmlns:a16="http://schemas.microsoft.com/office/drawing/2014/main" id="{03D911AC-D8EC-C10B-F33A-A0D2E362A916}"/>
                </a:ext>
              </a:extLst>
            </p:cNvPr>
            <p:cNvSpPr/>
            <p:nvPr/>
          </p:nvSpPr>
          <p:spPr>
            <a:xfrm>
              <a:off x="1260103" y="3876611"/>
              <a:ext cx="7616294" cy="1769308"/>
            </a:xfrm>
            <a:custGeom>
              <a:avLst/>
              <a:gdLst/>
              <a:ahLst/>
              <a:cxnLst/>
              <a:rect l="0" t="0" r="0" b="0"/>
              <a:pathLst>
                <a:path w="22312885" h="5183409">
                  <a:moveTo>
                    <a:pt x="0" y="5183409"/>
                  </a:moveTo>
                  <a:lnTo>
                    <a:pt x="2479209" y="5039636"/>
                  </a:lnTo>
                  <a:lnTo>
                    <a:pt x="4958418" y="4712929"/>
                  </a:lnTo>
                  <a:lnTo>
                    <a:pt x="7437628" y="4338647"/>
                  </a:lnTo>
                  <a:lnTo>
                    <a:pt x="9916837" y="3914154"/>
                  </a:lnTo>
                  <a:lnTo>
                    <a:pt x="12396047" y="3360486"/>
                  </a:lnTo>
                  <a:lnTo>
                    <a:pt x="14875256" y="2565493"/>
                  </a:lnTo>
                  <a:lnTo>
                    <a:pt x="17354466" y="1800726"/>
                  </a:lnTo>
                  <a:lnTo>
                    <a:pt x="19833675" y="985006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64" name="pl364">
              <a:extLst>
                <a:ext uri="{FF2B5EF4-FFF2-40B4-BE49-F238E27FC236}">
                  <a16:creationId xmlns:a16="http://schemas.microsoft.com/office/drawing/2014/main" id="{A4D45133-2D67-5EBB-9B9A-EEB7C26070EB}"/>
                </a:ext>
              </a:extLst>
            </p:cNvPr>
            <p:cNvSpPr/>
            <p:nvPr/>
          </p:nvSpPr>
          <p:spPr>
            <a:xfrm>
              <a:off x="1260103" y="3938043"/>
              <a:ext cx="7616294" cy="1717926"/>
            </a:xfrm>
            <a:custGeom>
              <a:avLst/>
              <a:gdLst/>
              <a:ahLst/>
              <a:cxnLst/>
              <a:rect l="0" t="0" r="0" b="0"/>
              <a:pathLst>
                <a:path w="22312885" h="5032879">
                  <a:moveTo>
                    <a:pt x="0" y="5032879"/>
                  </a:moveTo>
                  <a:lnTo>
                    <a:pt x="2479209" y="4856238"/>
                  </a:lnTo>
                  <a:lnTo>
                    <a:pt x="4958418" y="4571804"/>
                  </a:lnTo>
                  <a:lnTo>
                    <a:pt x="7437628" y="4149391"/>
                  </a:lnTo>
                  <a:lnTo>
                    <a:pt x="9916837" y="3706293"/>
                  </a:lnTo>
                  <a:lnTo>
                    <a:pt x="12396047" y="3171194"/>
                  </a:lnTo>
                  <a:lnTo>
                    <a:pt x="14875256" y="2429468"/>
                  </a:lnTo>
                  <a:lnTo>
                    <a:pt x="17354466" y="1391403"/>
                  </a:lnTo>
                  <a:lnTo>
                    <a:pt x="19833675" y="591772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65" name="pl365">
              <a:extLst>
                <a:ext uri="{FF2B5EF4-FFF2-40B4-BE49-F238E27FC236}">
                  <a16:creationId xmlns:a16="http://schemas.microsoft.com/office/drawing/2014/main" id="{9DD902B5-5654-9770-6E90-00E97CDB2779}"/>
                </a:ext>
              </a:extLst>
            </p:cNvPr>
            <p:cNvSpPr/>
            <p:nvPr/>
          </p:nvSpPr>
          <p:spPr>
            <a:xfrm>
              <a:off x="1260103" y="3842153"/>
              <a:ext cx="7616294" cy="1819496"/>
            </a:xfrm>
            <a:custGeom>
              <a:avLst/>
              <a:gdLst/>
              <a:ahLst/>
              <a:cxnLst/>
              <a:rect l="0" t="0" r="0" b="0"/>
              <a:pathLst>
                <a:path w="22312885" h="5330441">
                  <a:moveTo>
                    <a:pt x="0" y="5330441"/>
                  </a:moveTo>
                  <a:lnTo>
                    <a:pt x="2479209" y="5125030"/>
                  </a:lnTo>
                  <a:lnTo>
                    <a:pt x="4958418" y="4851511"/>
                  </a:lnTo>
                  <a:lnTo>
                    <a:pt x="7437628" y="4468728"/>
                  </a:lnTo>
                  <a:lnTo>
                    <a:pt x="9916837" y="4011485"/>
                  </a:lnTo>
                  <a:lnTo>
                    <a:pt x="12396047" y="3426717"/>
                  </a:lnTo>
                  <a:lnTo>
                    <a:pt x="14875256" y="2716253"/>
                  </a:lnTo>
                  <a:lnTo>
                    <a:pt x="17354466" y="1990768"/>
                  </a:lnTo>
                  <a:lnTo>
                    <a:pt x="19833675" y="1048998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66" name="pl366">
              <a:extLst>
                <a:ext uri="{FF2B5EF4-FFF2-40B4-BE49-F238E27FC236}">
                  <a16:creationId xmlns:a16="http://schemas.microsoft.com/office/drawing/2014/main" id="{EE129E43-5DE3-0090-5B9E-B3F3A3B875FD}"/>
                </a:ext>
              </a:extLst>
            </p:cNvPr>
            <p:cNvSpPr/>
            <p:nvPr/>
          </p:nvSpPr>
          <p:spPr>
            <a:xfrm>
              <a:off x="1260103" y="3837992"/>
              <a:ext cx="7616294" cy="1820452"/>
            </a:xfrm>
            <a:custGeom>
              <a:avLst/>
              <a:gdLst/>
              <a:ahLst/>
              <a:cxnLst/>
              <a:rect l="0" t="0" r="0" b="0"/>
              <a:pathLst>
                <a:path w="22312885" h="5333243">
                  <a:moveTo>
                    <a:pt x="0" y="5333243"/>
                  </a:moveTo>
                  <a:lnTo>
                    <a:pt x="2479209" y="5142820"/>
                  </a:lnTo>
                  <a:lnTo>
                    <a:pt x="4958418" y="4805562"/>
                  </a:lnTo>
                  <a:lnTo>
                    <a:pt x="7437628" y="4457790"/>
                  </a:lnTo>
                  <a:lnTo>
                    <a:pt x="9916837" y="3993139"/>
                  </a:lnTo>
                  <a:lnTo>
                    <a:pt x="12396047" y="3374751"/>
                  </a:lnTo>
                  <a:lnTo>
                    <a:pt x="14875256" y="2828144"/>
                  </a:lnTo>
                  <a:lnTo>
                    <a:pt x="17354466" y="1965430"/>
                  </a:lnTo>
                  <a:lnTo>
                    <a:pt x="19833675" y="923166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67" name="pl367">
              <a:extLst>
                <a:ext uri="{FF2B5EF4-FFF2-40B4-BE49-F238E27FC236}">
                  <a16:creationId xmlns:a16="http://schemas.microsoft.com/office/drawing/2014/main" id="{0AB18C9F-A5BD-FBFB-03D8-A2FACB659CFF}"/>
                </a:ext>
              </a:extLst>
            </p:cNvPr>
            <p:cNvSpPr/>
            <p:nvPr/>
          </p:nvSpPr>
          <p:spPr>
            <a:xfrm>
              <a:off x="1260103" y="3800717"/>
              <a:ext cx="7616294" cy="1861672"/>
            </a:xfrm>
            <a:custGeom>
              <a:avLst/>
              <a:gdLst/>
              <a:ahLst/>
              <a:cxnLst/>
              <a:rect l="0" t="0" r="0" b="0"/>
              <a:pathLst>
                <a:path w="22312885" h="5454002">
                  <a:moveTo>
                    <a:pt x="0" y="5454002"/>
                  </a:moveTo>
                  <a:lnTo>
                    <a:pt x="2479209" y="5283798"/>
                  </a:lnTo>
                  <a:lnTo>
                    <a:pt x="4958418" y="4913669"/>
                  </a:lnTo>
                  <a:lnTo>
                    <a:pt x="7437628" y="4565411"/>
                  </a:lnTo>
                  <a:lnTo>
                    <a:pt x="9916837" y="4088810"/>
                  </a:lnTo>
                  <a:lnTo>
                    <a:pt x="12396047" y="3511269"/>
                  </a:lnTo>
                  <a:lnTo>
                    <a:pt x="14875256" y="2865703"/>
                  </a:lnTo>
                  <a:lnTo>
                    <a:pt x="17354466" y="1940960"/>
                  </a:lnTo>
                  <a:lnTo>
                    <a:pt x="19833675" y="1196583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68" name="pl368">
              <a:extLst>
                <a:ext uri="{FF2B5EF4-FFF2-40B4-BE49-F238E27FC236}">
                  <a16:creationId xmlns:a16="http://schemas.microsoft.com/office/drawing/2014/main" id="{A1054167-7F8A-71F2-1B69-28F7518A122B}"/>
                </a:ext>
              </a:extLst>
            </p:cNvPr>
            <p:cNvSpPr/>
            <p:nvPr/>
          </p:nvSpPr>
          <p:spPr>
            <a:xfrm>
              <a:off x="1260103" y="3831400"/>
              <a:ext cx="7616294" cy="1827525"/>
            </a:xfrm>
            <a:custGeom>
              <a:avLst/>
              <a:gdLst/>
              <a:ahLst/>
              <a:cxnLst/>
              <a:rect l="0" t="0" r="0" b="0"/>
              <a:pathLst>
                <a:path w="22312885" h="5353963">
                  <a:moveTo>
                    <a:pt x="0" y="5353963"/>
                  </a:moveTo>
                  <a:lnTo>
                    <a:pt x="2479209" y="5144214"/>
                  </a:lnTo>
                  <a:lnTo>
                    <a:pt x="4958418" y="4766502"/>
                  </a:lnTo>
                  <a:lnTo>
                    <a:pt x="7437628" y="4445279"/>
                  </a:lnTo>
                  <a:lnTo>
                    <a:pt x="9916837" y="3983467"/>
                  </a:lnTo>
                  <a:lnTo>
                    <a:pt x="12396047" y="3460048"/>
                  </a:lnTo>
                  <a:lnTo>
                    <a:pt x="14875256" y="2788705"/>
                  </a:lnTo>
                  <a:lnTo>
                    <a:pt x="17354466" y="1936253"/>
                  </a:lnTo>
                  <a:lnTo>
                    <a:pt x="19833675" y="1015276"/>
                  </a:lnTo>
                  <a:lnTo>
                    <a:pt x="22312885" y="0"/>
                  </a:lnTo>
                </a:path>
              </a:pathLst>
            </a:custGeom>
            <a:ln w="27101" cap="flat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69" name="pt369">
              <a:extLst>
                <a:ext uri="{FF2B5EF4-FFF2-40B4-BE49-F238E27FC236}">
                  <a16:creationId xmlns:a16="http://schemas.microsoft.com/office/drawing/2014/main" id="{1394BF85-B82E-448C-13F4-35A1BD39FDE6}"/>
                </a:ext>
              </a:extLst>
            </p:cNvPr>
            <p:cNvSpPr/>
            <p:nvPr/>
          </p:nvSpPr>
          <p:spPr>
            <a:xfrm>
              <a:off x="1221564" y="5619115"/>
              <a:ext cx="77078" cy="770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70" name="pt370">
              <a:extLst>
                <a:ext uri="{FF2B5EF4-FFF2-40B4-BE49-F238E27FC236}">
                  <a16:creationId xmlns:a16="http://schemas.microsoft.com/office/drawing/2014/main" id="{62EFD48B-1105-36FA-F34F-B55EAA822FAC}"/>
                </a:ext>
              </a:extLst>
            </p:cNvPr>
            <p:cNvSpPr/>
            <p:nvPr/>
          </p:nvSpPr>
          <p:spPr>
            <a:xfrm>
              <a:off x="1221564" y="5607830"/>
              <a:ext cx="77078" cy="77078"/>
            </a:xfrm>
            <a:prstGeom prst="ellipse">
              <a:avLst/>
            </a:prstGeom>
            <a:solidFill>
              <a:srgbClr val="DB8E00">
                <a:alpha val="100000"/>
              </a:srgbClr>
            </a:solidFill>
            <a:ln w="9000" cap="rnd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71" name="pt371">
              <a:extLst>
                <a:ext uri="{FF2B5EF4-FFF2-40B4-BE49-F238E27FC236}">
                  <a16:creationId xmlns:a16="http://schemas.microsoft.com/office/drawing/2014/main" id="{55353275-8558-0531-E316-CBF650A04A94}"/>
                </a:ext>
              </a:extLst>
            </p:cNvPr>
            <p:cNvSpPr/>
            <p:nvPr/>
          </p:nvSpPr>
          <p:spPr>
            <a:xfrm>
              <a:off x="1221564" y="5604252"/>
              <a:ext cx="77078" cy="77078"/>
            </a:xfrm>
            <a:prstGeom prst="ellipse">
              <a:avLst/>
            </a:prstGeom>
            <a:solidFill>
              <a:srgbClr val="AEA200">
                <a:alpha val="100000"/>
              </a:srgbClr>
            </a:solidFill>
            <a:ln w="9000" cap="rnd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72" name="pt372">
              <a:extLst>
                <a:ext uri="{FF2B5EF4-FFF2-40B4-BE49-F238E27FC236}">
                  <a16:creationId xmlns:a16="http://schemas.microsoft.com/office/drawing/2014/main" id="{8BB5F06C-1220-39E3-E48A-888EE7456C14}"/>
                </a:ext>
              </a:extLst>
            </p:cNvPr>
            <p:cNvSpPr/>
            <p:nvPr/>
          </p:nvSpPr>
          <p:spPr>
            <a:xfrm>
              <a:off x="1221564" y="5608008"/>
              <a:ext cx="77078" cy="77078"/>
            </a:xfrm>
            <a:prstGeom prst="ellipse">
              <a:avLst/>
            </a:prstGeom>
            <a:solidFill>
              <a:srgbClr val="64B200">
                <a:alpha val="100000"/>
              </a:srgbClr>
            </a:solidFill>
            <a:ln w="9000" cap="rnd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73" name="pt373">
              <a:extLst>
                <a:ext uri="{FF2B5EF4-FFF2-40B4-BE49-F238E27FC236}">
                  <a16:creationId xmlns:a16="http://schemas.microsoft.com/office/drawing/2014/main" id="{FB169971-16DF-6730-76F4-3FD4B96C2E36}"/>
                </a:ext>
              </a:extLst>
            </p:cNvPr>
            <p:cNvSpPr/>
            <p:nvPr/>
          </p:nvSpPr>
          <p:spPr>
            <a:xfrm>
              <a:off x="1221564" y="5603575"/>
              <a:ext cx="77078" cy="77078"/>
            </a:xfrm>
            <a:prstGeom prst="ellipse">
              <a:avLst/>
            </a:prstGeom>
            <a:solidFill>
              <a:srgbClr val="00BD5C">
                <a:alpha val="100000"/>
              </a:srgbClr>
            </a:solidFill>
            <a:ln w="9000" cap="rnd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74" name="pt374">
              <a:extLst>
                <a:ext uri="{FF2B5EF4-FFF2-40B4-BE49-F238E27FC236}">
                  <a16:creationId xmlns:a16="http://schemas.microsoft.com/office/drawing/2014/main" id="{072D46DF-BCB5-70D4-6F46-21E3C10E7E32}"/>
                </a:ext>
              </a:extLst>
            </p:cNvPr>
            <p:cNvSpPr/>
            <p:nvPr/>
          </p:nvSpPr>
          <p:spPr>
            <a:xfrm>
              <a:off x="1221564" y="5607380"/>
              <a:ext cx="77078" cy="77078"/>
            </a:xfrm>
            <a:prstGeom prst="ellipse">
              <a:avLst/>
            </a:prstGeom>
            <a:solidFill>
              <a:srgbClr val="00C1A7">
                <a:alpha val="100000"/>
              </a:srgbClr>
            </a:solidFill>
            <a:ln w="9000" cap="rnd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75" name="pt375">
              <a:extLst>
                <a:ext uri="{FF2B5EF4-FFF2-40B4-BE49-F238E27FC236}">
                  <a16:creationId xmlns:a16="http://schemas.microsoft.com/office/drawing/2014/main" id="{54A605CE-D751-EFF0-6D11-2F37476575D3}"/>
                </a:ext>
              </a:extLst>
            </p:cNvPr>
            <p:cNvSpPr/>
            <p:nvPr/>
          </p:nvSpPr>
          <p:spPr>
            <a:xfrm>
              <a:off x="1221564" y="5617430"/>
              <a:ext cx="77078" cy="77078"/>
            </a:xfrm>
            <a:prstGeom prst="ellipse">
              <a:avLst/>
            </a:prstGeom>
            <a:solidFill>
              <a:srgbClr val="00BADE">
                <a:alpha val="100000"/>
              </a:srgbClr>
            </a:solidFill>
            <a:ln w="9000" cap="rnd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76" name="pt376">
              <a:extLst>
                <a:ext uri="{FF2B5EF4-FFF2-40B4-BE49-F238E27FC236}">
                  <a16:creationId xmlns:a16="http://schemas.microsoft.com/office/drawing/2014/main" id="{5171A5D8-5680-8EDD-FF31-05FAA6F1BD46}"/>
                </a:ext>
              </a:extLst>
            </p:cNvPr>
            <p:cNvSpPr/>
            <p:nvPr/>
          </p:nvSpPr>
          <p:spPr>
            <a:xfrm>
              <a:off x="1221564" y="5623110"/>
              <a:ext cx="77078" cy="77078"/>
            </a:xfrm>
            <a:prstGeom prst="ellipse">
              <a:avLst/>
            </a:prstGeom>
            <a:solidFill>
              <a:srgbClr val="00A6FF">
                <a:alpha val="100000"/>
              </a:srgbClr>
            </a:solidFill>
            <a:ln w="9000" cap="rnd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77" name="pt377">
              <a:extLst>
                <a:ext uri="{FF2B5EF4-FFF2-40B4-BE49-F238E27FC236}">
                  <a16:creationId xmlns:a16="http://schemas.microsoft.com/office/drawing/2014/main" id="{7C766DDA-B95B-19E4-656A-81FE8754AC09}"/>
                </a:ext>
              </a:extLst>
            </p:cNvPr>
            <p:cNvSpPr/>
            <p:nvPr/>
          </p:nvSpPr>
          <p:spPr>
            <a:xfrm>
              <a:off x="1221564" y="5619906"/>
              <a:ext cx="77078" cy="77078"/>
            </a:xfrm>
            <a:prstGeom prst="ellipse">
              <a:avLst/>
            </a:prstGeom>
            <a:solidFill>
              <a:srgbClr val="B385FF">
                <a:alpha val="100000"/>
              </a:srgbClr>
            </a:solidFill>
            <a:ln w="9000" cap="rnd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78" name="pt378">
              <a:extLst>
                <a:ext uri="{FF2B5EF4-FFF2-40B4-BE49-F238E27FC236}">
                  <a16:creationId xmlns:a16="http://schemas.microsoft.com/office/drawing/2014/main" id="{01231C97-DB5C-780C-9DDC-AC19BA8CB9D5}"/>
                </a:ext>
              </a:extLst>
            </p:cNvPr>
            <p:cNvSpPr/>
            <p:nvPr/>
          </p:nvSpPr>
          <p:spPr>
            <a:xfrm>
              <a:off x="1221564" y="5623850"/>
              <a:ext cx="77078" cy="77078"/>
            </a:xfrm>
            <a:prstGeom prst="ellipse">
              <a:avLst/>
            </a:prstGeom>
            <a:solidFill>
              <a:srgbClr val="EF67EB">
                <a:alpha val="100000"/>
              </a:srgbClr>
            </a:solidFill>
            <a:ln w="9000" cap="rnd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79" name="pt379">
              <a:extLst>
                <a:ext uri="{FF2B5EF4-FFF2-40B4-BE49-F238E27FC236}">
                  <a16:creationId xmlns:a16="http://schemas.microsoft.com/office/drawing/2014/main" id="{AC63D64B-F1C6-A141-A6CE-33D0298AB038}"/>
                </a:ext>
              </a:extLst>
            </p:cNvPr>
            <p:cNvSpPr/>
            <p:nvPr/>
          </p:nvSpPr>
          <p:spPr>
            <a:xfrm>
              <a:off x="1221564" y="5620386"/>
              <a:ext cx="77078" cy="77078"/>
            </a:xfrm>
            <a:prstGeom prst="ellipse">
              <a:avLst/>
            </a:prstGeom>
            <a:solidFill>
              <a:srgbClr val="FF63B6">
                <a:alpha val="100000"/>
              </a:srgbClr>
            </a:solidFill>
            <a:ln w="9000" cap="rnd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80" name="pt380">
              <a:extLst>
                <a:ext uri="{FF2B5EF4-FFF2-40B4-BE49-F238E27FC236}">
                  <a16:creationId xmlns:a16="http://schemas.microsoft.com/office/drawing/2014/main" id="{DC52ABC9-CD81-024E-3EEB-9A450D0FD4ED}"/>
                </a:ext>
              </a:extLst>
            </p:cNvPr>
            <p:cNvSpPr/>
            <p:nvPr/>
          </p:nvSpPr>
          <p:spPr>
            <a:xfrm>
              <a:off x="2067819" y="5577040"/>
              <a:ext cx="77078" cy="770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81" name="pt381">
              <a:extLst>
                <a:ext uri="{FF2B5EF4-FFF2-40B4-BE49-F238E27FC236}">
                  <a16:creationId xmlns:a16="http://schemas.microsoft.com/office/drawing/2014/main" id="{6652BDF1-F1F3-A55D-509C-43140CF259EE}"/>
                </a:ext>
              </a:extLst>
            </p:cNvPr>
            <p:cNvSpPr/>
            <p:nvPr/>
          </p:nvSpPr>
          <p:spPr>
            <a:xfrm>
              <a:off x="2067819" y="5533803"/>
              <a:ext cx="77078" cy="77078"/>
            </a:xfrm>
            <a:prstGeom prst="ellipse">
              <a:avLst/>
            </a:prstGeom>
            <a:solidFill>
              <a:srgbClr val="DB8E00">
                <a:alpha val="100000"/>
              </a:srgbClr>
            </a:solidFill>
            <a:ln w="9000" cap="rnd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82" name="pt382">
              <a:extLst>
                <a:ext uri="{FF2B5EF4-FFF2-40B4-BE49-F238E27FC236}">
                  <a16:creationId xmlns:a16="http://schemas.microsoft.com/office/drawing/2014/main" id="{91E38405-14D0-3D80-26D2-0E9796846EA9}"/>
                </a:ext>
              </a:extLst>
            </p:cNvPr>
            <p:cNvSpPr/>
            <p:nvPr/>
          </p:nvSpPr>
          <p:spPr>
            <a:xfrm>
              <a:off x="2067819" y="5557317"/>
              <a:ext cx="77078" cy="77078"/>
            </a:xfrm>
            <a:prstGeom prst="ellipse">
              <a:avLst/>
            </a:prstGeom>
            <a:solidFill>
              <a:srgbClr val="AEA200">
                <a:alpha val="100000"/>
              </a:srgbClr>
            </a:solidFill>
            <a:ln w="9000" cap="rnd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83" name="pt383">
              <a:extLst>
                <a:ext uri="{FF2B5EF4-FFF2-40B4-BE49-F238E27FC236}">
                  <a16:creationId xmlns:a16="http://schemas.microsoft.com/office/drawing/2014/main" id="{77395275-6D67-7801-2C2B-63735529C433}"/>
                </a:ext>
              </a:extLst>
            </p:cNvPr>
            <p:cNvSpPr/>
            <p:nvPr/>
          </p:nvSpPr>
          <p:spPr>
            <a:xfrm>
              <a:off x="2067819" y="5552320"/>
              <a:ext cx="77078" cy="77078"/>
            </a:xfrm>
            <a:prstGeom prst="ellipse">
              <a:avLst/>
            </a:prstGeom>
            <a:solidFill>
              <a:srgbClr val="64B200">
                <a:alpha val="100000"/>
              </a:srgbClr>
            </a:solidFill>
            <a:ln w="9000" cap="rnd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84" name="pt384">
              <a:extLst>
                <a:ext uri="{FF2B5EF4-FFF2-40B4-BE49-F238E27FC236}">
                  <a16:creationId xmlns:a16="http://schemas.microsoft.com/office/drawing/2014/main" id="{6F7C8CBF-7FAE-6EAC-93E5-560040A403D3}"/>
                </a:ext>
              </a:extLst>
            </p:cNvPr>
            <p:cNvSpPr/>
            <p:nvPr/>
          </p:nvSpPr>
          <p:spPr>
            <a:xfrm>
              <a:off x="2067819" y="5522453"/>
              <a:ext cx="77078" cy="77078"/>
            </a:xfrm>
            <a:prstGeom prst="ellipse">
              <a:avLst/>
            </a:prstGeom>
            <a:solidFill>
              <a:srgbClr val="00BD5C">
                <a:alpha val="100000"/>
              </a:srgbClr>
            </a:solidFill>
            <a:ln w="9000" cap="rnd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85" name="pt385">
              <a:extLst>
                <a:ext uri="{FF2B5EF4-FFF2-40B4-BE49-F238E27FC236}">
                  <a16:creationId xmlns:a16="http://schemas.microsoft.com/office/drawing/2014/main" id="{5DB02EC7-DE82-F76B-48CC-BE90C7516743}"/>
                </a:ext>
              </a:extLst>
            </p:cNvPr>
            <p:cNvSpPr/>
            <p:nvPr/>
          </p:nvSpPr>
          <p:spPr>
            <a:xfrm>
              <a:off x="2067819" y="5558305"/>
              <a:ext cx="77078" cy="77078"/>
            </a:xfrm>
            <a:prstGeom prst="ellipse">
              <a:avLst/>
            </a:prstGeom>
            <a:solidFill>
              <a:srgbClr val="00C1A7">
                <a:alpha val="100000"/>
              </a:srgbClr>
            </a:solidFill>
            <a:ln w="9000" cap="rnd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86" name="pt386">
              <a:extLst>
                <a:ext uri="{FF2B5EF4-FFF2-40B4-BE49-F238E27FC236}">
                  <a16:creationId xmlns:a16="http://schemas.microsoft.com/office/drawing/2014/main" id="{3A6EA11E-113C-5B94-605B-3A32F8003E0C}"/>
                </a:ext>
              </a:extLst>
            </p:cNvPr>
            <p:cNvSpPr/>
            <p:nvPr/>
          </p:nvSpPr>
          <p:spPr>
            <a:xfrm>
              <a:off x="2067819" y="5557135"/>
              <a:ext cx="77078" cy="77078"/>
            </a:xfrm>
            <a:prstGeom prst="ellipse">
              <a:avLst/>
            </a:prstGeom>
            <a:solidFill>
              <a:srgbClr val="00BADE">
                <a:alpha val="100000"/>
              </a:srgbClr>
            </a:solidFill>
            <a:ln w="9000" cap="rnd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87" name="pt387">
              <a:extLst>
                <a:ext uri="{FF2B5EF4-FFF2-40B4-BE49-F238E27FC236}">
                  <a16:creationId xmlns:a16="http://schemas.microsoft.com/office/drawing/2014/main" id="{49D64309-8DB7-5078-702D-E59B9914B484}"/>
                </a:ext>
              </a:extLst>
            </p:cNvPr>
            <p:cNvSpPr/>
            <p:nvPr/>
          </p:nvSpPr>
          <p:spPr>
            <a:xfrm>
              <a:off x="2067819" y="5552995"/>
              <a:ext cx="77078" cy="77078"/>
            </a:xfrm>
            <a:prstGeom prst="ellipse">
              <a:avLst/>
            </a:prstGeom>
            <a:solidFill>
              <a:srgbClr val="00A6FF">
                <a:alpha val="100000"/>
              </a:srgbClr>
            </a:solidFill>
            <a:ln w="9000" cap="rnd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88" name="pt388">
              <a:extLst>
                <a:ext uri="{FF2B5EF4-FFF2-40B4-BE49-F238E27FC236}">
                  <a16:creationId xmlns:a16="http://schemas.microsoft.com/office/drawing/2014/main" id="{2713751A-4E84-3A30-F60D-6E9DCB00BBF2}"/>
                </a:ext>
              </a:extLst>
            </p:cNvPr>
            <p:cNvSpPr/>
            <p:nvPr/>
          </p:nvSpPr>
          <p:spPr>
            <a:xfrm>
              <a:off x="2067819" y="5554907"/>
              <a:ext cx="77078" cy="77078"/>
            </a:xfrm>
            <a:prstGeom prst="ellipse">
              <a:avLst/>
            </a:prstGeom>
            <a:solidFill>
              <a:srgbClr val="B385FF">
                <a:alpha val="100000"/>
              </a:srgbClr>
            </a:solidFill>
            <a:ln w="9000" cap="rnd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89" name="pt389">
              <a:extLst>
                <a:ext uri="{FF2B5EF4-FFF2-40B4-BE49-F238E27FC236}">
                  <a16:creationId xmlns:a16="http://schemas.microsoft.com/office/drawing/2014/main" id="{BFBE92C2-89EB-38DA-4DF4-D8482573CABF}"/>
                </a:ext>
              </a:extLst>
            </p:cNvPr>
            <p:cNvSpPr/>
            <p:nvPr/>
          </p:nvSpPr>
          <p:spPr>
            <a:xfrm>
              <a:off x="2067819" y="5565753"/>
              <a:ext cx="77078" cy="77078"/>
            </a:xfrm>
            <a:prstGeom prst="ellipse">
              <a:avLst/>
            </a:prstGeom>
            <a:solidFill>
              <a:srgbClr val="EF67EB">
                <a:alpha val="100000"/>
              </a:srgbClr>
            </a:solidFill>
            <a:ln w="9000" cap="rnd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90" name="pt390">
              <a:extLst>
                <a:ext uri="{FF2B5EF4-FFF2-40B4-BE49-F238E27FC236}">
                  <a16:creationId xmlns:a16="http://schemas.microsoft.com/office/drawing/2014/main" id="{F6326CE4-B692-C6D6-E9CE-3E5990C36465}"/>
                </a:ext>
              </a:extLst>
            </p:cNvPr>
            <p:cNvSpPr/>
            <p:nvPr/>
          </p:nvSpPr>
          <p:spPr>
            <a:xfrm>
              <a:off x="2067819" y="5548790"/>
              <a:ext cx="77078" cy="77078"/>
            </a:xfrm>
            <a:prstGeom prst="ellipse">
              <a:avLst/>
            </a:prstGeom>
            <a:solidFill>
              <a:srgbClr val="FF63B6">
                <a:alpha val="100000"/>
              </a:srgbClr>
            </a:solidFill>
            <a:ln w="9000" cap="rnd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91" name="pt391">
              <a:extLst>
                <a:ext uri="{FF2B5EF4-FFF2-40B4-BE49-F238E27FC236}">
                  <a16:creationId xmlns:a16="http://schemas.microsoft.com/office/drawing/2014/main" id="{C430B7C7-CCD4-4042-8BF8-C92097DCEE1D}"/>
                </a:ext>
              </a:extLst>
            </p:cNvPr>
            <p:cNvSpPr/>
            <p:nvPr/>
          </p:nvSpPr>
          <p:spPr>
            <a:xfrm>
              <a:off x="2914074" y="5506656"/>
              <a:ext cx="77078" cy="770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92" name="pt392">
              <a:extLst>
                <a:ext uri="{FF2B5EF4-FFF2-40B4-BE49-F238E27FC236}">
                  <a16:creationId xmlns:a16="http://schemas.microsoft.com/office/drawing/2014/main" id="{A2FCDB0E-6645-8BBF-C8AA-F5959C566C44}"/>
                </a:ext>
              </a:extLst>
            </p:cNvPr>
            <p:cNvSpPr/>
            <p:nvPr/>
          </p:nvSpPr>
          <p:spPr>
            <a:xfrm>
              <a:off x="2914074" y="5449382"/>
              <a:ext cx="77078" cy="77078"/>
            </a:xfrm>
            <a:prstGeom prst="ellipse">
              <a:avLst/>
            </a:prstGeom>
            <a:solidFill>
              <a:srgbClr val="DB8E00">
                <a:alpha val="100000"/>
              </a:srgbClr>
            </a:solidFill>
            <a:ln w="9000" cap="rnd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93" name="pt393">
              <a:extLst>
                <a:ext uri="{FF2B5EF4-FFF2-40B4-BE49-F238E27FC236}">
                  <a16:creationId xmlns:a16="http://schemas.microsoft.com/office/drawing/2014/main" id="{62CBBEE6-ADAC-234F-E71F-DF8F32746F2F}"/>
                </a:ext>
              </a:extLst>
            </p:cNvPr>
            <p:cNvSpPr/>
            <p:nvPr/>
          </p:nvSpPr>
          <p:spPr>
            <a:xfrm>
              <a:off x="2914074" y="5457521"/>
              <a:ext cx="77078" cy="77078"/>
            </a:xfrm>
            <a:prstGeom prst="ellipse">
              <a:avLst/>
            </a:prstGeom>
            <a:solidFill>
              <a:srgbClr val="AEA200">
                <a:alpha val="100000"/>
              </a:srgbClr>
            </a:solidFill>
            <a:ln w="9000" cap="rnd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94" name="pt394">
              <a:extLst>
                <a:ext uri="{FF2B5EF4-FFF2-40B4-BE49-F238E27FC236}">
                  <a16:creationId xmlns:a16="http://schemas.microsoft.com/office/drawing/2014/main" id="{090D6D3A-603A-B9D4-7559-DA880FBB6E9B}"/>
                </a:ext>
              </a:extLst>
            </p:cNvPr>
            <p:cNvSpPr/>
            <p:nvPr/>
          </p:nvSpPr>
          <p:spPr>
            <a:xfrm>
              <a:off x="2914074" y="5453783"/>
              <a:ext cx="77078" cy="77078"/>
            </a:xfrm>
            <a:prstGeom prst="ellipse">
              <a:avLst/>
            </a:prstGeom>
            <a:solidFill>
              <a:srgbClr val="64B200">
                <a:alpha val="100000"/>
              </a:srgbClr>
            </a:solidFill>
            <a:ln w="9000" cap="rnd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95" name="pt395">
              <a:extLst>
                <a:ext uri="{FF2B5EF4-FFF2-40B4-BE49-F238E27FC236}">
                  <a16:creationId xmlns:a16="http://schemas.microsoft.com/office/drawing/2014/main" id="{3C49697B-DE41-3141-D4C4-C41A701C839F}"/>
                </a:ext>
              </a:extLst>
            </p:cNvPr>
            <p:cNvSpPr/>
            <p:nvPr/>
          </p:nvSpPr>
          <p:spPr>
            <a:xfrm>
              <a:off x="2914074" y="5452258"/>
              <a:ext cx="77078" cy="77078"/>
            </a:xfrm>
            <a:prstGeom prst="ellipse">
              <a:avLst/>
            </a:prstGeom>
            <a:solidFill>
              <a:srgbClr val="00BD5C">
                <a:alpha val="100000"/>
              </a:srgbClr>
            </a:solidFill>
            <a:ln w="9000" cap="rnd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96" name="pt396">
              <a:extLst>
                <a:ext uri="{FF2B5EF4-FFF2-40B4-BE49-F238E27FC236}">
                  <a16:creationId xmlns:a16="http://schemas.microsoft.com/office/drawing/2014/main" id="{C80D5A31-CE6E-F9EE-72AE-2941564025C8}"/>
                </a:ext>
              </a:extLst>
            </p:cNvPr>
            <p:cNvSpPr/>
            <p:nvPr/>
          </p:nvSpPr>
          <p:spPr>
            <a:xfrm>
              <a:off x="2914074" y="5446786"/>
              <a:ext cx="77078" cy="77078"/>
            </a:xfrm>
            <a:prstGeom prst="ellipse">
              <a:avLst/>
            </a:prstGeom>
            <a:solidFill>
              <a:srgbClr val="00C1A7">
                <a:alpha val="100000"/>
              </a:srgbClr>
            </a:solidFill>
            <a:ln w="9000" cap="rnd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97" name="pt397">
              <a:extLst>
                <a:ext uri="{FF2B5EF4-FFF2-40B4-BE49-F238E27FC236}">
                  <a16:creationId xmlns:a16="http://schemas.microsoft.com/office/drawing/2014/main" id="{3E5CD81A-E098-F693-1AC1-277861EC0CEF}"/>
                </a:ext>
              </a:extLst>
            </p:cNvPr>
            <p:cNvSpPr/>
            <p:nvPr/>
          </p:nvSpPr>
          <p:spPr>
            <a:xfrm>
              <a:off x="2914074" y="5460046"/>
              <a:ext cx="77078" cy="77078"/>
            </a:xfrm>
            <a:prstGeom prst="ellipse">
              <a:avLst/>
            </a:prstGeom>
            <a:solidFill>
              <a:srgbClr val="00BADE">
                <a:alpha val="100000"/>
              </a:srgbClr>
            </a:solidFill>
            <a:ln w="9000" cap="rnd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98" name="pt398">
              <a:extLst>
                <a:ext uri="{FF2B5EF4-FFF2-40B4-BE49-F238E27FC236}">
                  <a16:creationId xmlns:a16="http://schemas.microsoft.com/office/drawing/2014/main" id="{621BCC70-934A-C7B6-5D38-ECBB68107927}"/>
                </a:ext>
              </a:extLst>
            </p:cNvPr>
            <p:cNvSpPr/>
            <p:nvPr/>
          </p:nvSpPr>
          <p:spPr>
            <a:xfrm>
              <a:off x="2914074" y="5459632"/>
              <a:ext cx="77078" cy="77078"/>
            </a:xfrm>
            <a:prstGeom prst="ellipse">
              <a:avLst/>
            </a:prstGeom>
            <a:solidFill>
              <a:srgbClr val="00A6FF">
                <a:alpha val="100000"/>
              </a:srgbClr>
            </a:solidFill>
            <a:ln w="9000" cap="rnd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99" name="pt399">
              <a:extLst>
                <a:ext uri="{FF2B5EF4-FFF2-40B4-BE49-F238E27FC236}">
                  <a16:creationId xmlns:a16="http://schemas.microsoft.com/office/drawing/2014/main" id="{B1B01986-4E5B-B7F3-C338-F3E3208DB168}"/>
                </a:ext>
              </a:extLst>
            </p:cNvPr>
            <p:cNvSpPr/>
            <p:nvPr/>
          </p:nvSpPr>
          <p:spPr>
            <a:xfrm>
              <a:off x="2914074" y="5439787"/>
              <a:ext cx="77078" cy="77078"/>
            </a:xfrm>
            <a:prstGeom prst="ellipse">
              <a:avLst/>
            </a:prstGeom>
            <a:solidFill>
              <a:srgbClr val="B385FF">
                <a:alpha val="100000"/>
              </a:srgbClr>
            </a:solidFill>
            <a:ln w="9000" cap="rnd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00" name="pt400">
              <a:extLst>
                <a:ext uri="{FF2B5EF4-FFF2-40B4-BE49-F238E27FC236}">
                  <a16:creationId xmlns:a16="http://schemas.microsoft.com/office/drawing/2014/main" id="{A87E1A34-0E4B-ED76-D7A2-1833F638EFBE}"/>
                </a:ext>
              </a:extLst>
            </p:cNvPr>
            <p:cNvSpPr/>
            <p:nvPr/>
          </p:nvSpPr>
          <p:spPr>
            <a:xfrm>
              <a:off x="2914074" y="5439413"/>
              <a:ext cx="77078" cy="77078"/>
            </a:xfrm>
            <a:prstGeom prst="ellipse">
              <a:avLst/>
            </a:prstGeom>
            <a:solidFill>
              <a:srgbClr val="EF67EB">
                <a:alpha val="100000"/>
              </a:srgbClr>
            </a:solidFill>
            <a:ln w="9000" cap="rnd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01" name="pt401">
              <a:extLst>
                <a:ext uri="{FF2B5EF4-FFF2-40B4-BE49-F238E27FC236}">
                  <a16:creationId xmlns:a16="http://schemas.microsoft.com/office/drawing/2014/main" id="{1723ECD8-61A4-34C3-2EEF-D617260386A1}"/>
                </a:ext>
              </a:extLst>
            </p:cNvPr>
            <p:cNvSpPr/>
            <p:nvPr/>
          </p:nvSpPr>
          <p:spPr>
            <a:xfrm>
              <a:off x="2914074" y="5419861"/>
              <a:ext cx="77078" cy="77078"/>
            </a:xfrm>
            <a:prstGeom prst="ellipse">
              <a:avLst/>
            </a:prstGeom>
            <a:solidFill>
              <a:srgbClr val="FF63B6">
                <a:alpha val="100000"/>
              </a:srgbClr>
            </a:solidFill>
            <a:ln w="9000" cap="rnd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02" name="pt402">
              <a:extLst>
                <a:ext uri="{FF2B5EF4-FFF2-40B4-BE49-F238E27FC236}">
                  <a16:creationId xmlns:a16="http://schemas.microsoft.com/office/drawing/2014/main" id="{ECFE737E-0B95-0D62-DBAF-AB656ADB739C}"/>
                </a:ext>
              </a:extLst>
            </p:cNvPr>
            <p:cNvSpPr/>
            <p:nvPr/>
          </p:nvSpPr>
          <p:spPr>
            <a:xfrm>
              <a:off x="4606583" y="5253344"/>
              <a:ext cx="77078" cy="770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03" name="pt403">
              <a:extLst>
                <a:ext uri="{FF2B5EF4-FFF2-40B4-BE49-F238E27FC236}">
                  <a16:creationId xmlns:a16="http://schemas.microsoft.com/office/drawing/2014/main" id="{1948A1FC-74DD-B694-592C-E699FC796A93}"/>
                </a:ext>
              </a:extLst>
            </p:cNvPr>
            <p:cNvSpPr/>
            <p:nvPr/>
          </p:nvSpPr>
          <p:spPr>
            <a:xfrm>
              <a:off x="4606583" y="5201882"/>
              <a:ext cx="77078" cy="77078"/>
            </a:xfrm>
            <a:prstGeom prst="ellipse">
              <a:avLst/>
            </a:prstGeom>
            <a:solidFill>
              <a:srgbClr val="DB8E00">
                <a:alpha val="100000"/>
              </a:srgbClr>
            </a:solidFill>
            <a:ln w="9000" cap="rnd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04" name="pt404">
              <a:extLst>
                <a:ext uri="{FF2B5EF4-FFF2-40B4-BE49-F238E27FC236}">
                  <a16:creationId xmlns:a16="http://schemas.microsoft.com/office/drawing/2014/main" id="{B8F772D5-8879-DFBC-EDD9-C137E498B1EE}"/>
                </a:ext>
              </a:extLst>
            </p:cNvPr>
            <p:cNvSpPr/>
            <p:nvPr/>
          </p:nvSpPr>
          <p:spPr>
            <a:xfrm>
              <a:off x="4606583" y="5217279"/>
              <a:ext cx="77078" cy="77078"/>
            </a:xfrm>
            <a:prstGeom prst="ellipse">
              <a:avLst/>
            </a:prstGeom>
            <a:solidFill>
              <a:srgbClr val="AEA200">
                <a:alpha val="100000"/>
              </a:srgbClr>
            </a:solidFill>
            <a:ln w="9000" cap="rnd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05" name="pt405">
              <a:extLst>
                <a:ext uri="{FF2B5EF4-FFF2-40B4-BE49-F238E27FC236}">
                  <a16:creationId xmlns:a16="http://schemas.microsoft.com/office/drawing/2014/main" id="{180CB0C8-AFA1-F3F7-7430-F28E27FE613A}"/>
                </a:ext>
              </a:extLst>
            </p:cNvPr>
            <p:cNvSpPr/>
            <p:nvPr/>
          </p:nvSpPr>
          <p:spPr>
            <a:xfrm>
              <a:off x="4606583" y="5172342"/>
              <a:ext cx="77078" cy="77078"/>
            </a:xfrm>
            <a:prstGeom prst="ellipse">
              <a:avLst/>
            </a:prstGeom>
            <a:solidFill>
              <a:srgbClr val="64B200">
                <a:alpha val="100000"/>
              </a:srgbClr>
            </a:solidFill>
            <a:ln w="9000" cap="rnd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06" name="pt406">
              <a:extLst>
                <a:ext uri="{FF2B5EF4-FFF2-40B4-BE49-F238E27FC236}">
                  <a16:creationId xmlns:a16="http://schemas.microsoft.com/office/drawing/2014/main" id="{CA9AB96A-F05A-B590-61BD-846A72AA3B72}"/>
                </a:ext>
              </a:extLst>
            </p:cNvPr>
            <p:cNvSpPr/>
            <p:nvPr/>
          </p:nvSpPr>
          <p:spPr>
            <a:xfrm>
              <a:off x="4606583" y="5162761"/>
              <a:ext cx="77078" cy="77078"/>
            </a:xfrm>
            <a:prstGeom prst="ellipse">
              <a:avLst/>
            </a:prstGeom>
            <a:solidFill>
              <a:srgbClr val="00BD5C">
                <a:alpha val="100000"/>
              </a:srgbClr>
            </a:solidFill>
            <a:ln w="9000" cap="rnd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07" name="pt407">
              <a:extLst>
                <a:ext uri="{FF2B5EF4-FFF2-40B4-BE49-F238E27FC236}">
                  <a16:creationId xmlns:a16="http://schemas.microsoft.com/office/drawing/2014/main" id="{8B6A1397-7857-AA6E-BAA3-BC200E75D85F}"/>
                </a:ext>
              </a:extLst>
            </p:cNvPr>
            <p:cNvSpPr/>
            <p:nvPr/>
          </p:nvSpPr>
          <p:spPr>
            <a:xfrm>
              <a:off x="4606583" y="5174132"/>
              <a:ext cx="77078" cy="77078"/>
            </a:xfrm>
            <a:prstGeom prst="ellipse">
              <a:avLst/>
            </a:prstGeom>
            <a:solidFill>
              <a:srgbClr val="00C1A7">
                <a:alpha val="100000"/>
              </a:srgbClr>
            </a:solidFill>
            <a:ln w="9000" cap="rnd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08" name="pt408">
              <a:extLst>
                <a:ext uri="{FF2B5EF4-FFF2-40B4-BE49-F238E27FC236}">
                  <a16:creationId xmlns:a16="http://schemas.microsoft.com/office/drawing/2014/main" id="{75474F92-0AF8-1E4F-0207-A8482B7B77D4}"/>
                </a:ext>
              </a:extLst>
            </p:cNvPr>
            <p:cNvSpPr/>
            <p:nvPr/>
          </p:nvSpPr>
          <p:spPr>
            <a:xfrm>
              <a:off x="4606583" y="5164612"/>
              <a:ext cx="77078" cy="77078"/>
            </a:xfrm>
            <a:prstGeom prst="ellipse">
              <a:avLst/>
            </a:prstGeom>
            <a:solidFill>
              <a:srgbClr val="00BADE">
                <a:alpha val="100000"/>
              </a:srgbClr>
            </a:solidFill>
            <a:ln w="9000" cap="rnd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09" name="pt409">
              <a:extLst>
                <a:ext uri="{FF2B5EF4-FFF2-40B4-BE49-F238E27FC236}">
                  <a16:creationId xmlns:a16="http://schemas.microsoft.com/office/drawing/2014/main" id="{46AB3952-A9C0-01BA-FBC1-9A4E4CB73BD9}"/>
                </a:ext>
              </a:extLst>
            </p:cNvPr>
            <p:cNvSpPr/>
            <p:nvPr/>
          </p:nvSpPr>
          <p:spPr>
            <a:xfrm>
              <a:off x="4606583" y="5172897"/>
              <a:ext cx="77078" cy="77078"/>
            </a:xfrm>
            <a:prstGeom prst="ellipse">
              <a:avLst/>
            </a:prstGeom>
            <a:solidFill>
              <a:srgbClr val="00A6FF">
                <a:alpha val="100000"/>
              </a:srgbClr>
            </a:solidFill>
            <a:ln w="9000" cap="rnd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10" name="pt410">
              <a:extLst>
                <a:ext uri="{FF2B5EF4-FFF2-40B4-BE49-F238E27FC236}">
                  <a16:creationId xmlns:a16="http://schemas.microsoft.com/office/drawing/2014/main" id="{2EFEA9F7-8867-6EBF-6920-20050DF2628A}"/>
                </a:ext>
              </a:extLst>
            </p:cNvPr>
            <p:cNvSpPr/>
            <p:nvPr/>
          </p:nvSpPr>
          <p:spPr>
            <a:xfrm>
              <a:off x="4606583" y="5162474"/>
              <a:ext cx="77078" cy="77078"/>
            </a:xfrm>
            <a:prstGeom prst="ellipse">
              <a:avLst/>
            </a:prstGeom>
            <a:solidFill>
              <a:srgbClr val="B385FF">
                <a:alpha val="100000"/>
              </a:srgbClr>
            </a:solidFill>
            <a:ln w="9000" cap="rnd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11" name="pt411">
              <a:extLst>
                <a:ext uri="{FF2B5EF4-FFF2-40B4-BE49-F238E27FC236}">
                  <a16:creationId xmlns:a16="http://schemas.microsoft.com/office/drawing/2014/main" id="{09EB841B-980D-F66F-61B8-670D87648114}"/>
                </a:ext>
              </a:extLst>
            </p:cNvPr>
            <p:cNvSpPr/>
            <p:nvPr/>
          </p:nvSpPr>
          <p:spPr>
            <a:xfrm>
              <a:off x="4606583" y="5157855"/>
              <a:ext cx="77078" cy="77078"/>
            </a:xfrm>
            <a:prstGeom prst="ellipse">
              <a:avLst/>
            </a:prstGeom>
            <a:solidFill>
              <a:srgbClr val="EF67EB">
                <a:alpha val="100000"/>
              </a:srgbClr>
            </a:solidFill>
            <a:ln w="9000" cap="rnd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12" name="pt412">
              <a:extLst>
                <a:ext uri="{FF2B5EF4-FFF2-40B4-BE49-F238E27FC236}">
                  <a16:creationId xmlns:a16="http://schemas.microsoft.com/office/drawing/2014/main" id="{51090612-5C3E-EA0B-2C73-9C142861EB92}"/>
                </a:ext>
              </a:extLst>
            </p:cNvPr>
            <p:cNvSpPr/>
            <p:nvPr/>
          </p:nvSpPr>
          <p:spPr>
            <a:xfrm>
              <a:off x="4606583" y="5152580"/>
              <a:ext cx="77078" cy="77078"/>
            </a:xfrm>
            <a:prstGeom prst="ellipse">
              <a:avLst/>
            </a:prstGeom>
            <a:solidFill>
              <a:srgbClr val="FF63B6">
                <a:alpha val="100000"/>
              </a:srgbClr>
            </a:solidFill>
            <a:ln w="9000" cap="rnd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13" name="pt413">
              <a:extLst>
                <a:ext uri="{FF2B5EF4-FFF2-40B4-BE49-F238E27FC236}">
                  <a16:creationId xmlns:a16="http://schemas.microsoft.com/office/drawing/2014/main" id="{83B543BF-0133-7786-7837-47BB92BECB56}"/>
                </a:ext>
              </a:extLst>
            </p:cNvPr>
            <p:cNvSpPr/>
            <p:nvPr/>
          </p:nvSpPr>
          <p:spPr>
            <a:xfrm>
              <a:off x="5452838" y="5136960"/>
              <a:ext cx="77078" cy="770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14" name="pt414">
              <a:extLst>
                <a:ext uri="{FF2B5EF4-FFF2-40B4-BE49-F238E27FC236}">
                  <a16:creationId xmlns:a16="http://schemas.microsoft.com/office/drawing/2014/main" id="{ABD578DF-3EF2-1270-5BA8-11AB83F917F7}"/>
                </a:ext>
              </a:extLst>
            </p:cNvPr>
            <p:cNvSpPr/>
            <p:nvPr/>
          </p:nvSpPr>
          <p:spPr>
            <a:xfrm>
              <a:off x="5452838" y="5021955"/>
              <a:ext cx="77078" cy="77078"/>
            </a:xfrm>
            <a:prstGeom prst="ellipse">
              <a:avLst/>
            </a:prstGeom>
            <a:solidFill>
              <a:srgbClr val="DB8E00">
                <a:alpha val="100000"/>
              </a:srgbClr>
            </a:solidFill>
            <a:ln w="9000" cap="rnd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15" name="pt415">
              <a:extLst>
                <a:ext uri="{FF2B5EF4-FFF2-40B4-BE49-F238E27FC236}">
                  <a16:creationId xmlns:a16="http://schemas.microsoft.com/office/drawing/2014/main" id="{D724AAED-F265-C3B8-3D42-50A7544820BC}"/>
                </a:ext>
              </a:extLst>
            </p:cNvPr>
            <p:cNvSpPr/>
            <p:nvPr/>
          </p:nvSpPr>
          <p:spPr>
            <a:xfrm>
              <a:off x="5452838" y="4993124"/>
              <a:ext cx="77078" cy="77078"/>
            </a:xfrm>
            <a:prstGeom prst="ellipse">
              <a:avLst/>
            </a:prstGeom>
            <a:solidFill>
              <a:srgbClr val="AEA200">
                <a:alpha val="100000"/>
              </a:srgbClr>
            </a:solidFill>
            <a:ln w="9000" cap="rnd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16" name="pt416">
              <a:extLst>
                <a:ext uri="{FF2B5EF4-FFF2-40B4-BE49-F238E27FC236}">
                  <a16:creationId xmlns:a16="http://schemas.microsoft.com/office/drawing/2014/main" id="{F041EB08-6D7C-42F2-9DA0-1803A7A187E5}"/>
                </a:ext>
              </a:extLst>
            </p:cNvPr>
            <p:cNvSpPr/>
            <p:nvPr/>
          </p:nvSpPr>
          <p:spPr>
            <a:xfrm>
              <a:off x="5452838" y="4963350"/>
              <a:ext cx="77078" cy="77078"/>
            </a:xfrm>
            <a:prstGeom prst="ellipse">
              <a:avLst/>
            </a:prstGeom>
            <a:solidFill>
              <a:srgbClr val="64B200">
                <a:alpha val="100000"/>
              </a:srgbClr>
            </a:solidFill>
            <a:ln w="9000" cap="rnd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17" name="pt417">
              <a:extLst>
                <a:ext uri="{FF2B5EF4-FFF2-40B4-BE49-F238E27FC236}">
                  <a16:creationId xmlns:a16="http://schemas.microsoft.com/office/drawing/2014/main" id="{BAF83A15-4B33-2646-0E36-C94C7D3491F4}"/>
                </a:ext>
              </a:extLst>
            </p:cNvPr>
            <p:cNvSpPr/>
            <p:nvPr/>
          </p:nvSpPr>
          <p:spPr>
            <a:xfrm>
              <a:off x="5452838" y="5005959"/>
              <a:ext cx="77078" cy="77078"/>
            </a:xfrm>
            <a:prstGeom prst="ellipse">
              <a:avLst/>
            </a:prstGeom>
            <a:solidFill>
              <a:srgbClr val="00BD5C">
                <a:alpha val="100000"/>
              </a:srgbClr>
            </a:solidFill>
            <a:ln w="9000" cap="rnd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18" name="pt418">
              <a:extLst>
                <a:ext uri="{FF2B5EF4-FFF2-40B4-BE49-F238E27FC236}">
                  <a16:creationId xmlns:a16="http://schemas.microsoft.com/office/drawing/2014/main" id="{30B72775-91C0-F3B6-86B2-C038AD523409}"/>
                </a:ext>
              </a:extLst>
            </p:cNvPr>
            <p:cNvSpPr/>
            <p:nvPr/>
          </p:nvSpPr>
          <p:spPr>
            <a:xfrm>
              <a:off x="5452838" y="4985143"/>
              <a:ext cx="77078" cy="77078"/>
            </a:xfrm>
            <a:prstGeom prst="ellipse">
              <a:avLst/>
            </a:prstGeom>
            <a:solidFill>
              <a:srgbClr val="00C1A7">
                <a:alpha val="100000"/>
              </a:srgbClr>
            </a:solidFill>
            <a:ln w="9000" cap="rnd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19" name="pt419">
              <a:extLst>
                <a:ext uri="{FF2B5EF4-FFF2-40B4-BE49-F238E27FC236}">
                  <a16:creationId xmlns:a16="http://schemas.microsoft.com/office/drawing/2014/main" id="{6B133F59-92E3-E2EB-8ABA-5510345F98FD}"/>
                </a:ext>
              </a:extLst>
            </p:cNvPr>
            <p:cNvSpPr/>
            <p:nvPr/>
          </p:nvSpPr>
          <p:spPr>
            <a:xfrm>
              <a:off x="5452838" y="4981961"/>
              <a:ext cx="77078" cy="77078"/>
            </a:xfrm>
            <a:prstGeom prst="ellipse">
              <a:avLst/>
            </a:prstGeom>
            <a:solidFill>
              <a:srgbClr val="00BADE">
                <a:alpha val="100000"/>
              </a:srgbClr>
            </a:solidFill>
            <a:ln w="9000" cap="rnd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20" name="pt420">
              <a:extLst>
                <a:ext uri="{FF2B5EF4-FFF2-40B4-BE49-F238E27FC236}">
                  <a16:creationId xmlns:a16="http://schemas.microsoft.com/office/drawing/2014/main" id="{994602EA-6B4B-4F9F-309D-2193D8B646A9}"/>
                </a:ext>
              </a:extLst>
            </p:cNvPr>
            <p:cNvSpPr/>
            <p:nvPr/>
          </p:nvSpPr>
          <p:spPr>
            <a:xfrm>
              <a:off x="5452838" y="4973292"/>
              <a:ext cx="77078" cy="77078"/>
            </a:xfrm>
            <a:prstGeom prst="ellipse">
              <a:avLst/>
            </a:prstGeom>
            <a:solidFill>
              <a:srgbClr val="00A6FF">
                <a:alpha val="100000"/>
              </a:srgbClr>
            </a:solidFill>
            <a:ln w="9000" cap="rnd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21" name="pt421">
              <a:extLst>
                <a:ext uri="{FF2B5EF4-FFF2-40B4-BE49-F238E27FC236}">
                  <a16:creationId xmlns:a16="http://schemas.microsoft.com/office/drawing/2014/main" id="{B43060A9-E4BE-FE40-292B-7ACE44B1CAD9}"/>
                </a:ext>
              </a:extLst>
            </p:cNvPr>
            <p:cNvSpPr/>
            <p:nvPr/>
          </p:nvSpPr>
          <p:spPr>
            <a:xfrm>
              <a:off x="5452838" y="4951393"/>
              <a:ext cx="77078" cy="77078"/>
            </a:xfrm>
            <a:prstGeom prst="ellipse">
              <a:avLst/>
            </a:prstGeom>
            <a:solidFill>
              <a:srgbClr val="B385FF">
                <a:alpha val="100000"/>
              </a:srgbClr>
            </a:solidFill>
            <a:ln w="9000" cap="rnd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22" name="pt422">
              <a:extLst>
                <a:ext uri="{FF2B5EF4-FFF2-40B4-BE49-F238E27FC236}">
                  <a16:creationId xmlns:a16="http://schemas.microsoft.com/office/drawing/2014/main" id="{F49EA28C-03D9-62DC-6A4D-DF32558FF41E}"/>
                </a:ext>
              </a:extLst>
            </p:cNvPr>
            <p:cNvSpPr/>
            <p:nvPr/>
          </p:nvSpPr>
          <p:spPr>
            <a:xfrm>
              <a:off x="5452838" y="4960717"/>
              <a:ext cx="77078" cy="77078"/>
            </a:xfrm>
            <a:prstGeom prst="ellipse">
              <a:avLst/>
            </a:prstGeom>
            <a:solidFill>
              <a:srgbClr val="EF67EB">
                <a:alpha val="100000"/>
              </a:srgbClr>
            </a:solidFill>
            <a:ln w="9000" cap="rnd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23" name="pt423">
              <a:extLst>
                <a:ext uri="{FF2B5EF4-FFF2-40B4-BE49-F238E27FC236}">
                  <a16:creationId xmlns:a16="http://schemas.microsoft.com/office/drawing/2014/main" id="{E70912AA-F147-0E24-361E-CA36EEADDFAB}"/>
                </a:ext>
              </a:extLst>
            </p:cNvPr>
            <p:cNvSpPr/>
            <p:nvPr/>
          </p:nvSpPr>
          <p:spPr>
            <a:xfrm>
              <a:off x="5452838" y="4973916"/>
              <a:ext cx="77078" cy="77078"/>
            </a:xfrm>
            <a:prstGeom prst="ellipse">
              <a:avLst/>
            </a:prstGeom>
            <a:solidFill>
              <a:srgbClr val="FF63B6">
                <a:alpha val="100000"/>
              </a:srgbClr>
            </a:solidFill>
            <a:ln w="9000" cap="rnd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24" name="pt424">
              <a:extLst>
                <a:ext uri="{FF2B5EF4-FFF2-40B4-BE49-F238E27FC236}">
                  <a16:creationId xmlns:a16="http://schemas.microsoft.com/office/drawing/2014/main" id="{7D88FB81-2EFA-B38E-8818-43FC4C7C09AA}"/>
                </a:ext>
              </a:extLst>
            </p:cNvPr>
            <p:cNvSpPr/>
            <p:nvPr/>
          </p:nvSpPr>
          <p:spPr>
            <a:xfrm>
              <a:off x="6299093" y="4998907"/>
              <a:ext cx="77078" cy="770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25" name="pt425">
              <a:extLst>
                <a:ext uri="{FF2B5EF4-FFF2-40B4-BE49-F238E27FC236}">
                  <a16:creationId xmlns:a16="http://schemas.microsoft.com/office/drawing/2014/main" id="{8FD7FEC9-1848-1B98-4325-C64D488BFBEF}"/>
                </a:ext>
              </a:extLst>
            </p:cNvPr>
            <p:cNvSpPr/>
            <p:nvPr/>
          </p:nvSpPr>
          <p:spPr>
            <a:xfrm>
              <a:off x="6299093" y="4796219"/>
              <a:ext cx="77078" cy="77078"/>
            </a:xfrm>
            <a:prstGeom prst="ellipse">
              <a:avLst/>
            </a:prstGeom>
            <a:solidFill>
              <a:srgbClr val="DB8E00">
                <a:alpha val="100000"/>
              </a:srgbClr>
            </a:solidFill>
            <a:ln w="9000" cap="rnd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26" name="pt426">
              <a:extLst>
                <a:ext uri="{FF2B5EF4-FFF2-40B4-BE49-F238E27FC236}">
                  <a16:creationId xmlns:a16="http://schemas.microsoft.com/office/drawing/2014/main" id="{F817C418-901E-F746-F600-A99D3C392D1C}"/>
                </a:ext>
              </a:extLst>
            </p:cNvPr>
            <p:cNvSpPr/>
            <p:nvPr/>
          </p:nvSpPr>
          <p:spPr>
            <a:xfrm>
              <a:off x="6299093" y="4746113"/>
              <a:ext cx="77078" cy="77078"/>
            </a:xfrm>
            <a:prstGeom prst="ellipse">
              <a:avLst/>
            </a:prstGeom>
            <a:solidFill>
              <a:srgbClr val="AEA200">
                <a:alpha val="100000"/>
              </a:srgbClr>
            </a:solidFill>
            <a:ln w="9000" cap="rnd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27" name="pt427">
              <a:extLst>
                <a:ext uri="{FF2B5EF4-FFF2-40B4-BE49-F238E27FC236}">
                  <a16:creationId xmlns:a16="http://schemas.microsoft.com/office/drawing/2014/main" id="{51F1E450-48F5-BE90-4BE6-A032C0D4D177}"/>
                </a:ext>
              </a:extLst>
            </p:cNvPr>
            <p:cNvSpPr/>
            <p:nvPr/>
          </p:nvSpPr>
          <p:spPr>
            <a:xfrm>
              <a:off x="6299093" y="4735049"/>
              <a:ext cx="77078" cy="77078"/>
            </a:xfrm>
            <a:prstGeom prst="ellipse">
              <a:avLst/>
            </a:prstGeom>
            <a:solidFill>
              <a:srgbClr val="64B200">
                <a:alpha val="100000"/>
              </a:srgbClr>
            </a:solidFill>
            <a:ln w="9000" cap="rnd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28" name="pt428">
              <a:extLst>
                <a:ext uri="{FF2B5EF4-FFF2-40B4-BE49-F238E27FC236}">
                  <a16:creationId xmlns:a16="http://schemas.microsoft.com/office/drawing/2014/main" id="{A9B40163-6E46-491F-3E4B-5A2C2894C402}"/>
                </a:ext>
              </a:extLst>
            </p:cNvPr>
            <p:cNvSpPr/>
            <p:nvPr/>
          </p:nvSpPr>
          <p:spPr>
            <a:xfrm>
              <a:off x="6299093" y="4757780"/>
              <a:ext cx="77078" cy="77078"/>
            </a:xfrm>
            <a:prstGeom prst="ellipse">
              <a:avLst/>
            </a:prstGeom>
            <a:solidFill>
              <a:srgbClr val="00BD5C">
                <a:alpha val="100000"/>
              </a:srgbClr>
            </a:solidFill>
            <a:ln w="9000" cap="rnd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29" name="pt429">
              <a:extLst>
                <a:ext uri="{FF2B5EF4-FFF2-40B4-BE49-F238E27FC236}">
                  <a16:creationId xmlns:a16="http://schemas.microsoft.com/office/drawing/2014/main" id="{CF6E75E9-A393-A39D-CB82-DBB17AACDAB1}"/>
                </a:ext>
              </a:extLst>
            </p:cNvPr>
            <p:cNvSpPr/>
            <p:nvPr/>
          </p:nvSpPr>
          <p:spPr>
            <a:xfrm>
              <a:off x="6299093" y="4713779"/>
              <a:ext cx="77078" cy="77078"/>
            </a:xfrm>
            <a:prstGeom prst="ellipse">
              <a:avLst/>
            </a:prstGeom>
            <a:solidFill>
              <a:srgbClr val="00C1A7">
                <a:alpha val="100000"/>
              </a:srgbClr>
            </a:solidFill>
            <a:ln w="9000" cap="rnd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30" name="pt430">
              <a:extLst>
                <a:ext uri="{FF2B5EF4-FFF2-40B4-BE49-F238E27FC236}">
                  <a16:creationId xmlns:a16="http://schemas.microsoft.com/office/drawing/2014/main" id="{E65A6CDD-7998-EE56-5A94-0C380C875225}"/>
                </a:ext>
              </a:extLst>
            </p:cNvPr>
            <p:cNvSpPr/>
            <p:nvPr/>
          </p:nvSpPr>
          <p:spPr>
            <a:xfrm>
              <a:off x="6299093" y="4728780"/>
              <a:ext cx="77078" cy="77078"/>
            </a:xfrm>
            <a:prstGeom prst="ellipse">
              <a:avLst/>
            </a:prstGeom>
            <a:solidFill>
              <a:srgbClr val="00BADE">
                <a:alpha val="100000"/>
              </a:srgbClr>
            </a:solidFill>
            <a:ln w="9000" cap="rnd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31" name="pt431">
              <a:extLst>
                <a:ext uri="{FF2B5EF4-FFF2-40B4-BE49-F238E27FC236}">
                  <a16:creationId xmlns:a16="http://schemas.microsoft.com/office/drawing/2014/main" id="{3070FD6B-6C4A-F918-6EA7-9603A12D5887}"/>
                </a:ext>
              </a:extLst>
            </p:cNvPr>
            <p:cNvSpPr/>
            <p:nvPr/>
          </p:nvSpPr>
          <p:spPr>
            <a:xfrm>
              <a:off x="6299093" y="4730782"/>
              <a:ext cx="77078" cy="77078"/>
            </a:xfrm>
            <a:prstGeom prst="ellipse">
              <a:avLst/>
            </a:prstGeom>
            <a:solidFill>
              <a:srgbClr val="00A6FF">
                <a:alpha val="100000"/>
              </a:srgbClr>
            </a:solidFill>
            <a:ln w="9000" cap="rnd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32" name="pt432">
              <a:extLst>
                <a:ext uri="{FF2B5EF4-FFF2-40B4-BE49-F238E27FC236}">
                  <a16:creationId xmlns:a16="http://schemas.microsoft.com/office/drawing/2014/main" id="{D57DD2C9-172C-B959-96C0-B095E5A38206}"/>
                </a:ext>
              </a:extLst>
            </p:cNvPr>
            <p:cNvSpPr/>
            <p:nvPr/>
          </p:nvSpPr>
          <p:spPr>
            <a:xfrm>
              <a:off x="6299093" y="4764814"/>
              <a:ext cx="77078" cy="77078"/>
            </a:xfrm>
            <a:prstGeom prst="ellipse">
              <a:avLst/>
            </a:prstGeom>
            <a:solidFill>
              <a:srgbClr val="B385FF">
                <a:alpha val="100000"/>
              </a:srgbClr>
            </a:solidFill>
            <a:ln w="9000" cap="rnd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33" name="pt433">
              <a:extLst>
                <a:ext uri="{FF2B5EF4-FFF2-40B4-BE49-F238E27FC236}">
                  <a16:creationId xmlns:a16="http://schemas.microsoft.com/office/drawing/2014/main" id="{F5A30C1A-E479-0D08-020B-D4C90174DAE8}"/>
                </a:ext>
              </a:extLst>
            </p:cNvPr>
            <p:cNvSpPr/>
            <p:nvPr/>
          </p:nvSpPr>
          <p:spPr>
            <a:xfrm>
              <a:off x="6299093" y="4740358"/>
              <a:ext cx="77078" cy="77078"/>
            </a:xfrm>
            <a:prstGeom prst="ellipse">
              <a:avLst/>
            </a:prstGeom>
            <a:solidFill>
              <a:srgbClr val="EF67EB">
                <a:alpha val="100000"/>
              </a:srgbClr>
            </a:solidFill>
            <a:ln w="9000" cap="rnd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34" name="pt434">
              <a:extLst>
                <a:ext uri="{FF2B5EF4-FFF2-40B4-BE49-F238E27FC236}">
                  <a16:creationId xmlns:a16="http://schemas.microsoft.com/office/drawing/2014/main" id="{368EF599-AB04-5888-5D8C-87DAD57BE98D}"/>
                </a:ext>
              </a:extLst>
            </p:cNvPr>
            <p:cNvSpPr/>
            <p:nvPr/>
          </p:nvSpPr>
          <p:spPr>
            <a:xfrm>
              <a:off x="6299093" y="4744759"/>
              <a:ext cx="77078" cy="77078"/>
            </a:xfrm>
            <a:prstGeom prst="ellipse">
              <a:avLst/>
            </a:prstGeom>
            <a:solidFill>
              <a:srgbClr val="FF63B6">
                <a:alpha val="100000"/>
              </a:srgbClr>
            </a:solidFill>
            <a:ln w="9000" cap="rnd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35" name="pt435">
              <a:extLst>
                <a:ext uri="{FF2B5EF4-FFF2-40B4-BE49-F238E27FC236}">
                  <a16:creationId xmlns:a16="http://schemas.microsoft.com/office/drawing/2014/main" id="{D0F8BD5F-75D3-393B-29E4-1318D25688E6}"/>
                </a:ext>
              </a:extLst>
            </p:cNvPr>
            <p:cNvSpPr/>
            <p:nvPr/>
          </p:nvSpPr>
          <p:spPr>
            <a:xfrm>
              <a:off x="7991603" y="4538707"/>
              <a:ext cx="77078" cy="770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36" name="pt436">
              <a:extLst>
                <a:ext uri="{FF2B5EF4-FFF2-40B4-BE49-F238E27FC236}">
                  <a16:creationId xmlns:a16="http://schemas.microsoft.com/office/drawing/2014/main" id="{907330BF-4A26-EE6C-0034-EF1188930B08}"/>
                </a:ext>
              </a:extLst>
            </p:cNvPr>
            <p:cNvSpPr/>
            <p:nvPr/>
          </p:nvSpPr>
          <p:spPr>
            <a:xfrm>
              <a:off x="7991603" y="4241837"/>
              <a:ext cx="77078" cy="77078"/>
            </a:xfrm>
            <a:prstGeom prst="ellipse">
              <a:avLst/>
            </a:prstGeom>
            <a:solidFill>
              <a:srgbClr val="DB8E00">
                <a:alpha val="100000"/>
              </a:srgbClr>
            </a:solidFill>
            <a:ln w="9000" cap="rnd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37" name="pt437">
              <a:extLst>
                <a:ext uri="{FF2B5EF4-FFF2-40B4-BE49-F238E27FC236}">
                  <a16:creationId xmlns:a16="http://schemas.microsoft.com/office/drawing/2014/main" id="{BBFE17CB-B8DA-7FDB-5C18-54FCD09C9712}"/>
                </a:ext>
              </a:extLst>
            </p:cNvPr>
            <p:cNvSpPr/>
            <p:nvPr/>
          </p:nvSpPr>
          <p:spPr>
            <a:xfrm>
              <a:off x="7991603" y="4225997"/>
              <a:ext cx="77078" cy="77078"/>
            </a:xfrm>
            <a:prstGeom prst="ellipse">
              <a:avLst/>
            </a:prstGeom>
            <a:solidFill>
              <a:srgbClr val="AEA200">
                <a:alpha val="100000"/>
              </a:srgbClr>
            </a:solidFill>
            <a:ln w="9000" cap="rnd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38" name="pt438">
              <a:extLst>
                <a:ext uri="{FF2B5EF4-FFF2-40B4-BE49-F238E27FC236}">
                  <a16:creationId xmlns:a16="http://schemas.microsoft.com/office/drawing/2014/main" id="{AD60F2FD-1545-075F-23D9-DBBC4161A9B2}"/>
                </a:ext>
              </a:extLst>
            </p:cNvPr>
            <p:cNvSpPr/>
            <p:nvPr/>
          </p:nvSpPr>
          <p:spPr>
            <a:xfrm>
              <a:off x="7991603" y="4139514"/>
              <a:ext cx="77078" cy="77078"/>
            </a:xfrm>
            <a:prstGeom prst="ellipse">
              <a:avLst/>
            </a:prstGeom>
            <a:solidFill>
              <a:srgbClr val="64B200">
                <a:alpha val="100000"/>
              </a:srgbClr>
            </a:solidFill>
            <a:ln w="9000" cap="rnd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39" name="pt439">
              <a:extLst>
                <a:ext uri="{FF2B5EF4-FFF2-40B4-BE49-F238E27FC236}">
                  <a16:creationId xmlns:a16="http://schemas.microsoft.com/office/drawing/2014/main" id="{3A946719-4077-8F35-C835-B58786126CA8}"/>
                </a:ext>
              </a:extLst>
            </p:cNvPr>
            <p:cNvSpPr/>
            <p:nvPr/>
          </p:nvSpPr>
          <p:spPr>
            <a:xfrm>
              <a:off x="7991603" y="4215409"/>
              <a:ext cx="77078" cy="77078"/>
            </a:xfrm>
            <a:prstGeom prst="ellipse">
              <a:avLst/>
            </a:prstGeom>
            <a:solidFill>
              <a:srgbClr val="00BD5C">
                <a:alpha val="100000"/>
              </a:srgbClr>
            </a:solidFill>
            <a:ln w="9000" cap="rnd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40" name="pt440">
              <a:extLst>
                <a:ext uri="{FF2B5EF4-FFF2-40B4-BE49-F238E27FC236}">
                  <a16:creationId xmlns:a16="http://schemas.microsoft.com/office/drawing/2014/main" id="{4509F2AF-9D51-CC36-33B8-7F118A0829AD}"/>
                </a:ext>
              </a:extLst>
            </p:cNvPr>
            <p:cNvSpPr/>
            <p:nvPr/>
          </p:nvSpPr>
          <p:spPr>
            <a:xfrm>
              <a:off x="7991603" y="4174295"/>
              <a:ext cx="77078" cy="77078"/>
            </a:xfrm>
            <a:prstGeom prst="ellipse">
              <a:avLst/>
            </a:prstGeom>
            <a:solidFill>
              <a:srgbClr val="00C1A7">
                <a:alpha val="100000"/>
              </a:srgbClr>
            </a:solidFill>
            <a:ln w="9000" cap="rnd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41" name="pt441">
              <a:extLst>
                <a:ext uri="{FF2B5EF4-FFF2-40B4-BE49-F238E27FC236}">
                  <a16:creationId xmlns:a16="http://schemas.microsoft.com/office/drawing/2014/main" id="{763A3316-0948-1E9B-7BD0-0472DFEA536B}"/>
                </a:ext>
              </a:extLst>
            </p:cNvPr>
            <p:cNvSpPr/>
            <p:nvPr/>
          </p:nvSpPr>
          <p:spPr>
            <a:xfrm>
              <a:off x="7991603" y="4101500"/>
              <a:ext cx="77078" cy="77078"/>
            </a:xfrm>
            <a:prstGeom prst="ellipse">
              <a:avLst/>
            </a:prstGeom>
            <a:solidFill>
              <a:srgbClr val="00BADE">
                <a:alpha val="100000"/>
              </a:srgbClr>
            </a:solidFill>
            <a:ln w="9000" cap="rnd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42" name="pt442">
              <a:extLst>
                <a:ext uri="{FF2B5EF4-FFF2-40B4-BE49-F238E27FC236}">
                  <a16:creationId xmlns:a16="http://schemas.microsoft.com/office/drawing/2014/main" id="{CF1EFFCE-276B-DBA2-C533-5EA98472D4ED}"/>
                </a:ext>
              </a:extLst>
            </p:cNvPr>
            <p:cNvSpPr/>
            <p:nvPr/>
          </p:nvSpPr>
          <p:spPr>
            <a:xfrm>
              <a:off x="7991603" y="4161680"/>
              <a:ext cx="77078" cy="77078"/>
            </a:xfrm>
            <a:prstGeom prst="ellipse">
              <a:avLst/>
            </a:prstGeom>
            <a:solidFill>
              <a:srgbClr val="00A6FF">
                <a:alpha val="100000"/>
              </a:srgbClr>
            </a:solidFill>
            <a:ln w="9000" cap="rnd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43" name="pt443">
              <a:extLst>
                <a:ext uri="{FF2B5EF4-FFF2-40B4-BE49-F238E27FC236}">
                  <a16:creationId xmlns:a16="http://schemas.microsoft.com/office/drawing/2014/main" id="{1A55C681-B0C8-663E-2D28-90581BEA31DD}"/>
                </a:ext>
              </a:extLst>
            </p:cNvPr>
            <p:cNvSpPr/>
            <p:nvPr/>
          </p:nvSpPr>
          <p:spPr>
            <a:xfrm>
              <a:off x="7991603" y="4114567"/>
              <a:ext cx="77078" cy="77078"/>
            </a:xfrm>
            <a:prstGeom prst="ellipse">
              <a:avLst/>
            </a:prstGeom>
            <a:solidFill>
              <a:srgbClr val="B385FF">
                <a:alpha val="100000"/>
              </a:srgbClr>
            </a:solidFill>
            <a:ln w="9000" cap="rnd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44" name="pt444">
              <a:extLst>
                <a:ext uri="{FF2B5EF4-FFF2-40B4-BE49-F238E27FC236}">
                  <a16:creationId xmlns:a16="http://schemas.microsoft.com/office/drawing/2014/main" id="{503526E6-81C9-2189-C84E-8182F1C0A046}"/>
                </a:ext>
              </a:extLst>
            </p:cNvPr>
            <p:cNvSpPr/>
            <p:nvPr/>
          </p:nvSpPr>
          <p:spPr>
            <a:xfrm>
              <a:off x="7991603" y="4170620"/>
              <a:ext cx="77078" cy="77078"/>
            </a:xfrm>
            <a:prstGeom prst="ellipse">
              <a:avLst/>
            </a:prstGeom>
            <a:solidFill>
              <a:srgbClr val="EF67EB">
                <a:alpha val="100000"/>
              </a:srgbClr>
            </a:solidFill>
            <a:ln w="9000" cap="rnd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45" name="pt445">
              <a:extLst>
                <a:ext uri="{FF2B5EF4-FFF2-40B4-BE49-F238E27FC236}">
                  <a16:creationId xmlns:a16="http://schemas.microsoft.com/office/drawing/2014/main" id="{A7466C21-9610-3BE2-DAFF-022A13FD529A}"/>
                </a:ext>
              </a:extLst>
            </p:cNvPr>
            <p:cNvSpPr/>
            <p:nvPr/>
          </p:nvSpPr>
          <p:spPr>
            <a:xfrm>
              <a:off x="7991603" y="4139416"/>
              <a:ext cx="77078" cy="77078"/>
            </a:xfrm>
            <a:prstGeom prst="ellipse">
              <a:avLst/>
            </a:prstGeom>
            <a:solidFill>
              <a:srgbClr val="FF63B6">
                <a:alpha val="100000"/>
              </a:srgbClr>
            </a:solidFill>
            <a:ln w="9000" cap="rnd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46" name="pt446">
              <a:extLst>
                <a:ext uri="{FF2B5EF4-FFF2-40B4-BE49-F238E27FC236}">
                  <a16:creationId xmlns:a16="http://schemas.microsoft.com/office/drawing/2014/main" id="{A96CCB47-9AC0-7DD7-1808-4F5F4FD9FA9F}"/>
                </a:ext>
              </a:extLst>
            </p:cNvPr>
            <p:cNvSpPr/>
            <p:nvPr/>
          </p:nvSpPr>
          <p:spPr>
            <a:xfrm>
              <a:off x="8837858" y="4254351"/>
              <a:ext cx="77078" cy="770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47" name="pt447">
              <a:extLst>
                <a:ext uri="{FF2B5EF4-FFF2-40B4-BE49-F238E27FC236}">
                  <a16:creationId xmlns:a16="http://schemas.microsoft.com/office/drawing/2014/main" id="{A39AD337-B219-7390-6D73-0363C6CF74D1}"/>
                </a:ext>
              </a:extLst>
            </p:cNvPr>
            <p:cNvSpPr/>
            <p:nvPr/>
          </p:nvSpPr>
          <p:spPr>
            <a:xfrm>
              <a:off x="8837858" y="4014603"/>
              <a:ext cx="77078" cy="77078"/>
            </a:xfrm>
            <a:prstGeom prst="ellipse">
              <a:avLst/>
            </a:prstGeom>
            <a:solidFill>
              <a:srgbClr val="DB8E00">
                <a:alpha val="100000"/>
              </a:srgbClr>
            </a:solidFill>
            <a:ln w="9000" cap="rnd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48" name="pt448">
              <a:extLst>
                <a:ext uri="{FF2B5EF4-FFF2-40B4-BE49-F238E27FC236}">
                  <a16:creationId xmlns:a16="http://schemas.microsoft.com/office/drawing/2014/main" id="{DCFD84D9-3015-CA7D-2D52-83C13A8ECC8F}"/>
                </a:ext>
              </a:extLst>
            </p:cNvPr>
            <p:cNvSpPr/>
            <p:nvPr/>
          </p:nvSpPr>
          <p:spPr>
            <a:xfrm>
              <a:off x="8837858" y="3716890"/>
              <a:ext cx="77078" cy="77078"/>
            </a:xfrm>
            <a:prstGeom prst="ellipse">
              <a:avLst/>
            </a:prstGeom>
            <a:solidFill>
              <a:srgbClr val="AEA200">
                <a:alpha val="100000"/>
              </a:srgbClr>
            </a:solidFill>
            <a:ln w="9000" cap="rnd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49" name="pt449">
              <a:extLst>
                <a:ext uri="{FF2B5EF4-FFF2-40B4-BE49-F238E27FC236}">
                  <a16:creationId xmlns:a16="http://schemas.microsoft.com/office/drawing/2014/main" id="{59CF875E-302D-7A6C-9734-81B4F0B216BA}"/>
                </a:ext>
              </a:extLst>
            </p:cNvPr>
            <p:cNvSpPr/>
            <p:nvPr/>
          </p:nvSpPr>
          <p:spPr>
            <a:xfrm>
              <a:off x="8837858" y="3797038"/>
              <a:ext cx="77078" cy="77078"/>
            </a:xfrm>
            <a:prstGeom prst="ellipse">
              <a:avLst/>
            </a:prstGeom>
            <a:solidFill>
              <a:srgbClr val="64B200">
                <a:alpha val="100000"/>
              </a:srgbClr>
            </a:solidFill>
            <a:ln w="9000" cap="rnd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50" name="pt450">
              <a:extLst>
                <a:ext uri="{FF2B5EF4-FFF2-40B4-BE49-F238E27FC236}">
                  <a16:creationId xmlns:a16="http://schemas.microsoft.com/office/drawing/2014/main" id="{D1442377-DC49-E36D-6327-2C3A50331455}"/>
                </a:ext>
              </a:extLst>
            </p:cNvPr>
            <p:cNvSpPr/>
            <p:nvPr/>
          </p:nvSpPr>
          <p:spPr>
            <a:xfrm>
              <a:off x="8837858" y="3736885"/>
              <a:ext cx="77078" cy="77078"/>
            </a:xfrm>
            <a:prstGeom prst="ellipse">
              <a:avLst/>
            </a:prstGeom>
            <a:solidFill>
              <a:srgbClr val="00BD5C">
                <a:alpha val="100000"/>
              </a:srgbClr>
            </a:solidFill>
            <a:ln w="9000" cap="rnd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51" name="pt451">
              <a:extLst>
                <a:ext uri="{FF2B5EF4-FFF2-40B4-BE49-F238E27FC236}">
                  <a16:creationId xmlns:a16="http://schemas.microsoft.com/office/drawing/2014/main" id="{B9C86337-0ED4-DBE2-30F8-96FD559ECDB5}"/>
                </a:ext>
              </a:extLst>
            </p:cNvPr>
            <p:cNvSpPr/>
            <p:nvPr/>
          </p:nvSpPr>
          <p:spPr>
            <a:xfrm>
              <a:off x="8837858" y="3838072"/>
              <a:ext cx="77078" cy="77078"/>
            </a:xfrm>
            <a:prstGeom prst="ellipse">
              <a:avLst/>
            </a:prstGeom>
            <a:solidFill>
              <a:srgbClr val="00C1A7">
                <a:alpha val="100000"/>
              </a:srgbClr>
            </a:solidFill>
            <a:ln w="9000" cap="rnd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52" name="pt452">
              <a:extLst>
                <a:ext uri="{FF2B5EF4-FFF2-40B4-BE49-F238E27FC236}">
                  <a16:creationId xmlns:a16="http://schemas.microsoft.com/office/drawing/2014/main" id="{085F368A-1F58-CBF1-6508-9D8BF8F80A0C}"/>
                </a:ext>
              </a:extLst>
            </p:cNvPr>
            <p:cNvSpPr/>
            <p:nvPr/>
          </p:nvSpPr>
          <p:spPr>
            <a:xfrm>
              <a:off x="8837858" y="3899504"/>
              <a:ext cx="77078" cy="77078"/>
            </a:xfrm>
            <a:prstGeom prst="ellipse">
              <a:avLst/>
            </a:prstGeom>
            <a:solidFill>
              <a:srgbClr val="00BADE">
                <a:alpha val="100000"/>
              </a:srgbClr>
            </a:solidFill>
            <a:ln w="9000" cap="rnd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53" name="pt453">
              <a:extLst>
                <a:ext uri="{FF2B5EF4-FFF2-40B4-BE49-F238E27FC236}">
                  <a16:creationId xmlns:a16="http://schemas.microsoft.com/office/drawing/2014/main" id="{3ED0CC0A-D2F0-BE75-7C9C-D45F46DFA350}"/>
                </a:ext>
              </a:extLst>
            </p:cNvPr>
            <p:cNvSpPr/>
            <p:nvPr/>
          </p:nvSpPr>
          <p:spPr>
            <a:xfrm>
              <a:off x="8837858" y="3803614"/>
              <a:ext cx="77078" cy="77078"/>
            </a:xfrm>
            <a:prstGeom prst="ellipse">
              <a:avLst/>
            </a:prstGeom>
            <a:solidFill>
              <a:srgbClr val="00A6FF">
                <a:alpha val="100000"/>
              </a:srgbClr>
            </a:solidFill>
            <a:ln w="9000" cap="rnd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54" name="pt454">
              <a:extLst>
                <a:ext uri="{FF2B5EF4-FFF2-40B4-BE49-F238E27FC236}">
                  <a16:creationId xmlns:a16="http://schemas.microsoft.com/office/drawing/2014/main" id="{1E555AFB-11A1-B1D3-344A-D7339F603E53}"/>
                </a:ext>
              </a:extLst>
            </p:cNvPr>
            <p:cNvSpPr/>
            <p:nvPr/>
          </p:nvSpPr>
          <p:spPr>
            <a:xfrm>
              <a:off x="8837858" y="3799453"/>
              <a:ext cx="77078" cy="77078"/>
            </a:xfrm>
            <a:prstGeom prst="ellipse">
              <a:avLst/>
            </a:prstGeom>
            <a:solidFill>
              <a:srgbClr val="B385FF">
                <a:alpha val="100000"/>
              </a:srgbClr>
            </a:solidFill>
            <a:ln w="9000" cap="rnd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55" name="pt455">
              <a:extLst>
                <a:ext uri="{FF2B5EF4-FFF2-40B4-BE49-F238E27FC236}">
                  <a16:creationId xmlns:a16="http://schemas.microsoft.com/office/drawing/2014/main" id="{5CC2CE61-3852-FF53-BF23-12340A046E7D}"/>
                </a:ext>
              </a:extLst>
            </p:cNvPr>
            <p:cNvSpPr/>
            <p:nvPr/>
          </p:nvSpPr>
          <p:spPr>
            <a:xfrm>
              <a:off x="8837858" y="3762178"/>
              <a:ext cx="77078" cy="77078"/>
            </a:xfrm>
            <a:prstGeom prst="ellipse">
              <a:avLst/>
            </a:prstGeom>
            <a:solidFill>
              <a:srgbClr val="EF67EB">
                <a:alpha val="100000"/>
              </a:srgbClr>
            </a:solidFill>
            <a:ln w="9000" cap="rnd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56" name="pt456">
              <a:extLst>
                <a:ext uri="{FF2B5EF4-FFF2-40B4-BE49-F238E27FC236}">
                  <a16:creationId xmlns:a16="http://schemas.microsoft.com/office/drawing/2014/main" id="{87BE8D21-5CFB-C247-64A5-36654F8B7628}"/>
                </a:ext>
              </a:extLst>
            </p:cNvPr>
            <p:cNvSpPr/>
            <p:nvPr/>
          </p:nvSpPr>
          <p:spPr>
            <a:xfrm>
              <a:off x="8837858" y="3792861"/>
              <a:ext cx="77078" cy="77078"/>
            </a:xfrm>
            <a:prstGeom prst="ellipse">
              <a:avLst/>
            </a:prstGeom>
            <a:solidFill>
              <a:srgbClr val="FF63B6">
                <a:alpha val="100000"/>
              </a:srgbClr>
            </a:solidFill>
            <a:ln w="9000" cap="rnd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57" name="pt457">
              <a:extLst>
                <a:ext uri="{FF2B5EF4-FFF2-40B4-BE49-F238E27FC236}">
                  <a16:creationId xmlns:a16="http://schemas.microsoft.com/office/drawing/2014/main" id="{71DCB31D-97DE-DD1E-567E-4C865BA6264B}"/>
                </a:ext>
              </a:extLst>
            </p:cNvPr>
            <p:cNvSpPr/>
            <p:nvPr/>
          </p:nvSpPr>
          <p:spPr>
            <a:xfrm>
              <a:off x="3760329" y="5377442"/>
              <a:ext cx="77078" cy="770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58" name="pt458">
              <a:extLst>
                <a:ext uri="{FF2B5EF4-FFF2-40B4-BE49-F238E27FC236}">
                  <a16:creationId xmlns:a16="http://schemas.microsoft.com/office/drawing/2014/main" id="{47D8A2A6-9DA7-F315-F21F-F520173F1375}"/>
                </a:ext>
              </a:extLst>
            </p:cNvPr>
            <p:cNvSpPr/>
            <p:nvPr/>
          </p:nvSpPr>
          <p:spPr>
            <a:xfrm>
              <a:off x="3760329" y="5339874"/>
              <a:ext cx="77078" cy="77078"/>
            </a:xfrm>
            <a:prstGeom prst="ellipse">
              <a:avLst/>
            </a:prstGeom>
            <a:solidFill>
              <a:srgbClr val="DB8E00">
                <a:alpha val="100000"/>
              </a:srgbClr>
            </a:solidFill>
            <a:ln w="9000" cap="rnd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59" name="pt459">
              <a:extLst>
                <a:ext uri="{FF2B5EF4-FFF2-40B4-BE49-F238E27FC236}">
                  <a16:creationId xmlns:a16="http://schemas.microsoft.com/office/drawing/2014/main" id="{13AF29F4-16A0-4270-ACDF-CC73D9E7A159}"/>
                </a:ext>
              </a:extLst>
            </p:cNvPr>
            <p:cNvSpPr/>
            <p:nvPr/>
          </p:nvSpPr>
          <p:spPr>
            <a:xfrm>
              <a:off x="3760329" y="5319226"/>
              <a:ext cx="77078" cy="77078"/>
            </a:xfrm>
            <a:prstGeom prst="ellipse">
              <a:avLst/>
            </a:prstGeom>
            <a:solidFill>
              <a:srgbClr val="AEA200">
                <a:alpha val="100000"/>
              </a:srgbClr>
            </a:solidFill>
            <a:ln w="9000" cap="rnd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60" name="pt460">
              <a:extLst>
                <a:ext uri="{FF2B5EF4-FFF2-40B4-BE49-F238E27FC236}">
                  <a16:creationId xmlns:a16="http://schemas.microsoft.com/office/drawing/2014/main" id="{BEF64C2A-7EE4-5953-AD8F-8EA9C677EF98}"/>
                </a:ext>
              </a:extLst>
            </p:cNvPr>
            <p:cNvSpPr/>
            <p:nvPr/>
          </p:nvSpPr>
          <p:spPr>
            <a:xfrm>
              <a:off x="3760329" y="5312821"/>
              <a:ext cx="77078" cy="77078"/>
            </a:xfrm>
            <a:prstGeom prst="ellipse">
              <a:avLst/>
            </a:prstGeom>
            <a:solidFill>
              <a:srgbClr val="64B200">
                <a:alpha val="100000"/>
              </a:srgbClr>
            </a:solidFill>
            <a:ln w="9000" cap="rnd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61" name="pt461">
              <a:extLst>
                <a:ext uri="{FF2B5EF4-FFF2-40B4-BE49-F238E27FC236}">
                  <a16:creationId xmlns:a16="http://schemas.microsoft.com/office/drawing/2014/main" id="{BB2C8CA7-40AB-BA24-41A8-3654B3B202A0}"/>
                </a:ext>
              </a:extLst>
            </p:cNvPr>
            <p:cNvSpPr/>
            <p:nvPr/>
          </p:nvSpPr>
          <p:spPr>
            <a:xfrm>
              <a:off x="3760329" y="5321641"/>
              <a:ext cx="77078" cy="77078"/>
            </a:xfrm>
            <a:prstGeom prst="ellipse">
              <a:avLst/>
            </a:prstGeom>
            <a:solidFill>
              <a:srgbClr val="00BD5C">
                <a:alpha val="100000"/>
              </a:srgbClr>
            </a:solidFill>
            <a:ln w="9000" cap="rnd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62" name="pt462">
              <a:extLst>
                <a:ext uri="{FF2B5EF4-FFF2-40B4-BE49-F238E27FC236}">
                  <a16:creationId xmlns:a16="http://schemas.microsoft.com/office/drawing/2014/main" id="{4009B98E-5097-3A4E-E9C9-33C7E22BA6DB}"/>
                </a:ext>
              </a:extLst>
            </p:cNvPr>
            <p:cNvSpPr/>
            <p:nvPr/>
          </p:nvSpPr>
          <p:spPr>
            <a:xfrm>
              <a:off x="3760329" y="5319029"/>
              <a:ext cx="77078" cy="77078"/>
            </a:xfrm>
            <a:prstGeom prst="ellipse">
              <a:avLst/>
            </a:prstGeom>
            <a:solidFill>
              <a:srgbClr val="00C1A7">
                <a:alpha val="100000"/>
              </a:srgbClr>
            </a:solidFill>
            <a:ln w="9000" cap="rnd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63" name="pt463">
              <a:extLst>
                <a:ext uri="{FF2B5EF4-FFF2-40B4-BE49-F238E27FC236}">
                  <a16:creationId xmlns:a16="http://schemas.microsoft.com/office/drawing/2014/main" id="{2AFD0A4B-B17D-30BC-AF7E-61A22E22A583}"/>
                </a:ext>
              </a:extLst>
            </p:cNvPr>
            <p:cNvSpPr/>
            <p:nvPr/>
          </p:nvSpPr>
          <p:spPr>
            <a:xfrm>
              <a:off x="3760329" y="5315860"/>
              <a:ext cx="77078" cy="77078"/>
            </a:xfrm>
            <a:prstGeom prst="ellipse">
              <a:avLst/>
            </a:prstGeom>
            <a:solidFill>
              <a:srgbClr val="00BADE">
                <a:alpha val="100000"/>
              </a:srgbClr>
            </a:solidFill>
            <a:ln w="9000" cap="rnd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64" name="pt464">
              <a:extLst>
                <a:ext uri="{FF2B5EF4-FFF2-40B4-BE49-F238E27FC236}">
                  <a16:creationId xmlns:a16="http://schemas.microsoft.com/office/drawing/2014/main" id="{051771C3-F0D5-EA14-9F9A-CF063ED1FF1D}"/>
                </a:ext>
              </a:extLst>
            </p:cNvPr>
            <p:cNvSpPr/>
            <p:nvPr/>
          </p:nvSpPr>
          <p:spPr>
            <a:xfrm>
              <a:off x="3760329" y="5328973"/>
              <a:ext cx="77078" cy="77078"/>
            </a:xfrm>
            <a:prstGeom prst="ellipse">
              <a:avLst/>
            </a:prstGeom>
            <a:solidFill>
              <a:srgbClr val="00A6FF">
                <a:alpha val="100000"/>
              </a:srgbClr>
            </a:solidFill>
            <a:ln w="9000" cap="rnd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65" name="pt465">
              <a:extLst>
                <a:ext uri="{FF2B5EF4-FFF2-40B4-BE49-F238E27FC236}">
                  <a16:creationId xmlns:a16="http://schemas.microsoft.com/office/drawing/2014/main" id="{2246335D-A8B8-2D1E-CD51-8A707048FD2E}"/>
                </a:ext>
              </a:extLst>
            </p:cNvPr>
            <p:cNvSpPr/>
            <p:nvPr/>
          </p:nvSpPr>
          <p:spPr>
            <a:xfrm>
              <a:off x="3760329" y="5321078"/>
              <a:ext cx="77078" cy="77078"/>
            </a:xfrm>
            <a:prstGeom prst="ellipse">
              <a:avLst/>
            </a:prstGeom>
            <a:solidFill>
              <a:srgbClr val="B385FF">
                <a:alpha val="100000"/>
              </a:srgbClr>
            </a:solidFill>
            <a:ln w="9000" cap="rnd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66" name="pt466">
              <a:extLst>
                <a:ext uri="{FF2B5EF4-FFF2-40B4-BE49-F238E27FC236}">
                  <a16:creationId xmlns:a16="http://schemas.microsoft.com/office/drawing/2014/main" id="{231663E3-80E7-A714-F983-9A34165D0423}"/>
                </a:ext>
              </a:extLst>
            </p:cNvPr>
            <p:cNvSpPr/>
            <p:nvPr/>
          </p:nvSpPr>
          <p:spPr>
            <a:xfrm>
              <a:off x="3760329" y="5320538"/>
              <a:ext cx="77078" cy="77078"/>
            </a:xfrm>
            <a:prstGeom prst="ellipse">
              <a:avLst/>
            </a:prstGeom>
            <a:solidFill>
              <a:srgbClr val="EF67EB">
                <a:alpha val="100000"/>
              </a:srgbClr>
            </a:solidFill>
            <a:ln w="9000" cap="rnd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67" name="pt467">
              <a:extLst>
                <a:ext uri="{FF2B5EF4-FFF2-40B4-BE49-F238E27FC236}">
                  <a16:creationId xmlns:a16="http://schemas.microsoft.com/office/drawing/2014/main" id="{0C3BC80A-CCFA-4AC6-0FC3-DD8BFE9B78C0}"/>
                </a:ext>
              </a:extLst>
            </p:cNvPr>
            <p:cNvSpPr/>
            <p:nvPr/>
          </p:nvSpPr>
          <p:spPr>
            <a:xfrm>
              <a:off x="3760329" y="5310215"/>
              <a:ext cx="77078" cy="77078"/>
            </a:xfrm>
            <a:prstGeom prst="ellipse">
              <a:avLst/>
            </a:prstGeom>
            <a:solidFill>
              <a:srgbClr val="FF63B6">
                <a:alpha val="100000"/>
              </a:srgbClr>
            </a:solidFill>
            <a:ln w="9000" cap="rnd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68" name="pt468">
              <a:extLst>
                <a:ext uri="{FF2B5EF4-FFF2-40B4-BE49-F238E27FC236}">
                  <a16:creationId xmlns:a16="http://schemas.microsoft.com/office/drawing/2014/main" id="{F7586ED2-DC59-59EE-4B66-856492F52B24}"/>
                </a:ext>
              </a:extLst>
            </p:cNvPr>
            <p:cNvSpPr/>
            <p:nvPr/>
          </p:nvSpPr>
          <p:spPr>
            <a:xfrm>
              <a:off x="7145348" y="4783611"/>
              <a:ext cx="77078" cy="770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69" name="pt469">
              <a:extLst>
                <a:ext uri="{FF2B5EF4-FFF2-40B4-BE49-F238E27FC236}">
                  <a16:creationId xmlns:a16="http://schemas.microsoft.com/office/drawing/2014/main" id="{B365AB78-20B8-E5C8-279E-48165F866EBB}"/>
                </a:ext>
              </a:extLst>
            </p:cNvPr>
            <p:cNvSpPr/>
            <p:nvPr/>
          </p:nvSpPr>
          <p:spPr>
            <a:xfrm>
              <a:off x="7145348" y="4618686"/>
              <a:ext cx="77078" cy="77078"/>
            </a:xfrm>
            <a:prstGeom prst="ellipse">
              <a:avLst/>
            </a:prstGeom>
            <a:solidFill>
              <a:srgbClr val="DB8E00">
                <a:alpha val="100000"/>
              </a:srgbClr>
            </a:solidFill>
            <a:ln w="9000" cap="rnd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70" name="pt470">
              <a:extLst>
                <a:ext uri="{FF2B5EF4-FFF2-40B4-BE49-F238E27FC236}">
                  <a16:creationId xmlns:a16="http://schemas.microsoft.com/office/drawing/2014/main" id="{EB996F12-BB1C-9433-F2E0-23ECABEB2FAD}"/>
                </a:ext>
              </a:extLst>
            </p:cNvPr>
            <p:cNvSpPr/>
            <p:nvPr/>
          </p:nvSpPr>
          <p:spPr>
            <a:xfrm>
              <a:off x="7145348" y="4442200"/>
              <a:ext cx="77078" cy="77078"/>
            </a:xfrm>
            <a:prstGeom prst="ellipse">
              <a:avLst/>
            </a:prstGeom>
            <a:solidFill>
              <a:srgbClr val="AEA200">
                <a:alpha val="100000"/>
              </a:srgbClr>
            </a:solidFill>
            <a:ln w="9000" cap="rnd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71" name="pt471">
              <a:extLst>
                <a:ext uri="{FF2B5EF4-FFF2-40B4-BE49-F238E27FC236}">
                  <a16:creationId xmlns:a16="http://schemas.microsoft.com/office/drawing/2014/main" id="{3D3436C4-B05E-0222-866E-49C7E046982F}"/>
                </a:ext>
              </a:extLst>
            </p:cNvPr>
            <p:cNvSpPr/>
            <p:nvPr/>
          </p:nvSpPr>
          <p:spPr>
            <a:xfrm>
              <a:off x="7145348" y="4485021"/>
              <a:ext cx="77078" cy="77078"/>
            </a:xfrm>
            <a:prstGeom prst="ellipse">
              <a:avLst/>
            </a:prstGeom>
            <a:solidFill>
              <a:srgbClr val="64B200">
                <a:alpha val="100000"/>
              </a:srgbClr>
            </a:solidFill>
            <a:ln w="9000" cap="rnd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72" name="pt472">
              <a:extLst>
                <a:ext uri="{FF2B5EF4-FFF2-40B4-BE49-F238E27FC236}">
                  <a16:creationId xmlns:a16="http://schemas.microsoft.com/office/drawing/2014/main" id="{451E9504-C68E-6B0B-D66D-44AEA63EB357}"/>
                </a:ext>
              </a:extLst>
            </p:cNvPr>
            <p:cNvSpPr/>
            <p:nvPr/>
          </p:nvSpPr>
          <p:spPr>
            <a:xfrm>
              <a:off x="7145348" y="4409862"/>
              <a:ext cx="77078" cy="77078"/>
            </a:xfrm>
            <a:prstGeom prst="ellipse">
              <a:avLst/>
            </a:prstGeom>
            <a:solidFill>
              <a:srgbClr val="00BD5C">
                <a:alpha val="100000"/>
              </a:srgbClr>
            </a:solidFill>
            <a:ln w="9000" cap="rnd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73" name="pt473">
              <a:extLst>
                <a:ext uri="{FF2B5EF4-FFF2-40B4-BE49-F238E27FC236}">
                  <a16:creationId xmlns:a16="http://schemas.microsoft.com/office/drawing/2014/main" id="{4FA33AB1-9992-C25D-0E4E-50961A010FB3}"/>
                </a:ext>
              </a:extLst>
            </p:cNvPr>
            <p:cNvSpPr/>
            <p:nvPr/>
          </p:nvSpPr>
          <p:spPr>
            <a:xfrm>
              <a:off x="7145348" y="4452733"/>
              <a:ext cx="77078" cy="77078"/>
            </a:xfrm>
            <a:prstGeom prst="ellipse">
              <a:avLst/>
            </a:prstGeom>
            <a:solidFill>
              <a:srgbClr val="00C1A7">
                <a:alpha val="100000"/>
              </a:srgbClr>
            </a:solidFill>
            <a:ln w="9000" cap="rnd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74" name="pt474">
              <a:extLst>
                <a:ext uri="{FF2B5EF4-FFF2-40B4-BE49-F238E27FC236}">
                  <a16:creationId xmlns:a16="http://schemas.microsoft.com/office/drawing/2014/main" id="{AB7115E9-CC66-BE99-8682-75F2B7F5BC1C}"/>
                </a:ext>
              </a:extLst>
            </p:cNvPr>
            <p:cNvSpPr/>
            <p:nvPr/>
          </p:nvSpPr>
          <p:spPr>
            <a:xfrm>
              <a:off x="7145348" y="4374446"/>
              <a:ext cx="77078" cy="77078"/>
            </a:xfrm>
            <a:prstGeom prst="ellipse">
              <a:avLst/>
            </a:prstGeom>
            <a:solidFill>
              <a:srgbClr val="00BADE">
                <a:alpha val="100000"/>
              </a:srgbClr>
            </a:solidFill>
            <a:ln w="9000" cap="rnd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75" name="pt475">
              <a:extLst>
                <a:ext uri="{FF2B5EF4-FFF2-40B4-BE49-F238E27FC236}">
                  <a16:creationId xmlns:a16="http://schemas.microsoft.com/office/drawing/2014/main" id="{EAA2A4F7-1684-DBE5-2C62-CAABCF0D978D}"/>
                </a:ext>
              </a:extLst>
            </p:cNvPr>
            <p:cNvSpPr/>
            <p:nvPr/>
          </p:nvSpPr>
          <p:spPr>
            <a:xfrm>
              <a:off x="7145348" y="4483145"/>
              <a:ext cx="77078" cy="77078"/>
            </a:xfrm>
            <a:prstGeom prst="ellipse">
              <a:avLst/>
            </a:prstGeom>
            <a:solidFill>
              <a:srgbClr val="00A6FF">
                <a:alpha val="100000"/>
              </a:srgbClr>
            </a:solidFill>
            <a:ln w="9000" cap="rnd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76" name="pt476">
              <a:extLst>
                <a:ext uri="{FF2B5EF4-FFF2-40B4-BE49-F238E27FC236}">
                  <a16:creationId xmlns:a16="http://schemas.microsoft.com/office/drawing/2014/main" id="{D15F02B1-C0F7-1B24-EA11-AF68391C7A00}"/>
                </a:ext>
              </a:extLst>
            </p:cNvPr>
            <p:cNvSpPr/>
            <p:nvPr/>
          </p:nvSpPr>
          <p:spPr>
            <a:xfrm>
              <a:off x="7145348" y="4470335"/>
              <a:ext cx="77078" cy="77078"/>
            </a:xfrm>
            <a:prstGeom prst="ellipse">
              <a:avLst/>
            </a:prstGeom>
            <a:solidFill>
              <a:srgbClr val="B385FF">
                <a:alpha val="100000"/>
              </a:srgbClr>
            </a:solidFill>
            <a:ln w="9000" cap="rnd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77" name="pt477">
              <a:extLst>
                <a:ext uri="{FF2B5EF4-FFF2-40B4-BE49-F238E27FC236}">
                  <a16:creationId xmlns:a16="http://schemas.microsoft.com/office/drawing/2014/main" id="{03D39D51-9E5F-6626-41FA-F06249DDB9E9}"/>
                </a:ext>
              </a:extLst>
            </p:cNvPr>
            <p:cNvSpPr/>
            <p:nvPr/>
          </p:nvSpPr>
          <p:spPr>
            <a:xfrm>
              <a:off x="7145348" y="4424706"/>
              <a:ext cx="77078" cy="77078"/>
            </a:xfrm>
            <a:prstGeom prst="ellipse">
              <a:avLst/>
            </a:prstGeom>
            <a:solidFill>
              <a:srgbClr val="EF67EB">
                <a:alpha val="100000"/>
              </a:srgbClr>
            </a:solidFill>
            <a:ln w="9000" cap="rnd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78" name="pt478">
              <a:extLst>
                <a:ext uri="{FF2B5EF4-FFF2-40B4-BE49-F238E27FC236}">
                  <a16:creationId xmlns:a16="http://schemas.microsoft.com/office/drawing/2014/main" id="{FA26C892-5BCB-7FBF-98F8-19DE0BF60DF2}"/>
                </a:ext>
              </a:extLst>
            </p:cNvPr>
            <p:cNvSpPr/>
            <p:nvPr/>
          </p:nvSpPr>
          <p:spPr>
            <a:xfrm>
              <a:off x="7145348" y="4453783"/>
              <a:ext cx="77078" cy="77078"/>
            </a:xfrm>
            <a:prstGeom prst="ellipse">
              <a:avLst/>
            </a:prstGeom>
            <a:solidFill>
              <a:srgbClr val="FF63B6">
                <a:alpha val="100000"/>
              </a:srgbClr>
            </a:solidFill>
            <a:ln w="9000" cap="rnd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79" name="rc479">
              <a:extLst>
                <a:ext uri="{FF2B5EF4-FFF2-40B4-BE49-F238E27FC236}">
                  <a16:creationId xmlns:a16="http://schemas.microsoft.com/office/drawing/2014/main" id="{C93605B8-6637-E3E1-1A4C-7C713EB33403}"/>
                </a:ext>
              </a:extLst>
            </p:cNvPr>
            <p:cNvSpPr/>
            <p:nvPr/>
          </p:nvSpPr>
          <p:spPr>
            <a:xfrm>
              <a:off x="879288" y="3660081"/>
              <a:ext cx="8377923" cy="2097656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80" name="tx480">
              <a:extLst>
                <a:ext uri="{FF2B5EF4-FFF2-40B4-BE49-F238E27FC236}">
                  <a16:creationId xmlns:a16="http://schemas.microsoft.com/office/drawing/2014/main" id="{9C3DD51D-6395-09C5-0372-B81FEBFF22DA}"/>
                </a:ext>
              </a:extLst>
            </p:cNvPr>
            <p:cNvSpPr/>
            <p:nvPr/>
          </p:nvSpPr>
          <p:spPr>
            <a:xfrm>
              <a:off x="819261" y="5681259"/>
              <a:ext cx="28931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81" name="tx481">
              <a:extLst>
                <a:ext uri="{FF2B5EF4-FFF2-40B4-BE49-F238E27FC236}">
                  <a16:creationId xmlns:a16="http://schemas.microsoft.com/office/drawing/2014/main" id="{FB095622-2EDF-E217-AAC7-A6A7C260D564}"/>
                </a:ext>
              </a:extLst>
            </p:cNvPr>
            <p:cNvSpPr/>
            <p:nvPr/>
          </p:nvSpPr>
          <p:spPr>
            <a:xfrm>
              <a:off x="790330" y="5119379"/>
              <a:ext cx="57862" cy="37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82" name="tx482">
              <a:extLst>
                <a:ext uri="{FF2B5EF4-FFF2-40B4-BE49-F238E27FC236}">
                  <a16:creationId xmlns:a16="http://schemas.microsoft.com/office/drawing/2014/main" id="{5F885115-D12C-3274-875F-DA4DDA6E3551}"/>
                </a:ext>
              </a:extLst>
            </p:cNvPr>
            <p:cNvSpPr/>
            <p:nvPr/>
          </p:nvSpPr>
          <p:spPr>
            <a:xfrm>
              <a:off x="790330" y="4557651"/>
              <a:ext cx="57862" cy="374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483" name="tx483">
              <a:extLst>
                <a:ext uri="{FF2B5EF4-FFF2-40B4-BE49-F238E27FC236}">
                  <a16:creationId xmlns:a16="http://schemas.microsoft.com/office/drawing/2014/main" id="{A076FAB6-E37C-A5EE-6946-6FC0ABF77238}"/>
                </a:ext>
              </a:extLst>
            </p:cNvPr>
            <p:cNvSpPr/>
            <p:nvPr/>
          </p:nvSpPr>
          <p:spPr>
            <a:xfrm>
              <a:off x="790330" y="3995847"/>
              <a:ext cx="57862" cy="375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484" name="pl484">
              <a:extLst>
                <a:ext uri="{FF2B5EF4-FFF2-40B4-BE49-F238E27FC236}">
                  <a16:creationId xmlns:a16="http://schemas.microsoft.com/office/drawing/2014/main" id="{58DBCE07-2CAE-940E-D460-98F90548A594}"/>
                </a:ext>
              </a:extLst>
            </p:cNvPr>
            <p:cNvSpPr/>
            <p:nvPr/>
          </p:nvSpPr>
          <p:spPr>
            <a:xfrm>
              <a:off x="857694" y="5699967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85" name="pl485">
              <a:extLst>
                <a:ext uri="{FF2B5EF4-FFF2-40B4-BE49-F238E27FC236}">
                  <a16:creationId xmlns:a16="http://schemas.microsoft.com/office/drawing/2014/main" id="{E07F6598-80C7-14A9-C356-38CF9D9160E1}"/>
                </a:ext>
              </a:extLst>
            </p:cNvPr>
            <p:cNvSpPr/>
            <p:nvPr/>
          </p:nvSpPr>
          <p:spPr>
            <a:xfrm>
              <a:off x="857694" y="5138213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86" name="pl486">
              <a:extLst>
                <a:ext uri="{FF2B5EF4-FFF2-40B4-BE49-F238E27FC236}">
                  <a16:creationId xmlns:a16="http://schemas.microsoft.com/office/drawing/2014/main" id="{1F11BA83-C0D9-173C-5450-236D81A57973}"/>
                </a:ext>
              </a:extLst>
            </p:cNvPr>
            <p:cNvSpPr/>
            <p:nvPr/>
          </p:nvSpPr>
          <p:spPr>
            <a:xfrm>
              <a:off x="857694" y="4576460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87" name="pl487">
              <a:extLst>
                <a:ext uri="{FF2B5EF4-FFF2-40B4-BE49-F238E27FC236}">
                  <a16:creationId xmlns:a16="http://schemas.microsoft.com/office/drawing/2014/main" id="{63AC4D6D-91D2-1C1E-6065-F82492AD9652}"/>
                </a:ext>
              </a:extLst>
            </p:cNvPr>
            <p:cNvSpPr/>
            <p:nvPr/>
          </p:nvSpPr>
          <p:spPr>
            <a:xfrm>
              <a:off x="857694" y="4014707"/>
              <a:ext cx="21594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88" name="pl488">
              <a:extLst>
                <a:ext uri="{FF2B5EF4-FFF2-40B4-BE49-F238E27FC236}">
                  <a16:creationId xmlns:a16="http://schemas.microsoft.com/office/drawing/2014/main" id="{4BD637BA-8AF9-B664-9243-08D7588CE352}"/>
                </a:ext>
              </a:extLst>
            </p:cNvPr>
            <p:cNvSpPr/>
            <p:nvPr/>
          </p:nvSpPr>
          <p:spPr>
            <a:xfrm>
              <a:off x="2529485" y="5757737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89" name="pl489">
              <a:extLst>
                <a:ext uri="{FF2B5EF4-FFF2-40B4-BE49-F238E27FC236}">
                  <a16:creationId xmlns:a16="http://schemas.microsoft.com/office/drawing/2014/main" id="{EF9676FB-9FA6-84AA-1B8A-967BED16732D}"/>
                </a:ext>
              </a:extLst>
            </p:cNvPr>
            <p:cNvSpPr/>
            <p:nvPr/>
          </p:nvSpPr>
          <p:spPr>
            <a:xfrm>
              <a:off x="4645122" y="5757737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90" name="pl490">
              <a:extLst>
                <a:ext uri="{FF2B5EF4-FFF2-40B4-BE49-F238E27FC236}">
                  <a16:creationId xmlns:a16="http://schemas.microsoft.com/office/drawing/2014/main" id="{0D35EB73-119A-5211-560E-D1AEF65D6676}"/>
                </a:ext>
              </a:extLst>
            </p:cNvPr>
            <p:cNvSpPr/>
            <p:nvPr/>
          </p:nvSpPr>
          <p:spPr>
            <a:xfrm>
              <a:off x="6760760" y="5757737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91" name="pl491">
              <a:extLst>
                <a:ext uri="{FF2B5EF4-FFF2-40B4-BE49-F238E27FC236}">
                  <a16:creationId xmlns:a16="http://schemas.microsoft.com/office/drawing/2014/main" id="{098C57C6-FC55-53E5-D8AE-DF8A4505FCB3}"/>
                </a:ext>
              </a:extLst>
            </p:cNvPr>
            <p:cNvSpPr/>
            <p:nvPr/>
          </p:nvSpPr>
          <p:spPr>
            <a:xfrm>
              <a:off x="8876397" y="5757737"/>
              <a:ext cx="0" cy="21594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92" name="tx492">
              <a:extLst>
                <a:ext uri="{FF2B5EF4-FFF2-40B4-BE49-F238E27FC236}">
                  <a16:creationId xmlns:a16="http://schemas.microsoft.com/office/drawing/2014/main" id="{B6F7A564-B985-39F9-5FD1-E356CF7BDDBD}"/>
                </a:ext>
              </a:extLst>
            </p:cNvPr>
            <p:cNvSpPr/>
            <p:nvPr/>
          </p:nvSpPr>
          <p:spPr>
            <a:xfrm>
              <a:off x="2471623" y="5788655"/>
              <a:ext cx="115725" cy="37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2500</a:t>
              </a:r>
            </a:p>
          </p:txBody>
        </p:sp>
        <p:sp>
          <p:nvSpPr>
            <p:cNvPr id="493" name="tx493">
              <a:extLst>
                <a:ext uri="{FF2B5EF4-FFF2-40B4-BE49-F238E27FC236}">
                  <a16:creationId xmlns:a16="http://schemas.microsoft.com/office/drawing/2014/main" id="{299A18C5-600B-2C28-F629-46ACDFF84F54}"/>
                </a:ext>
              </a:extLst>
            </p:cNvPr>
            <p:cNvSpPr/>
            <p:nvPr/>
          </p:nvSpPr>
          <p:spPr>
            <a:xfrm>
              <a:off x="4587260" y="5788782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5000</a:t>
              </a:r>
            </a:p>
          </p:txBody>
        </p:sp>
        <p:sp>
          <p:nvSpPr>
            <p:cNvPr id="494" name="tx494">
              <a:extLst>
                <a:ext uri="{FF2B5EF4-FFF2-40B4-BE49-F238E27FC236}">
                  <a16:creationId xmlns:a16="http://schemas.microsoft.com/office/drawing/2014/main" id="{E59CBCFB-A7CE-5CC1-2F74-47FFFF73A30C}"/>
                </a:ext>
              </a:extLst>
            </p:cNvPr>
            <p:cNvSpPr/>
            <p:nvPr/>
          </p:nvSpPr>
          <p:spPr>
            <a:xfrm>
              <a:off x="6702897" y="5788782"/>
              <a:ext cx="115725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7500</a:t>
              </a:r>
            </a:p>
          </p:txBody>
        </p:sp>
        <p:sp>
          <p:nvSpPr>
            <p:cNvPr id="495" name="tx495">
              <a:extLst>
                <a:ext uri="{FF2B5EF4-FFF2-40B4-BE49-F238E27FC236}">
                  <a16:creationId xmlns:a16="http://schemas.microsoft.com/office/drawing/2014/main" id="{D40D98C1-8D55-3622-C298-47E9D8A444B0}"/>
                </a:ext>
              </a:extLst>
            </p:cNvPr>
            <p:cNvSpPr/>
            <p:nvPr/>
          </p:nvSpPr>
          <p:spPr>
            <a:xfrm>
              <a:off x="8804069" y="5788782"/>
              <a:ext cx="144656" cy="37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10000</a:t>
              </a:r>
            </a:p>
          </p:txBody>
        </p:sp>
        <p:sp>
          <p:nvSpPr>
            <p:cNvPr id="496" name="tx496">
              <a:extLst>
                <a:ext uri="{FF2B5EF4-FFF2-40B4-BE49-F238E27FC236}">
                  <a16:creationId xmlns:a16="http://schemas.microsoft.com/office/drawing/2014/main" id="{8EB2BE72-B0E8-DCF4-79F8-89A978690168}"/>
                </a:ext>
              </a:extLst>
            </p:cNvPr>
            <p:cNvSpPr/>
            <p:nvPr/>
          </p:nvSpPr>
          <p:spPr>
            <a:xfrm>
              <a:off x="4983450" y="5847893"/>
              <a:ext cx="169599" cy="35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375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Number</a:t>
              </a:r>
            </a:p>
          </p:txBody>
        </p:sp>
        <p:sp>
          <p:nvSpPr>
            <p:cNvPr id="497" name="tx497">
              <a:extLst>
                <a:ext uri="{FF2B5EF4-FFF2-40B4-BE49-F238E27FC236}">
                  <a16:creationId xmlns:a16="http://schemas.microsoft.com/office/drawing/2014/main" id="{6501054B-51EE-AD0C-6A61-63185D90590C}"/>
                </a:ext>
              </a:extLst>
            </p:cNvPr>
            <p:cNvSpPr/>
            <p:nvPr/>
          </p:nvSpPr>
          <p:spPr>
            <a:xfrm rot="16200000">
              <a:off x="581950" y="4686662"/>
              <a:ext cx="328581" cy="444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375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(seconds)</a:t>
              </a:r>
            </a:p>
          </p:txBody>
        </p:sp>
        <p:sp>
          <p:nvSpPr>
            <p:cNvPr id="498" name="tx498">
              <a:extLst>
                <a:ext uri="{FF2B5EF4-FFF2-40B4-BE49-F238E27FC236}">
                  <a16:creationId xmlns:a16="http://schemas.microsoft.com/office/drawing/2014/main" id="{53768142-AF2D-273B-7BC9-C7C721189F04}"/>
                </a:ext>
              </a:extLst>
            </p:cNvPr>
            <p:cNvSpPr/>
            <p:nvPr/>
          </p:nvSpPr>
          <p:spPr>
            <a:xfrm>
              <a:off x="9363397" y="4129188"/>
              <a:ext cx="121961" cy="442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375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Alpha</a:t>
              </a:r>
            </a:p>
          </p:txBody>
        </p:sp>
        <p:sp>
          <p:nvSpPr>
            <p:cNvPr id="499" name="pl499">
              <a:extLst>
                <a:ext uri="{FF2B5EF4-FFF2-40B4-BE49-F238E27FC236}">
                  <a16:creationId xmlns:a16="http://schemas.microsoft.com/office/drawing/2014/main" id="{58D8C859-4138-7ED0-6C17-93FE20B789EA}"/>
                </a:ext>
              </a:extLst>
            </p:cNvPr>
            <p:cNvSpPr/>
            <p:nvPr/>
          </p:nvSpPr>
          <p:spPr>
            <a:xfrm>
              <a:off x="9373228" y="4251340"/>
              <a:ext cx="78645" cy="0"/>
            </a:xfrm>
            <a:custGeom>
              <a:avLst/>
              <a:gdLst/>
              <a:ahLst/>
              <a:cxnLst/>
              <a:rect l="0" t="0" r="0" b="0"/>
              <a:pathLst>
                <a:path w="230399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00" name="pt500">
              <a:extLst>
                <a:ext uri="{FF2B5EF4-FFF2-40B4-BE49-F238E27FC236}">
                  <a16:creationId xmlns:a16="http://schemas.microsoft.com/office/drawing/2014/main" id="{C4764BA0-76DC-B7EC-E293-5BBD71F42D63}"/>
                </a:ext>
              </a:extLst>
            </p:cNvPr>
            <p:cNvSpPr/>
            <p:nvPr/>
          </p:nvSpPr>
          <p:spPr>
            <a:xfrm>
              <a:off x="9374011" y="4212801"/>
              <a:ext cx="77078" cy="770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01" name="pl501">
              <a:extLst>
                <a:ext uri="{FF2B5EF4-FFF2-40B4-BE49-F238E27FC236}">
                  <a16:creationId xmlns:a16="http://schemas.microsoft.com/office/drawing/2014/main" id="{41B022E5-9EA5-5FEE-0C29-CC707A1EEFA3}"/>
                </a:ext>
              </a:extLst>
            </p:cNvPr>
            <p:cNvSpPr/>
            <p:nvPr/>
          </p:nvSpPr>
          <p:spPr>
            <a:xfrm>
              <a:off x="9373228" y="4349646"/>
              <a:ext cx="78645" cy="0"/>
            </a:xfrm>
            <a:custGeom>
              <a:avLst/>
              <a:gdLst/>
              <a:ahLst/>
              <a:cxnLst/>
              <a:rect l="0" t="0" r="0" b="0"/>
              <a:pathLst>
                <a:path w="230399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02" name="pt502">
              <a:extLst>
                <a:ext uri="{FF2B5EF4-FFF2-40B4-BE49-F238E27FC236}">
                  <a16:creationId xmlns:a16="http://schemas.microsoft.com/office/drawing/2014/main" id="{61EDE962-13EF-1EF3-2A85-749DC3BFD670}"/>
                </a:ext>
              </a:extLst>
            </p:cNvPr>
            <p:cNvSpPr/>
            <p:nvPr/>
          </p:nvSpPr>
          <p:spPr>
            <a:xfrm>
              <a:off x="9374011" y="4311107"/>
              <a:ext cx="77078" cy="77078"/>
            </a:xfrm>
            <a:prstGeom prst="ellipse">
              <a:avLst/>
            </a:prstGeom>
            <a:solidFill>
              <a:srgbClr val="DB8E00">
                <a:alpha val="100000"/>
              </a:srgbClr>
            </a:solidFill>
            <a:ln w="9000" cap="rnd">
              <a:solidFill>
                <a:srgbClr val="DB8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03" name="pl503">
              <a:extLst>
                <a:ext uri="{FF2B5EF4-FFF2-40B4-BE49-F238E27FC236}">
                  <a16:creationId xmlns:a16="http://schemas.microsoft.com/office/drawing/2014/main" id="{7917BD6D-66AB-DC8F-0C71-6ABBB69724D8}"/>
                </a:ext>
              </a:extLst>
            </p:cNvPr>
            <p:cNvSpPr/>
            <p:nvPr/>
          </p:nvSpPr>
          <p:spPr>
            <a:xfrm>
              <a:off x="9373228" y="4447952"/>
              <a:ext cx="78645" cy="0"/>
            </a:xfrm>
            <a:custGeom>
              <a:avLst/>
              <a:gdLst/>
              <a:ahLst/>
              <a:cxnLst/>
              <a:rect l="0" t="0" r="0" b="0"/>
              <a:pathLst>
                <a:path w="230399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04" name="pt504">
              <a:extLst>
                <a:ext uri="{FF2B5EF4-FFF2-40B4-BE49-F238E27FC236}">
                  <a16:creationId xmlns:a16="http://schemas.microsoft.com/office/drawing/2014/main" id="{40EC009A-98CF-B7F4-42BD-C7963AAEB7AB}"/>
                </a:ext>
              </a:extLst>
            </p:cNvPr>
            <p:cNvSpPr/>
            <p:nvPr/>
          </p:nvSpPr>
          <p:spPr>
            <a:xfrm>
              <a:off x="9374011" y="4409413"/>
              <a:ext cx="77078" cy="77078"/>
            </a:xfrm>
            <a:prstGeom prst="ellipse">
              <a:avLst/>
            </a:prstGeom>
            <a:solidFill>
              <a:srgbClr val="AEA200">
                <a:alpha val="100000"/>
              </a:srgbClr>
            </a:solidFill>
            <a:ln w="9000" cap="rnd">
              <a:solidFill>
                <a:srgbClr val="AEA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05" name="pl505">
              <a:extLst>
                <a:ext uri="{FF2B5EF4-FFF2-40B4-BE49-F238E27FC236}">
                  <a16:creationId xmlns:a16="http://schemas.microsoft.com/office/drawing/2014/main" id="{EE1EC3AE-5AD7-0D9E-C070-E8C953AB34D5}"/>
                </a:ext>
              </a:extLst>
            </p:cNvPr>
            <p:cNvSpPr/>
            <p:nvPr/>
          </p:nvSpPr>
          <p:spPr>
            <a:xfrm>
              <a:off x="9373228" y="4546258"/>
              <a:ext cx="78645" cy="0"/>
            </a:xfrm>
            <a:custGeom>
              <a:avLst/>
              <a:gdLst/>
              <a:ahLst/>
              <a:cxnLst/>
              <a:rect l="0" t="0" r="0" b="0"/>
              <a:pathLst>
                <a:path w="230399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06" name="pt506">
              <a:extLst>
                <a:ext uri="{FF2B5EF4-FFF2-40B4-BE49-F238E27FC236}">
                  <a16:creationId xmlns:a16="http://schemas.microsoft.com/office/drawing/2014/main" id="{588358F9-6978-5F23-67C6-51FD2AE8B427}"/>
                </a:ext>
              </a:extLst>
            </p:cNvPr>
            <p:cNvSpPr/>
            <p:nvPr/>
          </p:nvSpPr>
          <p:spPr>
            <a:xfrm>
              <a:off x="9374011" y="4507719"/>
              <a:ext cx="77078" cy="77078"/>
            </a:xfrm>
            <a:prstGeom prst="ellipse">
              <a:avLst/>
            </a:prstGeom>
            <a:solidFill>
              <a:srgbClr val="64B200">
                <a:alpha val="100000"/>
              </a:srgbClr>
            </a:solidFill>
            <a:ln w="9000" cap="rnd">
              <a:solidFill>
                <a:srgbClr val="64B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07" name="pl507">
              <a:extLst>
                <a:ext uri="{FF2B5EF4-FFF2-40B4-BE49-F238E27FC236}">
                  <a16:creationId xmlns:a16="http://schemas.microsoft.com/office/drawing/2014/main" id="{E780AE67-2035-A78E-8623-73539C937A52}"/>
                </a:ext>
              </a:extLst>
            </p:cNvPr>
            <p:cNvSpPr/>
            <p:nvPr/>
          </p:nvSpPr>
          <p:spPr>
            <a:xfrm>
              <a:off x="9373228" y="4644564"/>
              <a:ext cx="78645" cy="0"/>
            </a:xfrm>
            <a:custGeom>
              <a:avLst/>
              <a:gdLst/>
              <a:ahLst/>
              <a:cxnLst/>
              <a:rect l="0" t="0" r="0" b="0"/>
              <a:pathLst>
                <a:path w="230399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08" name="pt508">
              <a:extLst>
                <a:ext uri="{FF2B5EF4-FFF2-40B4-BE49-F238E27FC236}">
                  <a16:creationId xmlns:a16="http://schemas.microsoft.com/office/drawing/2014/main" id="{63D71276-0708-8A79-43C5-1BFA95D9A45E}"/>
                </a:ext>
              </a:extLst>
            </p:cNvPr>
            <p:cNvSpPr/>
            <p:nvPr/>
          </p:nvSpPr>
          <p:spPr>
            <a:xfrm>
              <a:off x="9374011" y="4606025"/>
              <a:ext cx="77078" cy="77078"/>
            </a:xfrm>
            <a:prstGeom prst="ellipse">
              <a:avLst/>
            </a:prstGeom>
            <a:solidFill>
              <a:srgbClr val="00BD5C">
                <a:alpha val="100000"/>
              </a:srgbClr>
            </a:solidFill>
            <a:ln w="9000" cap="rnd">
              <a:solidFill>
                <a:srgbClr val="00B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09" name="pl509">
              <a:extLst>
                <a:ext uri="{FF2B5EF4-FFF2-40B4-BE49-F238E27FC236}">
                  <a16:creationId xmlns:a16="http://schemas.microsoft.com/office/drawing/2014/main" id="{B2270B2D-F8EC-1C8D-8368-0785007CC4F2}"/>
                </a:ext>
              </a:extLst>
            </p:cNvPr>
            <p:cNvSpPr/>
            <p:nvPr/>
          </p:nvSpPr>
          <p:spPr>
            <a:xfrm>
              <a:off x="9373228" y="4742871"/>
              <a:ext cx="78645" cy="0"/>
            </a:xfrm>
            <a:custGeom>
              <a:avLst/>
              <a:gdLst/>
              <a:ahLst/>
              <a:cxnLst/>
              <a:rect l="0" t="0" r="0" b="0"/>
              <a:pathLst>
                <a:path w="230399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10" name="pt510">
              <a:extLst>
                <a:ext uri="{FF2B5EF4-FFF2-40B4-BE49-F238E27FC236}">
                  <a16:creationId xmlns:a16="http://schemas.microsoft.com/office/drawing/2014/main" id="{A482682C-CBCE-94C9-6DF2-0AC20BE46A87}"/>
                </a:ext>
              </a:extLst>
            </p:cNvPr>
            <p:cNvSpPr/>
            <p:nvPr/>
          </p:nvSpPr>
          <p:spPr>
            <a:xfrm>
              <a:off x="9374011" y="4704332"/>
              <a:ext cx="77078" cy="77078"/>
            </a:xfrm>
            <a:prstGeom prst="ellipse">
              <a:avLst/>
            </a:prstGeom>
            <a:solidFill>
              <a:srgbClr val="00C1A7">
                <a:alpha val="100000"/>
              </a:srgbClr>
            </a:solidFill>
            <a:ln w="9000" cap="rnd">
              <a:solidFill>
                <a:srgbClr val="00C1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11" name="pl511">
              <a:extLst>
                <a:ext uri="{FF2B5EF4-FFF2-40B4-BE49-F238E27FC236}">
                  <a16:creationId xmlns:a16="http://schemas.microsoft.com/office/drawing/2014/main" id="{2621F87D-F324-4DCF-CBAD-E3B7C1B7F100}"/>
                </a:ext>
              </a:extLst>
            </p:cNvPr>
            <p:cNvSpPr/>
            <p:nvPr/>
          </p:nvSpPr>
          <p:spPr>
            <a:xfrm>
              <a:off x="9373228" y="4841177"/>
              <a:ext cx="78645" cy="0"/>
            </a:xfrm>
            <a:custGeom>
              <a:avLst/>
              <a:gdLst/>
              <a:ahLst/>
              <a:cxnLst/>
              <a:rect l="0" t="0" r="0" b="0"/>
              <a:pathLst>
                <a:path w="230399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12" name="pt512">
              <a:extLst>
                <a:ext uri="{FF2B5EF4-FFF2-40B4-BE49-F238E27FC236}">
                  <a16:creationId xmlns:a16="http://schemas.microsoft.com/office/drawing/2014/main" id="{2C8EEBE1-5CCD-06C4-830B-30EDDADC2021}"/>
                </a:ext>
              </a:extLst>
            </p:cNvPr>
            <p:cNvSpPr/>
            <p:nvPr/>
          </p:nvSpPr>
          <p:spPr>
            <a:xfrm>
              <a:off x="9374011" y="4802638"/>
              <a:ext cx="77078" cy="77078"/>
            </a:xfrm>
            <a:prstGeom prst="ellipse">
              <a:avLst/>
            </a:prstGeom>
            <a:solidFill>
              <a:srgbClr val="00BADE">
                <a:alpha val="100000"/>
              </a:srgbClr>
            </a:solidFill>
            <a:ln w="9000" cap="rnd">
              <a:solidFill>
                <a:srgbClr val="00B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13" name="pl513">
              <a:extLst>
                <a:ext uri="{FF2B5EF4-FFF2-40B4-BE49-F238E27FC236}">
                  <a16:creationId xmlns:a16="http://schemas.microsoft.com/office/drawing/2014/main" id="{B7D4BD36-88A1-B568-94F2-BFA7AE7AA17F}"/>
                </a:ext>
              </a:extLst>
            </p:cNvPr>
            <p:cNvSpPr/>
            <p:nvPr/>
          </p:nvSpPr>
          <p:spPr>
            <a:xfrm>
              <a:off x="9373228" y="4939483"/>
              <a:ext cx="78645" cy="0"/>
            </a:xfrm>
            <a:custGeom>
              <a:avLst/>
              <a:gdLst/>
              <a:ahLst/>
              <a:cxnLst/>
              <a:rect l="0" t="0" r="0" b="0"/>
              <a:pathLst>
                <a:path w="230399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14" name="pt514">
              <a:extLst>
                <a:ext uri="{FF2B5EF4-FFF2-40B4-BE49-F238E27FC236}">
                  <a16:creationId xmlns:a16="http://schemas.microsoft.com/office/drawing/2014/main" id="{BBD392E9-EBD1-F735-8660-2C06D91EC718}"/>
                </a:ext>
              </a:extLst>
            </p:cNvPr>
            <p:cNvSpPr/>
            <p:nvPr/>
          </p:nvSpPr>
          <p:spPr>
            <a:xfrm>
              <a:off x="9374011" y="4900944"/>
              <a:ext cx="77078" cy="77078"/>
            </a:xfrm>
            <a:prstGeom prst="ellipse">
              <a:avLst/>
            </a:prstGeom>
            <a:solidFill>
              <a:srgbClr val="00A6FF">
                <a:alpha val="100000"/>
              </a:srgbClr>
            </a:solidFill>
            <a:ln w="9000" cap="rnd">
              <a:solidFill>
                <a:srgbClr val="00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15" name="pl515">
              <a:extLst>
                <a:ext uri="{FF2B5EF4-FFF2-40B4-BE49-F238E27FC236}">
                  <a16:creationId xmlns:a16="http://schemas.microsoft.com/office/drawing/2014/main" id="{FA7E474A-2559-42D3-F4A0-12567019EA9D}"/>
                </a:ext>
              </a:extLst>
            </p:cNvPr>
            <p:cNvSpPr/>
            <p:nvPr/>
          </p:nvSpPr>
          <p:spPr>
            <a:xfrm>
              <a:off x="9373228" y="5037789"/>
              <a:ext cx="78645" cy="0"/>
            </a:xfrm>
            <a:custGeom>
              <a:avLst/>
              <a:gdLst/>
              <a:ahLst/>
              <a:cxnLst/>
              <a:rect l="0" t="0" r="0" b="0"/>
              <a:pathLst>
                <a:path w="230399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16" name="pt516">
              <a:extLst>
                <a:ext uri="{FF2B5EF4-FFF2-40B4-BE49-F238E27FC236}">
                  <a16:creationId xmlns:a16="http://schemas.microsoft.com/office/drawing/2014/main" id="{BC3C14C9-A54D-52A3-694A-EB3B2B2C0E7C}"/>
                </a:ext>
              </a:extLst>
            </p:cNvPr>
            <p:cNvSpPr/>
            <p:nvPr/>
          </p:nvSpPr>
          <p:spPr>
            <a:xfrm>
              <a:off x="9374011" y="4999250"/>
              <a:ext cx="77078" cy="77078"/>
            </a:xfrm>
            <a:prstGeom prst="ellipse">
              <a:avLst/>
            </a:prstGeom>
            <a:solidFill>
              <a:srgbClr val="B385FF">
                <a:alpha val="100000"/>
              </a:srgbClr>
            </a:solidFill>
            <a:ln w="9000" cap="rnd">
              <a:solidFill>
                <a:srgbClr val="B3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17" name="pl517">
              <a:extLst>
                <a:ext uri="{FF2B5EF4-FFF2-40B4-BE49-F238E27FC236}">
                  <a16:creationId xmlns:a16="http://schemas.microsoft.com/office/drawing/2014/main" id="{FD26B8C9-4B6D-5AC7-7764-0FFF192BB13F}"/>
                </a:ext>
              </a:extLst>
            </p:cNvPr>
            <p:cNvSpPr/>
            <p:nvPr/>
          </p:nvSpPr>
          <p:spPr>
            <a:xfrm>
              <a:off x="9373228" y="5136095"/>
              <a:ext cx="78645" cy="0"/>
            </a:xfrm>
            <a:custGeom>
              <a:avLst/>
              <a:gdLst/>
              <a:ahLst/>
              <a:cxnLst/>
              <a:rect l="0" t="0" r="0" b="0"/>
              <a:pathLst>
                <a:path w="230399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18" name="pt518">
              <a:extLst>
                <a:ext uri="{FF2B5EF4-FFF2-40B4-BE49-F238E27FC236}">
                  <a16:creationId xmlns:a16="http://schemas.microsoft.com/office/drawing/2014/main" id="{00F8D4E0-2100-4631-7F0C-8FD90A3D2E8A}"/>
                </a:ext>
              </a:extLst>
            </p:cNvPr>
            <p:cNvSpPr/>
            <p:nvPr/>
          </p:nvSpPr>
          <p:spPr>
            <a:xfrm>
              <a:off x="9374011" y="5097556"/>
              <a:ext cx="77078" cy="77078"/>
            </a:xfrm>
            <a:prstGeom prst="ellipse">
              <a:avLst/>
            </a:prstGeom>
            <a:solidFill>
              <a:srgbClr val="EF67EB">
                <a:alpha val="100000"/>
              </a:srgbClr>
            </a:solidFill>
            <a:ln w="9000" cap="rnd">
              <a:solidFill>
                <a:srgbClr val="EF67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19" name="pl519">
              <a:extLst>
                <a:ext uri="{FF2B5EF4-FFF2-40B4-BE49-F238E27FC236}">
                  <a16:creationId xmlns:a16="http://schemas.microsoft.com/office/drawing/2014/main" id="{403015AA-1B28-0889-1B54-91FC74A29DB6}"/>
                </a:ext>
              </a:extLst>
            </p:cNvPr>
            <p:cNvSpPr/>
            <p:nvPr/>
          </p:nvSpPr>
          <p:spPr>
            <a:xfrm>
              <a:off x="9373228" y="5234401"/>
              <a:ext cx="78645" cy="0"/>
            </a:xfrm>
            <a:custGeom>
              <a:avLst/>
              <a:gdLst/>
              <a:ahLst/>
              <a:cxnLst/>
              <a:rect l="0" t="0" r="0" b="0"/>
              <a:pathLst>
                <a:path w="230399">
                  <a:moveTo>
                    <a:pt x="0" y="0"/>
                  </a:moveTo>
                  <a:lnTo>
                    <a:pt x="230399" y="0"/>
                  </a:lnTo>
                </a:path>
              </a:pathLst>
            </a:custGeom>
            <a:ln w="27101" cap="flat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20" name="pt520">
              <a:extLst>
                <a:ext uri="{FF2B5EF4-FFF2-40B4-BE49-F238E27FC236}">
                  <a16:creationId xmlns:a16="http://schemas.microsoft.com/office/drawing/2014/main" id="{4625841D-EDB2-37D4-4DA7-C590415FCB61}"/>
                </a:ext>
              </a:extLst>
            </p:cNvPr>
            <p:cNvSpPr/>
            <p:nvPr/>
          </p:nvSpPr>
          <p:spPr>
            <a:xfrm>
              <a:off x="9374011" y="5195862"/>
              <a:ext cx="77078" cy="77078"/>
            </a:xfrm>
            <a:prstGeom prst="ellipse">
              <a:avLst/>
            </a:prstGeom>
            <a:solidFill>
              <a:srgbClr val="FF63B6">
                <a:alpha val="100000"/>
              </a:srgbClr>
            </a:solidFill>
            <a:ln w="9000" cap="rnd">
              <a:solidFill>
                <a:srgbClr val="FF63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21" name="tx521">
              <a:extLst>
                <a:ext uri="{FF2B5EF4-FFF2-40B4-BE49-F238E27FC236}">
                  <a16:creationId xmlns:a16="http://schemas.microsoft.com/office/drawing/2014/main" id="{1F8598DB-185C-3089-62CB-102DC06D4CF9}"/>
                </a:ext>
              </a:extLst>
            </p:cNvPr>
            <p:cNvSpPr/>
            <p:nvPr/>
          </p:nvSpPr>
          <p:spPr>
            <a:xfrm>
              <a:off x="9485457" y="4237621"/>
              <a:ext cx="21216" cy="274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22" name="tx522">
              <a:extLst>
                <a:ext uri="{FF2B5EF4-FFF2-40B4-BE49-F238E27FC236}">
                  <a16:creationId xmlns:a16="http://schemas.microsoft.com/office/drawing/2014/main" id="{6C34D8C2-61C9-FA48-1CE0-5A2978A1A6EB}"/>
                </a:ext>
              </a:extLst>
            </p:cNvPr>
            <p:cNvSpPr/>
            <p:nvPr/>
          </p:nvSpPr>
          <p:spPr>
            <a:xfrm>
              <a:off x="9485457" y="4335927"/>
              <a:ext cx="53031" cy="274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523" name="tx523">
              <a:extLst>
                <a:ext uri="{FF2B5EF4-FFF2-40B4-BE49-F238E27FC236}">
                  <a16:creationId xmlns:a16="http://schemas.microsoft.com/office/drawing/2014/main" id="{A763AB64-CCBA-82F1-1844-34CACB84EF0D}"/>
                </a:ext>
              </a:extLst>
            </p:cNvPr>
            <p:cNvSpPr/>
            <p:nvPr/>
          </p:nvSpPr>
          <p:spPr>
            <a:xfrm>
              <a:off x="9485457" y="4434141"/>
              <a:ext cx="53031" cy="274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524" name="tx524">
              <a:extLst>
                <a:ext uri="{FF2B5EF4-FFF2-40B4-BE49-F238E27FC236}">
                  <a16:creationId xmlns:a16="http://schemas.microsoft.com/office/drawing/2014/main" id="{8CFDD5A2-AC68-4708-D41C-AF7137FD567B}"/>
                </a:ext>
              </a:extLst>
            </p:cNvPr>
            <p:cNvSpPr/>
            <p:nvPr/>
          </p:nvSpPr>
          <p:spPr>
            <a:xfrm>
              <a:off x="9485457" y="4532502"/>
              <a:ext cx="53031" cy="274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525" name="tx525">
              <a:extLst>
                <a:ext uri="{FF2B5EF4-FFF2-40B4-BE49-F238E27FC236}">
                  <a16:creationId xmlns:a16="http://schemas.microsoft.com/office/drawing/2014/main" id="{FCC8C230-C9BE-0541-4ED5-F92BB1F3A796}"/>
                </a:ext>
              </a:extLst>
            </p:cNvPr>
            <p:cNvSpPr/>
            <p:nvPr/>
          </p:nvSpPr>
          <p:spPr>
            <a:xfrm>
              <a:off x="9485457" y="4630771"/>
              <a:ext cx="53031" cy="274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526" name="tx526">
              <a:extLst>
                <a:ext uri="{FF2B5EF4-FFF2-40B4-BE49-F238E27FC236}">
                  <a16:creationId xmlns:a16="http://schemas.microsoft.com/office/drawing/2014/main" id="{C630365A-2B48-496F-F7B9-D3A73FE2CD2D}"/>
                </a:ext>
              </a:extLst>
            </p:cNvPr>
            <p:cNvSpPr/>
            <p:nvPr/>
          </p:nvSpPr>
          <p:spPr>
            <a:xfrm>
              <a:off x="9485457" y="4729152"/>
              <a:ext cx="53031" cy="274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527" name="tx527">
              <a:extLst>
                <a:ext uri="{FF2B5EF4-FFF2-40B4-BE49-F238E27FC236}">
                  <a16:creationId xmlns:a16="http://schemas.microsoft.com/office/drawing/2014/main" id="{126A5335-AF94-6109-88DA-260459B80FA5}"/>
                </a:ext>
              </a:extLst>
            </p:cNvPr>
            <p:cNvSpPr/>
            <p:nvPr/>
          </p:nvSpPr>
          <p:spPr>
            <a:xfrm>
              <a:off x="9485457" y="4827346"/>
              <a:ext cx="53031" cy="275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528" name="tx528">
              <a:extLst>
                <a:ext uri="{FF2B5EF4-FFF2-40B4-BE49-F238E27FC236}">
                  <a16:creationId xmlns:a16="http://schemas.microsoft.com/office/drawing/2014/main" id="{4E686B78-5E6A-1BB7-21DD-F6BF1316C2BF}"/>
                </a:ext>
              </a:extLst>
            </p:cNvPr>
            <p:cNvSpPr/>
            <p:nvPr/>
          </p:nvSpPr>
          <p:spPr>
            <a:xfrm>
              <a:off x="9485457" y="4925764"/>
              <a:ext cx="53031" cy="274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</a:t>
              </a:r>
            </a:p>
          </p:txBody>
        </p:sp>
        <p:sp>
          <p:nvSpPr>
            <p:cNvPr id="529" name="tx529">
              <a:extLst>
                <a:ext uri="{FF2B5EF4-FFF2-40B4-BE49-F238E27FC236}">
                  <a16:creationId xmlns:a16="http://schemas.microsoft.com/office/drawing/2014/main" id="{4E815176-A33C-B1AA-8145-12EE501616C9}"/>
                </a:ext>
              </a:extLst>
            </p:cNvPr>
            <p:cNvSpPr/>
            <p:nvPr/>
          </p:nvSpPr>
          <p:spPr>
            <a:xfrm>
              <a:off x="9485457" y="5023958"/>
              <a:ext cx="53031" cy="275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530" name="tx530">
              <a:extLst>
                <a:ext uri="{FF2B5EF4-FFF2-40B4-BE49-F238E27FC236}">
                  <a16:creationId xmlns:a16="http://schemas.microsoft.com/office/drawing/2014/main" id="{E9022C82-3FA7-256E-1B6C-FB44D559A458}"/>
                </a:ext>
              </a:extLst>
            </p:cNvPr>
            <p:cNvSpPr/>
            <p:nvPr/>
          </p:nvSpPr>
          <p:spPr>
            <a:xfrm>
              <a:off x="9485457" y="5122320"/>
              <a:ext cx="53031" cy="274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0.9</a:t>
              </a:r>
            </a:p>
          </p:txBody>
        </p:sp>
        <p:sp>
          <p:nvSpPr>
            <p:cNvPr id="531" name="tx531">
              <a:extLst>
                <a:ext uri="{FF2B5EF4-FFF2-40B4-BE49-F238E27FC236}">
                  <a16:creationId xmlns:a16="http://schemas.microsoft.com/office/drawing/2014/main" id="{F8B097D9-63B0-F178-3C45-F414ED29DCBB}"/>
                </a:ext>
              </a:extLst>
            </p:cNvPr>
            <p:cNvSpPr/>
            <p:nvPr/>
          </p:nvSpPr>
          <p:spPr>
            <a:xfrm>
              <a:off x="9485457" y="5221521"/>
              <a:ext cx="21216" cy="26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57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E274BB-57E6-E77D-2756-0C4429E3824C}"/>
              </a:ext>
            </a:extLst>
          </p:cNvPr>
          <p:cNvGrpSpPr/>
          <p:nvPr/>
        </p:nvGrpSpPr>
        <p:grpSpPr>
          <a:xfrm>
            <a:off x="795533" y="-540689"/>
            <a:ext cx="8957897" cy="4681828"/>
            <a:chOff x="2011997" y="3840163"/>
            <a:chExt cx="26243280" cy="13716000"/>
          </a:xfrm>
        </p:grpSpPr>
        <p:sp>
          <p:nvSpPr>
            <p:cNvPr id="3" name="rc3">
              <a:extLst>
                <a:ext uri="{FF2B5EF4-FFF2-40B4-BE49-F238E27FC236}">
                  <a16:creationId xmlns:a16="http://schemas.microsoft.com/office/drawing/2014/main" id="{7146CA98-1B33-0CBC-F4D1-33FB45E4A83C}"/>
                </a:ext>
              </a:extLst>
            </p:cNvPr>
            <p:cNvSpPr/>
            <p:nvPr/>
          </p:nvSpPr>
          <p:spPr>
            <a:xfrm>
              <a:off x="2011997" y="3840162"/>
              <a:ext cx="26243279" cy="13716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4" name="rc4">
              <a:extLst>
                <a:ext uri="{FF2B5EF4-FFF2-40B4-BE49-F238E27FC236}">
                  <a16:creationId xmlns:a16="http://schemas.microsoft.com/office/drawing/2014/main" id="{52D59B0D-4938-55F1-0F7B-9117B54F0C87}"/>
                </a:ext>
              </a:extLst>
            </p:cNvPr>
            <p:cNvSpPr/>
            <p:nvPr/>
          </p:nvSpPr>
          <p:spPr>
            <a:xfrm>
              <a:off x="2972348" y="7928046"/>
              <a:ext cx="227857" cy="804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" name="rc5">
              <a:extLst>
                <a:ext uri="{FF2B5EF4-FFF2-40B4-BE49-F238E27FC236}">
                  <a16:creationId xmlns:a16="http://schemas.microsoft.com/office/drawing/2014/main" id="{3A2A8704-2158-0CCF-B1C1-3F5BB0994A3A}"/>
                </a:ext>
              </a:extLst>
            </p:cNvPr>
            <p:cNvSpPr/>
            <p:nvPr/>
          </p:nvSpPr>
          <p:spPr>
            <a:xfrm>
              <a:off x="3478699" y="7906578"/>
              <a:ext cx="227857" cy="1019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" name="rc6">
              <a:extLst>
                <a:ext uri="{FF2B5EF4-FFF2-40B4-BE49-F238E27FC236}">
                  <a16:creationId xmlns:a16="http://schemas.microsoft.com/office/drawing/2014/main" id="{7747A829-C34B-FD72-DB0F-AB0549113AAD}"/>
                </a:ext>
              </a:extLst>
            </p:cNvPr>
            <p:cNvSpPr/>
            <p:nvPr/>
          </p:nvSpPr>
          <p:spPr>
            <a:xfrm>
              <a:off x="3985050" y="7899772"/>
              <a:ext cx="227857" cy="1087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" name="rc7">
              <a:extLst>
                <a:ext uri="{FF2B5EF4-FFF2-40B4-BE49-F238E27FC236}">
                  <a16:creationId xmlns:a16="http://schemas.microsoft.com/office/drawing/2014/main" id="{96AB2E7C-B7D1-2CB3-0AC7-AFCED5C84C6E}"/>
                </a:ext>
              </a:extLst>
            </p:cNvPr>
            <p:cNvSpPr/>
            <p:nvPr/>
          </p:nvSpPr>
          <p:spPr>
            <a:xfrm>
              <a:off x="4491401" y="7906916"/>
              <a:ext cx="227857" cy="1016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" name="rc8">
              <a:extLst>
                <a:ext uri="{FF2B5EF4-FFF2-40B4-BE49-F238E27FC236}">
                  <a16:creationId xmlns:a16="http://schemas.microsoft.com/office/drawing/2014/main" id="{9BEFA903-FFC3-C3F7-9299-FA9FBD865859}"/>
                </a:ext>
              </a:extLst>
            </p:cNvPr>
            <p:cNvSpPr/>
            <p:nvPr/>
          </p:nvSpPr>
          <p:spPr>
            <a:xfrm>
              <a:off x="4997752" y="7898484"/>
              <a:ext cx="227857" cy="1100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" name="rc9">
              <a:extLst>
                <a:ext uri="{FF2B5EF4-FFF2-40B4-BE49-F238E27FC236}">
                  <a16:creationId xmlns:a16="http://schemas.microsoft.com/office/drawing/2014/main" id="{6D46B94B-3CBE-AD9B-9EF5-D270C89C2395}"/>
                </a:ext>
              </a:extLst>
            </p:cNvPr>
            <p:cNvSpPr/>
            <p:nvPr/>
          </p:nvSpPr>
          <p:spPr>
            <a:xfrm>
              <a:off x="5504103" y="7905723"/>
              <a:ext cx="227857" cy="10281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" name="rc10">
              <a:extLst>
                <a:ext uri="{FF2B5EF4-FFF2-40B4-BE49-F238E27FC236}">
                  <a16:creationId xmlns:a16="http://schemas.microsoft.com/office/drawing/2014/main" id="{2D529FE9-A087-C87E-9E3B-E26093BCD5E4}"/>
                </a:ext>
              </a:extLst>
            </p:cNvPr>
            <p:cNvSpPr/>
            <p:nvPr/>
          </p:nvSpPr>
          <p:spPr>
            <a:xfrm>
              <a:off x="6010454" y="7924840"/>
              <a:ext cx="227857" cy="836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" name="rc11">
              <a:extLst>
                <a:ext uri="{FF2B5EF4-FFF2-40B4-BE49-F238E27FC236}">
                  <a16:creationId xmlns:a16="http://schemas.microsoft.com/office/drawing/2014/main" id="{B86CA5BE-A971-0DE5-D7AD-FF1570063507}"/>
                </a:ext>
              </a:extLst>
            </p:cNvPr>
            <p:cNvSpPr/>
            <p:nvPr/>
          </p:nvSpPr>
          <p:spPr>
            <a:xfrm>
              <a:off x="6516805" y="7935645"/>
              <a:ext cx="227857" cy="728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" name="rc12">
              <a:extLst>
                <a:ext uri="{FF2B5EF4-FFF2-40B4-BE49-F238E27FC236}">
                  <a16:creationId xmlns:a16="http://schemas.microsoft.com/office/drawing/2014/main" id="{58E1323B-014A-D2C7-2035-6CD5E57121AA}"/>
                </a:ext>
              </a:extLst>
            </p:cNvPr>
            <p:cNvSpPr/>
            <p:nvPr/>
          </p:nvSpPr>
          <p:spPr>
            <a:xfrm>
              <a:off x="7023156" y="7929550"/>
              <a:ext cx="227857" cy="789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" name="rc13">
              <a:extLst>
                <a:ext uri="{FF2B5EF4-FFF2-40B4-BE49-F238E27FC236}">
                  <a16:creationId xmlns:a16="http://schemas.microsoft.com/office/drawing/2014/main" id="{D574CD0F-0E1E-2E6C-3B05-9414240D053F}"/>
                </a:ext>
              </a:extLst>
            </p:cNvPr>
            <p:cNvSpPr/>
            <p:nvPr/>
          </p:nvSpPr>
          <p:spPr>
            <a:xfrm>
              <a:off x="7529507" y="7937052"/>
              <a:ext cx="227857" cy="714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" name="rc14">
              <a:extLst>
                <a:ext uri="{FF2B5EF4-FFF2-40B4-BE49-F238E27FC236}">
                  <a16:creationId xmlns:a16="http://schemas.microsoft.com/office/drawing/2014/main" id="{27180A9E-0928-9B86-F429-D754C634B289}"/>
                </a:ext>
              </a:extLst>
            </p:cNvPr>
            <p:cNvSpPr/>
            <p:nvPr/>
          </p:nvSpPr>
          <p:spPr>
            <a:xfrm>
              <a:off x="8035858" y="7930463"/>
              <a:ext cx="227857" cy="780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" name="rc15">
              <a:extLst>
                <a:ext uri="{FF2B5EF4-FFF2-40B4-BE49-F238E27FC236}">
                  <a16:creationId xmlns:a16="http://schemas.microsoft.com/office/drawing/2014/main" id="{3FD349C9-F720-7BDF-B9D6-949164C7566E}"/>
                </a:ext>
              </a:extLst>
            </p:cNvPr>
            <p:cNvSpPr/>
            <p:nvPr/>
          </p:nvSpPr>
          <p:spPr>
            <a:xfrm>
              <a:off x="3200206" y="7967834"/>
              <a:ext cx="227857" cy="4069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" name="rc16">
              <a:extLst>
                <a:ext uri="{FF2B5EF4-FFF2-40B4-BE49-F238E27FC236}">
                  <a16:creationId xmlns:a16="http://schemas.microsoft.com/office/drawing/2014/main" id="{943DED2F-7C75-029F-8793-1DC8DE3B321A}"/>
                </a:ext>
              </a:extLst>
            </p:cNvPr>
            <p:cNvSpPr/>
            <p:nvPr/>
          </p:nvSpPr>
          <p:spPr>
            <a:xfrm>
              <a:off x="3706557" y="7968709"/>
              <a:ext cx="227857" cy="398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" name="rc17">
              <a:extLst>
                <a:ext uri="{FF2B5EF4-FFF2-40B4-BE49-F238E27FC236}">
                  <a16:creationId xmlns:a16="http://schemas.microsoft.com/office/drawing/2014/main" id="{9577E1D2-E516-D567-AA9A-29617CE671C2}"/>
                </a:ext>
              </a:extLst>
            </p:cNvPr>
            <p:cNvSpPr/>
            <p:nvPr/>
          </p:nvSpPr>
          <p:spPr>
            <a:xfrm>
              <a:off x="4212908" y="7967174"/>
              <a:ext cx="227857" cy="413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" name="rc18">
              <a:extLst>
                <a:ext uri="{FF2B5EF4-FFF2-40B4-BE49-F238E27FC236}">
                  <a16:creationId xmlns:a16="http://schemas.microsoft.com/office/drawing/2014/main" id="{6BF6323D-4D4F-D8FB-A0BC-650781956BB3}"/>
                </a:ext>
              </a:extLst>
            </p:cNvPr>
            <p:cNvSpPr/>
            <p:nvPr/>
          </p:nvSpPr>
          <p:spPr>
            <a:xfrm>
              <a:off x="4719259" y="7968084"/>
              <a:ext cx="227857" cy="404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" name="rc19">
              <a:extLst>
                <a:ext uri="{FF2B5EF4-FFF2-40B4-BE49-F238E27FC236}">
                  <a16:creationId xmlns:a16="http://schemas.microsoft.com/office/drawing/2014/main" id="{E95BABF1-E5CE-9ED5-B5F5-8C3F79035107}"/>
                </a:ext>
              </a:extLst>
            </p:cNvPr>
            <p:cNvSpPr/>
            <p:nvPr/>
          </p:nvSpPr>
          <p:spPr>
            <a:xfrm>
              <a:off x="5225610" y="7965967"/>
              <a:ext cx="227857" cy="425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" name="rc20">
              <a:extLst>
                <a:ext uri="{FF2B5EF4-FFF2-40B4-BE49-F238E27FC236}">
                  <a16:creationId xmlns:a16="http://schemas.microsoft.com/office/drawing/2014/main" id="{54DE879D-9EF1-B07C-D4D7-0F21AB20E865}"/>
                </a:ext>
              </a:extLst>
            </p:cNvPr>
            <p:cNvSpPr/>
            <p:nvPr/>
          </p:nvSpPr>
          <p:spPr>
            <a:xfrm>
              <a:off x="5731961" y="7968553"/>
              <a:ext cx="227857" cy="3998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" name="rc21">
              <a:extLst>
                <a:ext uri="{FF2B5EF4-FFF2-40B4-BE49-F238E27FC236}">
                  <a16:creationId xmlns:a16="http://schemas.microsoft.com/office/drawing/2014/main" id="{C34ACAD0-44FA-0505-3FC2-BF71A2E2F942}"/>
                </a:ext>
              </a:extLst>
            </p:cNvPr>
            <p:cNvSpPr/>
            <p:nvPr/>
          </p:nvSpPr>
          <p:spPr>
            <a:xfrm>
              <a:off x="6238312" y="7974458"/>
              <a:ext cx="227857" cy="340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" name="rc22">
              <a:extLst>
                <a:ext uri="{FF2B5EF4-FFF2-40B4-BE49-F238E27FC236}">
                  <a16:creationId xmlns:a16="http://schemas.microsoft.com/office/drawing/2014/main" id="{A630FA32-845E-7622-B5D3-2CD356BA7710}"/>
                </a:ext>
              </a:extLst>
            </p:cNvPr>
            <p:cNvSpPr/>
            <p:nvPr/>
          </p:nvSpPr>
          <p:spPr>
            <a:xfrm>
              <a:off x="6744663" y="7979124"/>
              <a:ext cx="227857" cy="294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3" name="rc23">
              <a:extLst>
                <a:ext uri="{FF2B5EF4-FFF2-40B4-BE49-F238E27FC236}">
                  <a16:creationId xmlns:a16="http://schemas.microsoft.com/office/drawing/2014/main" id="{6514617D-CA48-93D8-AB61-7625BAC47E72}"/>
                </a:ext>
              </a:extLst>
            </p:cNvPr>
            <p:cNvSpPr/>
            <p:nvPr/>
          </p:nvSpPr>
          <p:spPr>
            <a:xfrm>
              <a:off x="7251014" y="7977414"/>
              <a:ext cx="227857" cy="3111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4" name="rc24">
              <a:extLst>
                <a:ext uri="{FF2B5EF4-FFF2-40B4-BE49-F238E27FC236}">
                  <a16:creationId xmlns:a16="http://schemas.microsoft.com/office/drawing/2014/main" id="{562F0F7E-554A-7FF2-A980-5FA3D20A2B9B}"/>
                </a:ext>
              </a:extLst>
            </p:cNvPr>
            <p:cNvSpPr/>
            <p:nvPr/>
          </p:nvSpPr>
          <p:spPr>
            <a:xfrm>
              <a:off x="7757365" y="7980302"/>
              <a:ext cx="227857" cy="282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5" name="rc25">
              <a:extLst>
                <a:ext uri="{FF2B5EF4-FFF2-40B4-BE49-F238E27FC236}">
                  <a16:creationId xmlns:a16="http://schemas.microsoft.com/office/drawing/2014/main" id="{09C8306F-487F-48FD-C575-F876039B9777}"/>
                </a:ext>
              </a:extLst>
            </p:cNvPr>
            <p:cNvSpPr/>
            <p:nvPr/>
          </p:nvSpPr>
          <p:spPr>
            <a:xfrm>
              <a:off x="8263716" y="7978613"/>
              <a:ext cx="227857" cy="2992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6" name="rc26">
              <a:extLst>
                <a:ext uri="{FF2B5EF4-FFF2-40B4-BE49-F238E27FC236}">
                  <a16:creationId xmlns:a16="http://schemas.microsoft.com/office/drawing/2014/main" id="{8B7A1E7A-00AA-3F56-F0E0-3F8CF8A1E4F3}"/>
                </a:ext>
              </a:extLst>
            </p:cNvPr>
            <p:cNvSpPr/>
            <p:nvPr/>
          </p:nvSpPr>
          <p:spPr>
            <a:xfrm>
              <a:off x="2696387" y="4124613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" name="rc27">
              <a:extLst>
                <a:ext uri="{FF2B5EF4-FFF2-40B4-BE49-F238E27FC236}">
                  <a16:creationId xmlns:a16="http://schemas.microsoft.com/office/drawing/2014/main" id="{52B46D05-FEC8-DF72-1B20-FFCD4A343C68}"/>
                </a:ext>
              </a:extLst>
            </p:cNvPr>
            <p:cNvSpPr/>
            <p:nvPr/>
          </p:nvSpPr>
          <p:spPr>
            <a:xfrm>
              <a:off x="2972348" y="11585583"/>
              <a:ext cx="227857" cy="7762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8" name="rc28">
              <a:extLst>
                <a:ext uri="{FF2B5EF4-FFF2-40B4-BE49-F238E27FC236}">
                  <a16:creationId xmlns:a16="http://schemas.microsoft.com/office/drawing/2014/main" id="{A43A1163-D655-57F5-91F7-5327D0B7571B}"/>
                </a:ext>
              </a:extLst>
            </p:cNvPr>
            <p:cNvSpPr/>
            <p:nvPr/>
          </p:nvSpPr>
          <p:spPr>
            <a:xfrm>
              <a:off x="3478699" y="11487689"/>
              <a:ext cx="227857" cy="8741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9" name="rc29">
              <a:extLst>
                <a:ext uri="{FF2B5EF4-FFF2-40B4-BE49-F238E27FC236}">
                  <a16:creationId xmlns:a16="http://schemas.microsoft.com/office/drawing/2014/main" id="{C99F24F8-02C6-5B42-FA48-44E974EF4B6A}"/>
                </a:ext>
              </a:extLst>
            </p:cNvPr>
            <p:cNvSpPr/>
            <p:nvPr/>
          </p:nvSpPr>
          <p:spPr>
            <a:xfrm>
              <a:off x="3985050" y="11516978"/>
              <a:ext cx="227857" cy="8448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0" name="rc30">
              <a:extLst>
                <a:ext uri="{FF2B5EF4-FFF2-40B4-BE49-F238E27FC236}">
                  <a16:creationId xmlns:a16="http://schemas.microsoft.com/office/drawing/2014/main" id="{9400F16E-1444-C7A0-BACC-320DA669BDAC}"/>
                </a:ext>
              </a:extLst>
            </p:cNvPr>
            <p:cNvSpPr/>
            <p:nvPr/>
          </p:nvSpPr>
          <p:spPr>
            <a:xfrm>
              <a:off x="4491401" y="11431498"/>
              <a:ext cx="227857" cy="9303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1" name="rc31">
              <a:extLst>
                <a:ext uri="{FF2B5EF4-FFF2-40B4-BE49-F238E27FC236}">
                  <a16:creationId xmlns:a16="http://schemas.microsoft.com/office/drawing/2014/main" id="{4625DB85-9F10-6A32-0C8E-D95D99078772}"/>
                </a:ext>
              </a:extLst>
            </p:cNvPr>
            <p:cNvSpPr/>
            <p:nvPr/>
          </p:nvSpPr>
          <p:spPr>
            <a:xfrm>
              <a:off x="4997752" y="11413272"/>
              <a:ext cx="227857" cy="9485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2" name="rc32">
              <a:extLst>
                <a:ext uri="{FF2B5EF4-FFF2-40B4-BE49-F238E27FC236}">
                  <a16:creationId xmlns:a16="http://schemas.microsoft.com/office/drawing/2014/main" id="{3CD8549C-7DCE-8064-6981-C5A3C46DDCF4}"/>
                </a:ext>
              </a:extLst>
            </p:cNvPr>
            <p:cNvSpPr/>
            <p:nvPr/>
          </p:nvSpPr>
          <p:spPr>
            <a:xfrm>
              <a:off x="5504103" y="11434902"/>
              <a:ext cx="227857" cy="9269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3" name="rc33">
              <a:extLst>
                <a:ext uri="{FF2B5EF4-FFF2-40B4-BE49-F238E27FC236}">
                  <a16:creationId xmlns:a16="http://schemas.microsoft.com/office/drawing/2014/main" id="{9B74F6C5-1CBB-DAF1-FDF0-9491EF9A0428}"/>
                </a:ext>
              </a:extLst>
            </p:cNvPr>
            <p:cNvSpPr/>
            <p:nvPr/>
          </p:nvSpPr>
          <p:spPr>
            <a:xfrm>
              <a:off x="6010454" y="11416794"/>
              <a:ext cx="227857" cy="9450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4" name="rc34">
              <a:extLst>
                <a:ext uri="{FF2B5EF4-FFF2-40B4-BE49-F238E27FC236}">
                  <a16:creationId xmlns:a16="http://schemas.microsoft.com/office/drawing/2014/main" id="{DDE502B1-D5CD-72B8-8C4C-2297188D1FE4}"/>
                </a:ext>
              </a:extLst>
            </p:cNvPr>
            <p:cNvSpPr/>
            <p:nvPr/>
          </p:nvSpPr>
          <p:spPr>
            <a:xfrm>
              <a:off x="6516805" y="11432554"/>
              <a:ext cx="227857" cy="9293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5" name="rc35">
              <a:extLst>
                <a:ext uri="{FF2B5EF4-FFF2-40B4-BE49-F238E27FC236}">
                  <a16:creationId xmlns:a16="http://schemas.microsoft.com/office/drawing/2014/main" id="{9C3FCF00-0E1B-096C-3536-0252621931EC}"/>
                </a:ext>
              </a:extLst>
            </p:cNvPr>
            <p:cNvSpPr/>
            <p:nvPr/>
          </p:nvSpPr>
          <p:spPr>
            <a:xfrm>
              <a:off x="7023156" y="11412726"/>
              <a:ext cx="227857" cy="9491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6" name="rc36">
              <a:extLst>
                <a:ext uri="{FF2B5EF4-FFF2-40B4-BE49-F238E27FC236}">
                  <a16:creationId xmlns:a16="http://schemas.microsoft.com/office/drawing/2014/main" id="{C60392BF-E2A4-7CB0-3EFF-9BD3DAFE2D0A}"/>
                </a:ext>
              </a:extLst>
            </p:cNvPr>
            <p:cNvSpPr/>
            <p:nvPr/>
          </p:nvSpPr>
          <p:spPr>
            <a:xfrm>
              <a:off x="7529507" y="11403939"/>
              <a:ext cx="227857" cy="95791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7" name="rc37">
              <a:extLst>
                <a:ext uri="{FF2B5EF4-FFF2-40B4-BE49-F238E27FC236}">
                  <a16:creationId xmlns:a16="http://schemas.microsoft.com/office/drawing/2014/main" id="{4A3B43F8-07DD-8672-BCF1-BF92E3078DC4}"/>
                </a:ext>
              </a:extLst>
            </p:cNvPr>
            <p:cNvSpPr/>
            <p:nvPr/>
          </p:nvSpPr>
          <p:spPr>
            <a:xfrm>
              <a:off x="8035858" y="11393905"/>
              <a:ext cx="227857" cy="9679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8" name="rc38">
              <a:extLst>
                <a:ext uri="{FF2B5EF4-FFF2-40B4-BE49-F238E27FC236}">
                  <a16:creationId xmlns:a16="http://schemas.microsoft.com/office/drawing/2014/main" id="{9CBE8F86-C786-0B2A-6BF6-9EBDDF71B38B}"/>
                </a:ext>
              </a:extLst>
            </p:cNvPr>
            <p:cNvSpPr/>
            <p:nvPr/>
          </p:nvSpPr>
          <p:spPr>
            <a:xfrm>
              <a:off x="3200206" y="12131549"/>
              <a:ext cx="227857" cy="2303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9" name="rc39">
              <a:extLst>
                <a:ext uri="{FF2B5EF4-FFF2-40B4-BE49-F238E27FC236}">
                  <a16:creationId xmlns:a16="http://schemas.microsoft.com/office/drawing/2014/main" id="{91F1FFAA-F62E-1219-1B09-9BB07A4EFAD4}"/>
                </a:ext>
              </a:extLst>
            </p:cNvPr>
            <p:cNvSpPr/>
            <p:nvPr/>
          </p:nvSpPr>
          <p:spPr>
            <a:xfrm>
              <a:off x="3706557" y="12166820"/>
              <a:ext cx="227857" cy="19503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0" name="rc40">
              <a:extLst>
                <a:ext uri="{FF2B5EF4-FFF2-40B4-BE49-F238E27FC236}">
                  <a16:creationId xmlns:a16="http://schemas.microsoft.com/office/drawing/2014/main" id="{6F8C7A2D-B4B3-2916-3D46-7B6B5AAEA369}"/>
                </a:ext>
              </a:extLst>
            </p:cNvPr>
            <p:cNvSpPr/>
            <p:nvPr/>
          </p:nvSpPr>
          <p:spPr>
            <a:xfrm>
              <a:off x="4212908" y="12176408"/>
              <a:ext cx="227857" cy="1854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1" name="rc41">
              <a:extLst>
                <a:ext uri="{FF2B5EF4-FFF2-40B4-BE49-F238E27FC236}">
                  <a16:creationId xmlns:a16="http://schemas.microsoft.com/office/drawing/2014/main" id="{1C239AE6-DFD2-82F5-FE72-5DAA04D9B11F}"/>
                </a:ext>
              </a:extLst>
            </p:cNvPr>
            <p:cNvSpPr/>
            <p:nvPr/>
          </p:nvSpPr>
          <p:spPr>
            <a:xfrm>
              <a:off x="4719259" y="12172329"/>
              <a:ext cx="227857" cy="1895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2" name="rc42">
              <a:extLst>
                <a:ext uri="{FF2B5EF4-FFF2-40B4-BE49-F238E27FC236}">
                  <a16:creationId xmlns:a16="http://schemas.microsoft.com/office/drawing/2014/main" id="{92FC457D-441A-2011-244B-2DA624EBB471}"/>
                </a:ext>
              </a:extLst>
            </p:cNvPr>
            <p:cNvSpPr/>
            <p:nvPr/>
          </p:nvSpPr>
          <p:spPr>
            <a:xfrm>
              <a:off x="5225610" y="12180600"/>
              <a:ext cx="227857" cy="1812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3" name="rc43">
              <a:extLst>
                <a:ext uri="{FF2B5EF4-FFF2-40B4-BE49-F238E27FC236}">
                  <a16:creationId xmlns:a16="http://schemas.microsoft.com/office/drawing/2014/main" id="{49C6FB4D-D463-02D1-035C-5D9A4F5D67C6}"/>
                </a:ext>
              </a:extLst>
            </p:cNvPr>
            <p:cNvSpPr/>
            <p:nvPr/>
          </p:nvSpPr>
          <p:spPr>
            <a:xfrm>
              <a:off x="5731961" y="12172261"/>
              <a:ext cx="227857" cy="18959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4" name="rc44">
              <a:extLst>
                <a:ext uri="{FF2B5EF4-FFF2-40B4-BE49-F238E27FC236}">
                  <a16:creationId xmlns:a16="http://schemas.microsoft.com/office/drawing/2014/main" id="{857EFE0B-C08B-F1AB-A32C-71B760CE2E73}"/>
                </a:ext>
              </a:extLst>
            </p:cNvPr>
            <p:cNvSpPr/>
            <p:nvPr/>
          </p:nvSpPr>
          <p:spPr>
            <a:xfrm>
              <a:off x="6238312" y="12171736"/>
              <a:ext cx="227857" cy="1901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5" name="rc45">
              <a:extLst>
                <a:ext uri="{FF2B5EF4-FFF2-40B4-BE49-F238E27FC236}">
                  <a16:creationId xmlns:a16="http://schemas.microsoft.com/office/drawing/2014/main" id="{B2018B9D-130A-9A8B-A288-2096DB429C42}"/>
                </a:ext>
              </a:extLst>
            </p:cNvPr>
            <p:cNvSpPr/>
            <p:nvPr/>
          </p:nvSpPr>
          <p:spPr>
            <a:xfrm>
              <a:off x="6744663" y="12167564"/>
              <a:ext cx="227857" cy="1942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6" name="rc46">
              <a:extLst>
                <a:ext uri="{FF2B5EF4-FFF2-40B4-BE49-F238E27FC236}">
                  <a16:creationId xmlns:a16="http://schemas.microsoft.com/office/drawing/2014/main" id="{087A469B-DAD7-B208-1F9F-0B98A7976F3D}"/>
                </a:ext>
              </a:extLst>
            </p:cNvPr>
            <p:cNvSpPr/>
            <p:nvPr/>
          </p:nvSpPr>
          <p:spPr>
            <a:xfrm>
              <a:off x="7251014" y="12171626"/>
              <a:ext cx="227857" cy="19022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7" name="rc47">
              <a:extLst>
                <a:ext uri="{FF2B5EF4-FFF2-40B4-BE49-F238E27FC236}">
                  <a16:creationId xmlns:a16="http://schemas.microsoft.com/office/drawing/2014/main" id="{9F3E8724-1322-E727-E64A-D7FBE040751B}"/>
                </a:ext>
              </a:extLst>
            </p:cNvPr>
            <p:cNvSpPr/>
            <p:nvPr/>
          </p:nvSpPr>
          <p:spPr>
            <a:xfrm>
              <a:off x="7757365" y="12172578"/>
              <a:ext cx="227857" cy="1892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8" name="rc48">
              <a:extLst>
                <a:ext uri="{FF2B5EF4-FFF2-40B4-BE49-F238E27FC236}">
                  <a16:creationId xmlns:a16="http://schemas.microsoft.com/office/drawing/2014/main" id="{C8ED4B00-334F-3290-8119-2A9C6F1C7970}"/>
                </a:ext>
              </a:extLst>
            </p:cNvPr>
            <p:cNvSpPr/>
            <p:nvPr/>
          </p:nvSpPr>
          <p:spPr>
            <a:xfrm>
              <a:off x="8263716" y="12165745"/>
              <a:ext cx="227857" cy="1961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49" name="rc49">
              <a:extLst>
                <a:ext uri="{FF2B5EF4-FFF2-40B4-BE49-F238E27FC236}">
                  <a16:creationId xmlns:a16="http://schemas.microsoft.com/office/drawing/2014/main" id="{627D616B-3D8D-91D0-4E87-CB2CB3CC90EA}"/>
                </a:ext>
              </a:extLst>
            </p:cNvPr>
            <p:cNvSpPr/>
            <p:nvPr/>
          </p:nvSpPr>
          <p:spPr>
            <a:xfrm>
              <a:off x="2696387" y="8477934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50" name="rc50">
              <a:extLst>
                <a:ext uri="{FF2B5EF4-FFF2-40B4-BE49-F238E27FC236}">
                  <a16:creationId xmlns:a16="http://schemas.microsoft.com/office/drawing/2014/main" id="{4499EFFE-DE13-F993-9062-72993C0AC618}"/>
                </a:ext>
              </a:extLst>
            </p:cNvPr>
            <p:cNvSpPr/>
            <p:nvPr/>
          </p:nvSpPr>
          <p:spPr>
            <a:xfrm>
              <a:off x="2972348" y="14579493"/>
              <a:ext cx="227857" cy="21356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1" name="rc51">
              <a:extLst>
                <a:ext uri="{FF2B5EF4-FFF2-40B4-BE49-F238E27FC236}">
                  <a16:creationId xmlns:a16="http://schemas.microsoft.com/office/drawing/2014/main" id="{0695902A-8DA1-C37A-942F-1DAA75024CB4}"/>
                </a:ext>
              </a:extLst>
            </p:cNvPr>
            <p:cNvSpPr/>
            <p:nvPr/>
          </p:nvSpPr>
          <p:spPr>
            <a:xfrm>
              <a:off x="3478699" y="14014776"/>
              <a:ext cx="227857" cy="27003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2" name="rc52">
              <a:extLst>
                <a:ext uri="{FF2B5EF4-FFF2-40B4-BE49-F238E27FC236}">
                  <a16:creationId xmlns:a16="http://schemas.microsoft.com/office/drawing/2014/main" id="{CB566224-BCA6-6A10-ABFD-195E756232EC}"/>
                </a:ext>
              </a:extLst>
            </p:cNvPr>
            <p:cNvSpPr/>
            <p:nvPr/>
          </p:nvSpPr>
          <p:spPr>
            <a:xfrm>
              <a:off x="3985050" y="13984645"/>
              <a:ext cx="227857" cy="27305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3" name="rc53">
              <a:extLst>
                <a:ext uri="{FF2B5EF4-FFF2-40B4-BE49-F238E27FC236}">
                  <a16:creationId xmlns:a16="http://schemas.microsoft.com/office/drawing/2014/main" id="{01A52BCD-C922-E3C6-EFB0-EF3C0942C403}"/>
                </a:ext>
              </a:extLst>
            </p:cNvPr>
            <p:cNvSpPr/>
            <p:nvPr/>
          </p:nvSpPr>
          <p:spPr>
            <a:xfrm>
              <a:off x="4491401" y="13820134"/>
              <a:ext cx="227857" cy="28950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4" name="rc54">
              <a:extLst>
                <a:ext uri="{FF2B5EF4-FFF2-40B4-BE49-F238E27FC236}">
                  <a16:creationId xmlns:a16="http://schemas.microsoft.com/office/drawing/2014/main" id="{89326855-A02C-8D96-987E-8F0C7CC45F4B}"/>
                </a:ext>
              </a:extLst>
            </p:cNvPr>
            <p:cNvSpPr/>
            <p:nvPr/>
          </p:nvSpPr>
          <p:spPr>
            <a:xfrm>
              <a:off x="4997752" y="13964503"/>
              <a:ext cx="227857" cy="27506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5" name="rc55">
              <a:extLst>
                <a:ext uri="{FF2B5EF4-FFF2-40B4-BE49-F238E27FC236}">
                  <a16:creationId xmlns:a16="http://schemas.microsoft.com/office/drawing/2014/main" id="{2E2A63F1-D287-3381-2A84-8620D41E46A1}"/>
                </a:ext>
              </a:extLst>
            </p:cNvPr>
            <p:cNvSpPr/>
            <p:nvPr/>
          </p:nvSpPr>
          <p:spPr>
            <a:xfrm>
              <a:off x="5504103" y="13886295"/>
              <a:ext cx="227857" cy="2828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6" name="rc56">
              <a:extLst>
                <a:ext uri="{FF2B5EF4-FFF2-40B4-BE49-F238E27FC236}">
                  <a16:creationId xmlns:a16="http://schemas.microsoft.com/office/drawing/2014/main" id="{0FCE451E-673A-05A4-DAFC-595344FF243D}"/>
                </a:ext>
              </a:extLst>
            </p:cNvPr>
            <p:cNvSpPr/>
            <p:nvPr/>
          </p:nvSpPr>
          <p:spPr>
            <a:xfrm>
              <a:off x="6010454" y="13747822"/>
              <a:ext cx="227857" cy="29673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7" name="rc57">
              <a:extLst>
                <a:ext uri="{FF2B5EF4-FFF2-40B4-BE49-F238E27FC236}">
                  <a16:creationId xmlns:a16="http://schemas.microsoft.com/office/drawing/2014/main" id="{2046F6A0-E92C-1580-F154-D198779C1F68}"/>
                </a:ext>
              </a:extLst>
            </p:cNvPr>
            <p:cNvSpPr/>
            <p:nvPr/>
          </p:nvSpPr>
          <p:spPr>
            <a:xfrm>
              <a:off x="6516805" y="13862299"/>
              <a:ext cx="227857" cy="28528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8" name="rc58">
              <a:extLst>
                <a:ext uri="{FF2B5EF4-FFF2-40B4-BE49-F238E27FC236}">
                  <a16:creationId xmlns:a16="http://schemas.microsoft.com/office/drawing/2014/main" id="{1F0434E5-14AB-4D9A-AA72-444269B845B4}"/>
                </a:ext>
              </a:extLst>
            </p:cNvPr>
            <p:cNvSpPr/>
            <p:nvPr/>
          </p:nvSpPr>
          <p:spPr>
            <a:xfrm>
              <a:off x="7023156" y="13772680"/>
              <a:ext cx="227857" cy="29424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59" name="rc59">
              <a:extLst>
                <a:ext uri="{FF2B5EF4-FFF2-40B4-BE49-F238E27FC236}">
                  <a16:creationId xmlns:a16="http://schemas.microsoft.com/office/drawing/2014/main" id="{4FCBC47D-3590-D6E3-EA63-F87015F330EE}"/>
                </a:ext>
              </a:extLst>
            </p:cNvPr>
            <p:cNvSpPr/>
            <p:nvPr/>
          </p:nvSpPr>
          <p:spPr>
            <a:xfrm>
              <a:off x="7529507" y="13879305"/>
              <a:ext cx="227857" cy="28358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0" name="rc60">
              <a:extLst>
                <a:ext uri="{FF2B5EF4-FFF2-40B4-BE49-F238E27FC236}">
                  <a16:creationId xmlns:a16="http://schemas.microsoft.com/office/drawing/2014/main" id="{E90CA174-71D5-1DDE-D0C4-158969E19BC0}"/>
                </a:ext>
              </a:extLst>
            </p:cNvPr>
            <p:cNvSpPr/>
            <p:nvPr/>
          </p:nvSpPr>
          <p:spPr>
            <a:xfrm>
              <a:off x="8035858" y="13819947"/>
              <a:ext cx="227857" cy="28952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1" name="rc61">
              <a:extLst>
                <a:ext uri="{FF2B5EF4-FFF2-40B4-BE49-F238E27FC236}">
                  <a16:creationId xmlns:a16="http://schemas.microsoft.com/office/drawing/2014/main" id="{E909C026-98C7-9B99-6554-8F9030DA2831}"/>
                </a:ext>
              </a:extLst>
            </p:cNvPr>
            <p:cNvSpPr/>
            <p:nvPr/>
          </p:nvSpPr>
          <p:spPr>
            <a:xfrm>
              <a:off x="3200206" y="16249995"/>
              <a:ext cx="227857" cy="46518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2" name="rc62">
              <a:extLst>
                <a:ext uri="{FF2B5EF4-FFF2-40B4-BE49-F238E27FC236}">
                  <a16:creationId xmlns:a16="http://schemas.microsoft.com/office/drawing/2014/main" id="{AA7D220D-0728-2921-9169-A9A55ECCB858}"/>
                </a:ext>
              </a:extLst>
            </p:cNvPr>
            <p:cNvSpPr/>
            <p:nvPr/>
          </p:nvSpPr>
          <p:spPr>
            <a:xfrm>
              <a:off x="3706557" y="16244182"/>
              <a:ext cx="227857" cy="4709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3" name="rc63">
              <a:extLst>
                <a:ext uri="{FF2B5EF4-FFF2-40B4-BE49-F238E27FC236}">
                  <a16:creationId xmlns:a16="http://schemas.microsoft.com/office/drawing/2014/main" id="{A64E9CBE-8F07-6055-D2E7-9064A6201C40}"/>
                </a:ext>
              </a:extLst>
            </p:cNvPr>
            <p:cNvSpPr/>
            <p:nvPr/>
          </p:nvSpPr>
          <p:spPr>
            <a:xfrm>
              <a:off x="4212908" y="16229172"/>
              <a:ext cx="227857" cy="48600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4" name="rc64">
              <a:extLst>
                <a:ext uri="{FF2B5EF4-FFF2-40B4-BE49-F238E27FC236}">
                  <a16:creationId xmlns:a16="http://schemas.microsoft.com/office/drawing/2014/main" id="{C93DE075-8E38-1C4F-C22D-5FB4F2225A38}"/>
                </a:ext>
              </a:extLst>
            </p:cNvPr>
            <p:cNvSpPr/>
            <p:nvPr/>
          </p:nvSpPr>
          <p:spPr>
            <a:xfrm>
              <a:off x="4719259" y="16235103"/>
              <a:ext cx="227857" cy="48007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5" name="rc65">
              <a:extLst>
                <a:ext uri="{FF2B5EF4-FFF2-40B4-BE49-F238E27FC236}">
                  <a16:creationId xmlns:a16="http://schemas.microsoft.com/office/drawing/2014/main" id="{D04DDD3E-A758-252B-90F2-B4336CB04313}"/>
                </a:ext>
              </a:extLst>
            </p:cNvPr>
            <p:cNvSpPr/>
            <p:nvPr/>
          </p:nvSpPr>
          <p:spPr>
            <a:xfrm>
              <a:off x="5225610" y="16237592"/>
              <a:ext cx="227857" cy="4775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6" name="rc66">
              <a:extLst>
                <a:ext uri="{FF2B5EF4-FFF2-40B4-BE49-F238E27FC236}">
                  <a16:creationId xmlns:a16="http://schemas.microsoft.com/office/drawing/2014/main" id="{9EDA130B-25E4-F8A7-1F45-6E061D59E654}"/>
                </a:ext>
              </a:extLst>
            </p:cNvPr>
            <p:cNvSpPr/>
            <p:nvPr/>
          </p:nvSpPr>
          <p:spPr>
            <a:xfrm>
              <a:off x="5731961" y="16227529"/>
              <a:ext cx="227857" cy="4876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7" name="rc67">
              <a:extLst>
                <a:ext uri="{FF2B5EF4-FFF2-40B4-BE49-F238E27FC236}">
                  <a16:creationId xmlns:a16="http://schemas.microsoft.com/office/drawing/2014/main" id="{FB8F969E-579A-F0EF-1568-0F88DC25FC42}"/>
                </a:ext>
              </a:extLst>
            </p:cNvPr>
            <p:cNvSpPr/>
            <p:nvPr/>
          </p:nvSpPr>
          <p:spPr>
            <a:xfrm>
              <a:off x="6238312" y="16225974"/>
              <a:ext cx="227857" cy="4892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8" name="rc68">
              <a:extLst>
                <a:ext uri="{FF2B5EF4-FFF2-40B4-BE49-F238E27FC236}">
                  <a16:creationId xmlns:a16="http://schemas.microsoft.com/office/drawing/2014/main" id="{0E6DD6AD-D69B-94B5-D07F-C1497DE1F57E}"/>
                </a:ext>
              </a:extLst>
            </p:cNvPr>
            <p:cNvSpPr/>
            <p:nvPr/>
          </p:nvSpPr>
          <p:spPr>
            <a:xfrm>
              <a:off x="6744663" y="16232966"/>
              <a:ext cx="227857" cy="4822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69" name="rc69">
              <a:extLst>
                <a:ext uri="{FF2B5EF4-FFF2-40B4-BE49-F238E27FC236}">
                  <a16:creationId xmlns:a16="http://schemas.microsoft.com/office/drawing/2014/main" id="{0B4AD735-02E9-9EEB-78D8-744A08013410}"/>
                </a:ext>
              </a:extLst>
            </p:cNvPr>
            <p:cNvSpPr/>
            <p:nvPr/>
          </p:nvSpPr>
          <p:spPr>
            <a:xfrm>
              <a:off x="7251014" y="16234764"/>
              <a:ext cx="227857" cy="4804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0" name="rc70">
              <a:extLst>
                <a:ext uri="{FF2B5EF4-FFF2-40B4-BE49-F238E27FC236}">
                  <a16:creationId xmlns:a16="http://schemas.microsoft.com/office/drawing/2014/main" id="{FA7475EC-9092-AAB4-8DF2-D0AE54D8C849}"/>
                </a:ext>
              </a:extLst>
            </p:cNvPr>
            <p:cNvSpPr/>
            <p:nvPr/>
          </p:nvSpPr>
          <p:spPr>
            <a:xfrm>
              <a:off x="7757365" y="16238297"/>
              <a:ext cx="227857" cy="47687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1" name="rc71">
              <a:extLst>
                <a:ext uri="{FF2B5EF4-FFF2-40B4-BE49-F238E27FC236}">
                  <a16:creationId xmlns:a16="http://schemas.microsoft.com/office/drawing/2014/main" id="{545CD671-14AD-8655-8717-4BD3800CA570}"/>
                </a:ext>
              </a:extLst>
            </p:cNvPr>
            <p:cNvSpPr/>
            <p:nvPr/>
          </p:nvSpPr>
          <p:spPr>
            <a:xfrm>
              <a:off x="8263716" y="16233390"/>
              <a:ext cx="227857" cy="4817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2" name="rc72">
              <a:extLst>
                <a:ext uri="{FF2B5EF4-FFF2-40B4-BE49-F238E27FC236}">
                  <a16:creationId xmlns:a16="http://schemas.microsoft.com/office/drawing/2014/main" id="{F5C03E11-2AE8-0D92-1427-736499F62ED0}"/>
                </a:ext>
              </a:extLst>
            </p:cNvPr>
            <p:cNvSpPr/>
            <p:nvPr/>
          </p:nvSpPr>
          <p:spPr>
            <a:xfrm>
              <a:off x="2696387" y="12831255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73" name="rc73">
              <a:extLst>
                <a:ext uri="{FF2B5EF4-FFF2-40B4-BE49-F238E27FC236}">
                  <a16:creationId xmlns:a16="http://schemas.microsoft.com/office/drawing/2014/main" id="{DC508758-5327-5953-33C7-1D0F4AB875E4}"/>
                </a:ext>
              </a:extLst>
            </p:cNvPr>
            <p:cNvSpPr/>
            <p:nvPr/>
          </p:nvSpPr>
          <p:spPr>
            <a:xfrm>
              <a:off x="9113085" y="7848010"/>
              <a:ext cx="227857" cy="1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4" name="rc74">
              <a:extLst>
                <a:ext uri="{FF2B5EF4-FFF2-40B4-BE49-F238E27FC236}">
                  <a16:creationId xmlns:a16="http://schemas.microsoft.com/office/drawing/2014/main" id="{4660D916-7C94-8678-33AB-C5A18603C2E4}"/>
                </a:ext>
              </a:extLst>
            </p:cNvPr>
            <p:cNvSpPr/>
            <p:nvPr/>
          </p:nvSpPr>
          <p:spPr>
            <a:xfrm>
              <a:off x="9619436" y="7765763"/>
              <a:ext cx="227857" cy="2427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5" name="rc75">
              <a:extLst>
                <a:ext uri="{FF2B5EF4-FFF2-40B4-BE49-F238E27FC236}">
                  <a16:creationId xmlns:a16="http://schemas.microsoft.com/office/drawing/2014/main" id="{964BEB6B-9810-F620-6C17-A793F5781C04}"/>
                </a:ext>
              </a:extLst>
            </p:cNvPr>
            <p:cNvSpPr/>
            <p:nvPr/>
          </p:nvSpPr>
          <p:spPr>
            <a:xfrm>
              <a:off x="10125787" y="7810491"/>
              <a:ext cx="227857" cy="1980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6" name="rc76">
              <a:extLst>
                <a:ext uri="{FF2B5EF4-FFF2-40B4-BE49-F238E27FC236}">
                  <a16:creationId xmlns:a16="http://schemas.microsoft.com/office/drawing/2014/main" id="{1964F9E1-C8A8-EB82-34BF-D436F03B6072}"/>
                </a:ext>
              </a:extLst>
            </p:cNvPr>
            <p:cNvSpPr/>
            <p:nvPr/>
          </p:nvSpPr>
          <p:spPr>
            <a:xfrm>
              <a:off x="10632138" y="7800985"/>
              <a:ext cx="227857" cy="2075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7" name="rc77">
              <a:extLst>
                <a:ext uri="{FF2B5EF4-FFF2-40B4-BE49-F238E27FC236}">
                  <a16:creationId xmlns:a16="http://schemas.microsoft.com/office/drawing/2014/main" id="{99F74FB6-4343-53FD-8B7E-41B9F465CE4E}"/>
                </a:ext>
              </a:extLst>
            </p:cNvPr>
            <p:cNvSpPr/>
            <p:nvPr/>
          </p:nvSpPr>
          <p:spPr>
            <a:xfrm>
              <a:off x="11138489" y="7744172"/>
              <a:ext cx="227857" cy="2643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8" name="rc78">
              <a:extLst>
                <a:ext uri="{FF2B5EF4-FFF2-40B4-BE49-F238E27FC236}">
                  <a16:creationId xmlns:a16="http://schemas.microsoft.com/office/drawing/2014/main" id="{AFD5A57F-3497-01C8-0E0D-83D444077F84}"/>
                </a:ext>
              </a:extLst>
            </p:cNvPr>
            <p:cNvSpPr/>
            <p:nvPr/>
          </p:nvSpPr>
          <p:spPr>
            <a:xfrm>
              <a:off x="11644840" y="7812370"/>
              <a:ext cx="227857" cy="1961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79" name="rc79">
              <a:extLst>
                <a:ext uri="{FF2B5EF4-FFF2-40B4-BE49-F238E27FC236}">
                  <a16:creationId xmlns:a16="http://schemas.microsoft.com/office/drawing/2014/main" id="{C1FD85E7-94D9-8D41-73B2-148706A86782}"/>
                </a:ext>
              </a:extLst>
            </p:cNvPr>
            <p:cNvSpPr/>
            <p:nvPr/>
          </p:nvSpPr>
          <p:spPr>
            <a:xfrm>
              <a:off x="12151191" y="7810145"/>
              <a:ext cx="227857" cy="1983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0" name="rc80">
              <a:extLst>
                <a:ext uri="{FF2B5EF4-FFF2-40B4-BE49-F238E27FC236}">
                  <a16:creationId xmlns:a16="http://schemas.microsoft.com/office/drawing/2014/main" id="{92240905-8497-8402-B03B-693116B9A2A3}"/>
                </a:ext>
              </a:extLst>
            </p:cNvPr>
            <p:cNvSpPr/>
            <p:nvPr/>
          </p:nvSpPr>
          <p:spPr>
            <a:xfrm>
              <a:off x="12657542" y="7802270"/>
              <a:ext cx="227857" cy="2062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1" name="rc81">
              <a:extLst>
                <a:ext uri="{FF2B5EF4-FFF2-40B4-BE49-F238E27FC236}">
                  <a16:creationId xmlns:a16="http://schemas.microsoft.com/office/drawing/2014/main" id="{A3CCF105-955E-248C-4E1F-9F6EBE4CB4A6}"/>
                </a:ext>
              </a:extLst>
            </p:cNvPr>
            <p:cNvSpPr/>
            <p:nvPr/>
          </p:nvSpPr>
          <p:spPr>
            <a:xfrm>
              <a:off x="13163893" y="7805906"/>
              <a:ext cx="227857" cy="2026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2" name="rc82">
              <a:extLst>
                <a:ext uri="{FF2B5EF4-FFF2-40B4-BE49-F238E27FC236}">
                  <a16:creationId xmlns:a16="http://schemas.microsoft.com/office/drawing/2014/main" id="{9A06F7BE-41DC-DDDF-D22F-94077BB3B111}"/>
                </a:ext>
              </a:extLst>
            </p:cNvPr>
            <p:cNvSpPr/>
            <p:nvPr/>
          </p:nvSpPr>
          <p:spPr>
            <a:xfrm>
              <a:off x="13670244" y="7826537"/>
              <a:ext cx="227857" cy="1819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3" name="rc83">
              <a:extLst>
                <a:ext uri="{FF2B5EF4-FFF2-40B4-BE49-F238E27FC236}">
                  <a16:creationId xmlns:a16="http://schemas.microsoft.com/office/drawing/2014/main" id="{C23352BD-A9BA-9D2D-0255-C5F5A1DAFF58}"/>
                </a:ext>
              </a:extLst>
            </p:cNvPr>
            <p:cNvSpPr/>
            <p:nvPr/>
          </p:nvSpPr>
          <p:spPr>
            <a:xfrm>
              <a:off x="14176595" y="7794271"/>
              <a:ext cx="227857" cy="2142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4" name="rc84">
              <a:extLst>
                <a:ext uri="{FF2B5EF4-FFF2-40B4-BE49-F238E27FC236}">
                  <a16:creationId xmlns:a16="http://schemas.microsoft.com/office/drawing/2014/main" id="{345FC4E7-59C8-E141-F367-F20F23A21C8B}"/>
                </a:ext>
              </a:extLst>
            </p:cNvPr>
            <p:cNvSpPr/>
            <p:nvPr/>
          </p:nvSpPr>
          <p:spPr>
            <a:xfrm>
              <a:off x="9340943" y="7951858"/>
              <a:ext cx="227857" cy="566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5" name="rc85">
              <a:extLst>
                <a:ext uri="{FF2B5EF4-FFF2-40B4-BE49-F238E27FC236}">
                  <a16:creationId xmlns:a16="http://schemas.microsoft.com/office/drawing/2014/main" id="{85778B24-DA0B-5103-15EE-B1F0BA424257}"/>
                </a:ext>
              </a:extLst>
            </p:cNvPr>
            <p:cNvSpPr/>
            <p:nvPr/>
          </p:nvSpPr>
          <p:spPr>
            <a:xfrm>
              <a:off x="9847294" y="7934042"/>
              <a:ext cx="227857" cy="744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6" name="rc86">
              <a:extLst>
                <a:ext uri="{FF2B5EF4-FFF2-40B4-BE49-F238E27FC236}">
                  <a16:creationId xmlns:a16="http://schemas.microsoft.com/office/drawing/2014/main" id="{AE812B58-F95B-16AE-25B8-37698C792729}"/>
                </a:ext>
              </a:extLst>
            </p:cNvPr>
            <p:cNvSpPr/>
            <p:nvPr/>
          </p:nvSpPr>
          <p:spPr>
            <a:xfrm>
              <a:off x="10353645" y="7948149"/>
              <a:ext cx="227857" cy="603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7" name="rc87">
              <a:extLst>
                <a:ext uri="{FF2B5EF4-FFF2-40B4-BE49-F238E27FC236}">
                  <a16:creationId xmlns:a16="http://schemas.microsoft.com/office/drawing/2014/main" id="{F07DEDEA-33FB-E3EF-CD97-2C6394097C5A}"/>
                </a:ext>
              </a:extLst>
            </p:cNvPr>
            <p:cNvSpPr/>
            <p:nvPr/>
          </p:nvSpPr>
          <p:spPr>
            <a:xfrm>
              <a:off x="10859996" y="7952535"/>
              <a:ext cx="227857" cy="5599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8" name="rc88">
              <a:extLst>
                <a:ext uri="{FF2B5EF4-FFF2-40B4-BE49-F238E27FC236}">
                  <a16:creationId xmlns:a16="http://schemas.microsoft.com/office/drawing/2014/main" id="{A8811EB4-B618-0021-1C55-94757B1D5F79}"/>
                </a:ext>
              </a:extLst>
            </p:cNvPr>
            <p:cNvSpPr/>
            <p:nvPr/>
          </p:nvSpPr>
          <p:spPr>
            <a:xfrm>
              <a:off x="11366347" y="7933698"/>
              <a:ext cx="227857" cy="7483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89" name="rc89">
              <a:extLst>
                <a:ext uri="{FF2B5EF4-FFF2-40B4-BE49-F238E27FC236}">
                  <a16:creationId xmlns:a16="http://schemas.microsoft.com/office/drawing/2014/main" id="{B50D3052-8648-95B2-27A4-4AAEAFE0B587}"/>
                </a:ext>
              </a:extLst>
            </p:cNvPr>
            <p:cNvSpPr/>
            <p:nvPr/>
          </p:nvSpPr>
          <p:spPr>
            <a:xfrm>
              <a:off x="11872698" y="7948601"/>
              <a:ext cx="227857" cy="599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0" name="rc90">
              <a:extLst>
                <a:ext uri="{FF2B5EF4-FFF2-40B4-BE49-F238E27FC236}">
                  <a16:creationId xmlns:a16="http://schemas.microsoft.com/office/drawing/2014/main" id="{1F0A258C-F2C5-4F5E-2286-88930825FAD2}"/>
                </a:ext>
              </a:extLst>
            </p:cNvPr>
            <p:cNvSpPr/>
            <p:nvPr/>
          </p:nvSpPr>
          <p:spPr>
            <a:xfrm>
              <a:off x="12379049" y="7948626"/>
              <a:ext cx="227857" cy="5990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1" name="rc91">
              <a:extLst>
                <a:ext uri="{FF2B5EF4-FFF2-40B4-BE49-F238E27FC236}">
                  <a16:creationId xmlns:a16="http://schemas.microsoft.com/office/drawing/2014/main" id="{0FC8AC61-3D17-A9F1-2FC0-5745997BAC24}"/>
                </a:ext>
              </a:extLst>
            </p:cNvPr>
            <p:cNvSpPr/>
            <p:nvPr/>
          </p:nvSpPr>
          <p:spPr>
            <a:xfrm>
              <a:off x="12885400" y="7939802"/>
              <a:ext cx="227857" cy="68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2" name="rc92">
              <a:extLst>
                <a:ext uri="{FF2B5EF4-FFF2-40B4-BE49-F238E27FC236}">
                  <a16:creationId xmlns:a16="http://schemas.microsoft.com/office/drawing/2014/main" id="{3FADD2DD-3565-A068-9922-B945080A4D21}"/>
                </a:ext>
              </a:extLst>
            </p:cNvPr>
            <p:cNvSpPr/>
            <p:nvPr/>
          </p:nvSpPr>
          <p:spPr>
            <a:xfrm>
              <a:off x="13391751" y="7947356"/>
              <a:ext cx="227857" cy="611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3" name="rc93">
              <a:extLst>
                <a:ext uri="{FF2B5EF4-FFF2-40B4-BE49-F238E27FC236}">
                  <a16:creationId xmlns:a16="http://schemas.microsoft.com/office/drawing/2014/main" id="{8972FD6C-2596-446C-EE93-5476F3BD6FD1}"/>
                </a:ext>
              </a:extLst>
            </p:cNvPr>
            <p:cNvSpPr/>
            <p:nvPr/>
          </p:nvSpPr>
          <p:spPr>
            <a:xfrm>
              <a:off x="13898102" y="7953325"/>
              <a:ext cx="227857" cy="55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4" name="rc94">
              <a:extLst>
                <a:ext uri="{FF2B5EF4-FFF2-40B4-BE49-F238E27FC236}">
                  <a16:creationId xmlns:a16="http://schemas.microsoft.com/office/drawing/2014/main" id="{8197688F-F85C-66DC-D789-6D5AAF1A0BBF}"/>
                </a:ext>
              </a:extLst>
            </p:cNvPr>
            <p:cNvSpPr/>
            <p:nvPr/>
          </p:nvSpPr>
          <p:spPr>
            <a:xfrm>
              <a:off x="14404453" y="7938586"/>
              <a:ext cx="227857" cy="699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5" name="rc95">
              <a:extLst>
                <a:ext uri="{FF2B5EF4-FFF2-40B4-BE49-F238E27FC236}">
                  <a16:creationId xmlns:a16="http://schemas.microsoft.com/office/drawing/2014/main" id="{2099E72E-5F6B-12BE-CAB5-D0A9DAECE36A}"/>
                </a:ext>
              </a:extLst>
            </p:cNvPr>
            <p:cNvSpPr/>
            <p:nvPr/>
          </p:nvSpPr>
          <p:spPr>
            <a:xfrm>
              <a:off x="8837124" y="4124613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96" name="rc96">
              <a:extLst>
                <a:ext uri="{FF2B5EF4-FFF2-40B4-BE49-F238E27FC236}">
                  <a16:creationId xmlns:a16="http://schemas.microsoft.com/office/drawing/2014/main" id="{009C05E0-CFE0-7552-97F8-E13AC6B72C58}"/>
                </a:ext>
              </a:extLst>
            </p:cNvPr>
            <p:cNvSpPr/>
            <p:nvPr/>
          </p:nvSpPr>
          <p:spPr>
            <a:xfrm>
              <a:off x="9113085" y="11364191"/>
              <a:ext cx="227857" cy="9976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7" name="rc97">
              <a:extLst>
                <a:ext uri="{FF2B5EF4-FFF2-40B4-BE49-F238E27FC236}">
                  <a16:creationId xmlns:a16="http://schemas.microsoft.com/office/drawing/2014/main" id="{0F31067C-E39B-8C59-CCB8-772E1C700519}"/>
                </a:ext>
              </a:extLst>
            </p:cNvPr>
            <p:cNvSpPr/>
            <p:nvPr/>
          </p:nvSpPr>
          <p:spPr>
            <a:xfrm>
              <a:off x="9619436" y="11145426"/>
              <a:ext cx="227857" cy="12164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8" name="rc98">
              <a:extLst>
                <a:ext uri="{FF2B5EF4-FFF2-40B4-BE49-F238E27FC236}">
                  <a16:creationId xmlns:a16="http://schemas.microsoft.com/office/drawing/2014/main" id="{B727C0E0-A0DA-4FB2-4B1C-EB72DE2DC948}"/>
                </a:ext>
              </a:extLst>
            </p:cNvPr>
            <p:cNvSpPr/>
            <p:nvPr/>
          </p:nvSpPr>
          <p:spPr>
            <a:xfrm>
              <a:off x="10125787" y="11090582"/>
              <a:ext cx="227857" cy="1271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99" name="rc99">
              <a:extLst>
                <a:ext uri="{FF2B5EF4-FFF2-40B4-BE49-F238E27FC236}">
                  <a16:creationId xmlns:a16="http://schemas.microsoft.com/office/drawing/2014/main" id="{553057E5-4D95-82B8-CE3E-7BA5C89E4001}"/>
                </a:ext>
              </a:extLst>
            </p:cNvPr>
            <p:cNvSpPr/>
            <p:nvPr/>
          </p:nvSpPr>
          <p:spPr>
            <a:xfrm>
              <a:off x="10632138" y="11033946"/>
              <a:ext cx="227857" cy="13279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0" name="rc100">
              <a:extLst>
                <a:ext uri="{FF2B5EF4-FFF2-40B4-BE49-F238E27FC236}">
                  <a16:creationId xmlns:a16="http://schemas.microsoft.com/office/drawing/2014/main" id="{9A9C0918-3976-6E51-9F24-55B819ADA41D}"/>
                </a:ext>
              </a:extLst>
            </p:cNvPr>
            <p:cNvSpPr/>
            <p:nvPr/>
          </p:nvSpPr>
          <p:spPr>
            <a:xfrm>
              <a:off x="11138489" y="11114997"/>
              <a:ext cx="227857" cy="12468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1" name="rc101">
              <a:extLst>
                <a:ext uri="{FF2B5EF4-FFF2-40B4-BE49-F238E27FC236}">
                  <a16:creationId xmlns:a16="http://schemas.microsoft.com/office/drawing/2014/main" id="{D5F4A46F-7F28-3B71-6E12-76ABE42278D8}"/>
                </a:ext>
              </a:extLst>
            </p:cNvPr>
            <p:cNvSpPr/>
            <p:nvPr/>
          </p:nvSpPr>
          <p:spPr>
            <a:xfrm>
              <a:off x="11644840" y="11075400"/>
              <a:ext cx="227857" cy="1286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2" name="rc102">
              <a:extLst>
                <a:ext uri="{FF2B5EF4-FFF2-40B4-BE49-F238E27FC236}">
                  <a16:creationId xmlns:a16="http://schemas.microsoft.com/office/drawing/2014/main" id="{B32DBCE1-CCC7-1AF7-DCEE-ECBB43BA7B23}"/>
                </a:ext>
              </a:extLst>
            </p:cNvPr>
            <p:cNvSpPr/>
            <p:nvPr/>
          </p:nvSpPr>
          <p:spPr>
            <a:xfrm>
              <a:off x="12151191" y="11069348"/>
              <a:ext cx="227857" cy="12925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3" name="rc103">
              <a:extLst>
                <a:ext uri="{FF2B5EF4-FFF2-40B4-BE49-F238E27FC236}">
                  <a16:creationId xmlns:a16="http://schemas.microsoft.com/office/drawing/2014/main" id="{4EC51E7C-1D70-F730-7D4D-8B847E90C5AA}"/>
                </a:ext>
              </a:extLst>
            </p:cNvPr>
            <p:cNvSpPr/>
            <p:nvPr/>
          </p:nvSpPr>
          <p:spPr>
            <a:xfrm>
              <a:off x="12657542" y="11052857"/>
              <a:ext cx="227857" cy="13089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4" name="rc104">
              <a:extLst>
                <a:ext uri="{FF2B5EF4-FFF2-40B4-BE49-F238E27FC236}">
                  <a16:creationId xmlns:a16="http://schemas.microsoft.com/office/drawing/2014/main" id="{29C11A41-1DE7-EA01-1BEB-453734A7E00A}"/>
                </a:ext>
              </a:extLst>
            </p:cNvPr>
            <p:cNvSpPr/>
            <p:nvPr/>
          </p:nvSpPr>
          <p:spPr>
            <a:xfrm>
              <a:off x="13163893" y="11011200"/>
              <a:ext cx="227857" cy="13506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5" name="rc105">
              <a:extLst>
                <a:ext uri="{FF2B5EF4-FFF2-40B4-BE49-F238E27FC236}">
                  <a16:creationId xmlns:a16="http://schemas.microsoft.com/office/drawing/2014/main" id="{8E379529-A2D7-FBEA-C172-6A2803A4FF4E}"/>
                </a:ext>
              </a:extLst>
            </p:cNvPr>
            <p:cNvSpPr/>
            <p:nvPr/>
          </p:nvSpPr>
          <p:spPr>
            <a:xfrm>
              <a:off x="13670244" y="11028936"/>
              <a:ext cx="227857" cy="13329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6" name="rc106">
              <a:extLst>
                <a:ext uri="{FF2B5EF4-FFF2-40B4-BE49-F238E27FC236}">
                  <a16:creationId xmlns:a16="http://schemas.microsoft.com/office/drawing/2014/main" id="{C18E9A04-4EBC-5238-FABA-A395C051542F}"/>
                </a:ext>
              </a:extLst>
            </p:cNvPr>
            <p:cNvSpPr/>
            <p:nvPr/>
          </p:nvSpPr>
          <p:spPr>
            <a:xfrm>
              <a:off x="14176595" y="11054044"/>
              <a:ext cx="227857" cy="13078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7" name="rc107">
              <a:extLst>
                <a:ext uri="{FF2B5EF4-FFF2-40B4-BE49-F238E27FC236}">
                  <a16:creationId xmlns:a16="http://schemas.microsoft.com/office/drawing/2014/main" id="{2834A515-A73F-C10F-9482-28011AF259F1}"/>
                </a:ext>
              </a:extLst>
            </p:cNvPr>
            <p:cNvSpPr/>
            <p:nvPr/>
          </p:nvSpPr>
          <p:spPr>
            <a:xfrm>
              <a:off x="9340943" y="12112119"/>
              <a:ext cx="227857" cy="24973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8" name="rc108">
              <a:extLst>
                <a:ext uri="{FF2B5EF4-FFF2-40B4-BE49-F238E27FC236}">
                  <a16:creationId xmlns:a16="http://schemas.microsoft.com/office/drawing/2014/main" id="{F6374679-6C1A-1877-7514-63EA95D67CDB}"/>
                </a:ext>
              </a:extLst>
            </p:cNvPr>
            <p:cNvSpPr/>
            <p:nvPr/>
          </p:nvSpPr>
          <p:spPr>
            <a:xfrm>
              <a:off x="9847294" y="12109770"/>
              <a:ext cx="227857" cy="2520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09" name="rc109">
              <a:extLst>
                <a:ext uri="{FF2B5EF4-FFF2-40B4-BE49-F238E27FC236}">
                  <a16:creationId xmlns:a16="http://schemas.microsoft.com/office/drawing/2014/main" id="{629F91EA-293C-A5B6-1038-572949FDF067}"/>
                </a:ext>
              </a:extLst>
            </p:cNvPr>
            <p:cNvSpPr/>
            <p:nvPr/>
          </p:nvSpPr>
          <p:spPr>
            <a:xfrm>
              <a:off x="10353645" y="12111570"/>
              <a:ext cx="227857" cy="2502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0" name="rc110">
              <a:extLst>
                <a:ext uri="{FF2B5EF4-FFF2-40B4-BE49-F238E27FC236}">
                  <a16:creationId xmlns:a16="http://schemas.microsoft.com/office/drawing/2014/main" id="{E569C431-0025-13AC-CD53-D4C8F76451FC}"/>
                </a:ext>
              </a:extLst>
            </p:cNvPr>
            <p:cNvSpPr/>
            <p:nvPr/>
          </p:nvSpPr>
          <p:spPr>
            <a:xfrm>
              <a:off x="10859996" y="12112830"/>
              <a:ext cx="227857" cy="2490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1" name="rc111">
              <a:extLst>
                <a:ext uri="{FF2B5EF4-FFF2-40B4-BE49-F238E27FC236}">
                  <a16:creationId xmlns:a16="http://schemas.microsoft.com/office/drawing/2014/main" id="{CBB25D03-78AC-B0F0-9C77-3047581BDC73}"/>
                </a:ext>
              </a:extLst>
            </p:cNvPr>
            <p:cNvSpPr/>
            <p:nvPr/>
          </p:nvSpPr>
          <p:spPr>
            <a:xfrm>
              <a:off x="11366347" y="12125556"/>
              <a:ext cx="227857" cy="23629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2" name="rc112">
              <a:extLst>
                <a:ext uri="{FF2B5EF4-FFF2-40B4-BE49-F238E27FC236}">
                  <a16:creationId xmlns:a16="http://schemas.microsoft.com/office/drawing/2014/main" id="{5EF8E9DA-8EC7-8C49-37F8-70990CEAA938}"/>
                </a:ext>
              </a:extLst>
            </p:cNvPr>
            <p:cNvSpPr/>
            <p:nvPr/>
          </p:nvSpPr>
          <p:spPr>
            <a:xfrm>
              <a:off x="11872698" y="12121777"/>
              <a:ext cx="227857" cy="2400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3" name="rc113">
              <a:extLst>
                <a:ext uri="{FF2B5EF4-FFF2-40B4-BE49-F238E27FC236}">
                  <a16:creationId xmlns:a16="http://schemas.microsoft.com/office/drawing/2014/main" id="{B9ABC3AD-228D-8AB6-CC37-AFFF638B6FE2}"/>
                </a:ext>
              </a:extLst>
            </p:cNvPr>
            <p:cNvSpPr/>
            <p:nvPr/>
          </p:nvSpPr>
          <p:spPr>
            <a:xfrm>
              <a:off x="12379049" y="12122236"/>
              <a:ext cx="227857" cy="2396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4" name="rc114">
              <a:extLst>
                <a:ext uri="{FF2B5EF4-FFF2-40B4-BE49-F238E27FC236}">
                  <a16:creationId xmlns:a16="http://schemas.microsoft.com/office/drawing/2014/main" id="{47D013AC-A71E-A0DA-A011-1BA8E96DD61D}"/>
                </a:ext>
              </a:extLst>
            </p:cNvPr>
            <p:cNvSpPr/>
            <p:nvPr/>
          </p:nvSpPr>
          <p:spPr>
            <a:xfrm>
              <a:off x="12885400" y="12115393"/>
              <a:ext cx="227857" cy="24646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5" name="rc115">
              <a:extLst>
                <a:ext uri="{FF2B5EF4-FFF2-40B4-BE49-F238E27FC236}">
                  <a16:creationId xmlns:a16="http://schemas.microsoft.com/office/drawing/2014/main" id="{9A11C4B5-1CAD-B70D-1AED-BC14C2B3F83E}"/>
                </a:ext>
              </a:extLst>
            </p:cNvPr>
            <p:cNvSpPr/>
            <p:nvPr/>
          </p:nvSpPr>
          <p:spPr>
            <a:xfrm>
              <a:off x="13391751" y="12102283"/>
              <a:ext cx="227857" cy="2595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6" name="rc116">
              <a:extLst>
                <a:ext uri="{FF2B5EF4-FFF2-40B4-BE49-F238E27FC236}">
                  <a16:creationId xmlns:a16="http://schemas.microsoft.com/office/drawing/2014/main" id="{9A6CA0B1-6426-0800-C362-A6917488BE91}"/>
                </a:ext>
              </a:extLst>
            </p:cNvPr>
            <p:cNvSpPr/>
            <p:nvPr/>
          </p:nvSpPr>
          <p:spPr>
            <a:xfrm>
              <a:off x="13898102" y="12108844"/>
              <a:ext cx="227857" cy="2530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7" name="rc117">
              <a:extLst>
                <a:ext uri="{FF2B5EF4-FFF2-40B4-BE49-F238E27FC236}">
                  <a16:creationId xmlns:a16="http://schemas.microsoft.com/office/drawing/2014/main" id="{845DAFED-0057-0208-C45D-247987D38709}"/>
                </a:ext>
              </a:extLst>
            </p:cNvPr>
            <p:cNvSpPr/>
            <p:nvPr/>
          </p:nvSpPr>
          <p:spPr>
            <a:xfrm>
              <a:off x="14404453" y="12105696"/>
              <a:ext cx="227857" cy="25615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18" name="rc118">
              <a:extLst>
                <a:ext uri="{FF2B5EF4-FFF2-40B4-BE49-F238E27FC236}">
                  <a16:creationId xmlns:a16="http://schemas.microsoft.com/office/drawing/2014/main" id="{BE5C3C0C-895E-A4A7-B575-A2A452CA41D4}"/>
                </a:ext>
              </a:extLst>
            </p:cNvPr>
            <p:cNvSpPr/>
            <p:nvPr/>
          </p:nvSpPr>
          <p:spPr>
            <a:xfrm>
              <a:off x="8837124" y="8477934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19" name="rc119">
              <a:extLst>
                <a:ext uri="{FF2B5EF4-FFF2-40B4-BE49-F238E27FC236}">
                  <a16:creationId xmlns:a16="http://schemas.microsoft.com/office/drawing/2014/main" id="{7F8B7FCA-7763-F9D1-CCFE-93E232CA3BE6}"/>
                </a:ext>
              </a:extLst>
            </p:cNvPr>
            <p:cNvSpPr/>
            <p:nvPr/>
          </p:nvSpPr>
          <p:spPr>
            <a:xfrm>
              <a:off x="9113085" y="14038581"/>
              <a:ext cx="227857" cy="26765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0" name="rc120">
              <a:extLst>
                <a:ext uri="{FF2B5EF4-FFF2-40B4-BE49-F238E27FC236}">
                  <a16:creationId xmlns:a16="http://schemas.microsoft.com/office/drawing/2014/main" id="{9B3E36DB-5338-47F7-7AF6-2B7212B81E4A}"/>
                </a:ext>
              </a:extLst>
            </p:cNvPr>
            <p:cNvSpPr/>
            <p:nvPr/>
          </p:nvSpPr>
          <p:spPr>
            <a:xfrm>
              <a:off x="9619436" y="13582524"/>
              <a:ext cx="227857" cy="31326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1" name="rc121">
              <a:extLst>
                <a:ext uri="{FF2B5EF4-FFF2-40B4-BE49-F238E27FC236}">
                  <a16:creationId xmlns:a16="http://schemas.microsoft.com/office/drawing/2014/main" id="{F05D4C9E-9F67-58EC-CD1C-A951C13A0525}"/>
                </a:ext>
              </a:extLst>
            </p:cNvPr>
            <p:cNvSpPr/>
            <p:nvPr/>
          </p:nvSpPr>
          <p:spPr>
            <a:xfrm>
              <a:off x="10125787" y="13016203"/>
              <a:ext cx="227857" cy="36989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2" name="rc122">
              <a:extLst>
                <a:ext uri="{FF2B5EF4-FFF2-40B4-BE49-F238E27FC236}">
                  <a16:creationId xmlns:a16="http://schemas.microsoft.com/office/drawing/2014/main" id="{ABA8186F-284C-EFD8-0244-267AF91D4D03}"/>
                </a:ext>
              </a:extLst>
            </p:cNvPr>
            <p:cNvSpPr/>
            <p:nvPr/>
          </p:nvSpPr>
          <p:spPr>
            <a:xfrm>
              <a:off x="10632138" y="13168663"/>
              <a:ext cx="227857" cy="35465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3" name="rc123">
              <a:extLst>
                <a:ext uri="{FF2B5EF4-FFF2-40B4-BE49-F238E27FC236}">
                  <a16:creationId xmlns:a16="http://schemas.microsoft.com/office/drawing/2014/main" id="{3896CD1F-6E51-97EA-CDEB-A813A2DB8077}"/>
                </a:ext>
              </a:extLst>
            </p:cNvPr>
            <p:cNvSpPr/>
            <p:nvPr/>
          </p:nvSpPr>
          <p:spPr>
            <a:xfrm>
              <a:off x="11138489" y="13054238"/>
              <a:ext cx="227857" cy="36609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4" name="rc124">
              <a:extLst>
                <a:ext uri="{FF2B5EF4-FFF2-40B4-BE49-F238E27FC236}">
                  <a16:creationId xmlns:a16="http://schemas.microsoft.com/office/drawing/2014/main" id="{60CB6FC5-2817-9B59-4259-B46B27D267F4}"/>
                </a:ext>
              </a:extLst>
            </p:cNvPr>
            <p:cNvSpPr/>
            <p:nvPr/>
          </p:nvSpPr>
          <p:spPr>
            <a:xfrm>
              <a:off x="11644840" y="13246720"/>
              <a:ext cx="227857" cy="3468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5" name="rc125">
              <a:extLst>
                <a:ext uri="{FF2B5EF4-FFF2-40B4-BE49-F238E27FC236}">
                  <a16:creationId xmlns:a16="http://schemas.microsoft.com/office/drawing/2014/main" id="{0C6834A6-B7A1-6782-972B-A7EFC718ACD3}"/>
                </a:ext>
              </a:extLst>
            </p:cNvPr>
            <p:cNvSpPr/>
            <p:nvPr/>
          </p:nvSpPr>
          <p:spPr>
            <a:xfrm>
              <a:off x="12151191" y="13363578"/>
              <a:ext cx="227857" cy="3351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6" name="rc126">
              <a:extLst>
                <a:ext uri="{FF2B5EF4-FFF2-40B4-BE49-F238E27FC236}">
                  <a16:creationId xmlns:a16="http://schemas.microsoft.com/office/drawing/2014/main" id="{3C2E21CE-4BB4-D625-7EBC-516E3E4FE420}"/>
                </a:ext>
              </a:extLst>
            </p:cNvPr>
            <p:cNvSpPr/>
            <p:nvPr/>
          </p:nvSpPr>
          <p:spPr>
            <a:xfrm>
              <a:off x="12657542" y="13181173"/>
              <a:ext cx="227857" cy="35340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7" name="rc127">
              <a:extLst>
                <a:ext uri="{FF2B5EF4-FFF2-40B4-BE49-F238E27FC236}">
                  <a16:creationId xmlns:a16="http://schemas.microsoft.com/office/drawing/2014/main" id="{D86260A4-85D3-DD27-6469-B4C84E18E527}"/>
                </a:ext>
              </a:extLst>
            </p:cNvPr>
            <p:cNvSpPr/>
            <p:nvPr/>
          </p:nvSpPr>
          <p:spPr>
            <a:xfrm>
              <a:off x="13163893" y="13173258"/>
              <a:ext cx="227857" cy="35419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8" name="rc128">
              <a:extLst>
                <a:ext uri="{FF2B5EF4-FFF2-40B4-BE49-F238E27FC236}">
                  <a16:creationId xmlns:a16="http://schemas.microsoft.com/office/drawing/2014/main" id="{A55C1544-D1FA-797A-5D64-50B156542B55}"/>
                </a:ext>
              </a:extLst>
            </p:cNvPr>
            <p:cNvSpPr/>
            <p:nvPr/>
          </p:nvSpPr>
          <p:spPr>
            <a:xfrm>
              <a:off x="13670244" y="13102351"/>
              <a:ext cx="227857" cy="36128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29" name="rc129">
              <a:extLst>
                <a:ext uri="{FF2B5EF4-FFF2-40B4-BE49-F238E27FC236}">
                  <a16:creationId xmlns:a16="http://schemas.microsoft.com/office/drawing/2014/main" id="{AE381E13-E53A-7572-527E-DF7846450E06}"/>
                </a:ext>
              </a:extLst>
            </p:cNvPr>
            <p:cNvSpPr/>
            <p:nvPr/>
          </p:nvSpPr>
          <p:spPr>
            <a:xfrm>
              <a:off x="14176595" y="13160717"/>
              <a:ext cx="227857" cy="35544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0" name="rc130">
              <a:extLst>
                <a:ext uri="{FF2B5EF4-FFF2-40B4-BE49-F238E27FC236}">
                  <a16:creationId xmlns:a16="http://schemas.microsoft.com/office/drawing/2014/main" id="{B32242BB-92E1-2768-8B83-7AF65A7745A1}"/>
                </a:ext>
              </a:extLst>
            </p:cNvPr>
            <p:cNvSpPr/>
            <p:nvPr/>
          </p:nvSpPr>
          <p:spPr>
            <a:xfrm>
              <a:off x="9340943" y="16173694"/>
              <a:ext cx="227857" cy="54148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1" name="rc131">
              <a:extLst>
                <a:ext uri="{FF2B5EF4-FFF2-40B4-BE49-F238E27FC236}">
                  <a16:creationId xmlns:a16="http://schemas.microsoft.com/office/drawing/2014/main" id="{29199617-8019-E514-CB2E-AC52B2CAA158}"/>
                </a:ext>
              </a:extLst>
            </p:cNvPr>
            <p:cNvSpPr/>
            <p:nvPr/>
          </p:nvSpPr>
          <p:spPr>
            <a:xfrm>
              <a:off x="9847294" y="16179810"/>
              <a:ext cx="227857" cy="5353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2" name="rc132">
              <a:extLst>
                <a:ext uri="{FF2B5EF4-FFF2-40B4-BE49-F238E27FC236}">
                  <a16:creationId xmlns:a16="http://schemas.microsoft.com/office/drawing/2014/main" id="{A07F8C0E-CADC-AE5D-B5CD-A30CD2AF94EA}"/>
                </a:ext>
              </a:extLst>
            </p:cNvPr>
            <p:cNvSpPr/>
            <p:nvPr/>
          </p:nvSpPr>
          <p:spPr>
            <a:xfrm>
              <a:off x="10353645" y="16178425"/>
              <a:ext cx="227857" cy="53675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3" name="rc133">
              <a:extLst>
                <a:ext uri="{FF2B5EF4-FFF2-40B4-BE49-F238E27FC236}">
                  <a16:creationId xmlns:a16="http://schemas.microsoft.com/office/drawing/2014/main" id="{FEABBA11-E66C-4AF8-4643-C00951AF6057}"/>
                </a:ext>
              </a:extLst>
            </p:cNvPr>
            <p:cNvSpPr/>
            <p:nvPr/>
          </p:nvSpPr>
          <p:spPr>
            <a:xfrm>
              <a:off x="10859996" y="16174614"/>
              <a:ext cx="227857" cy="54056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4" name="rc134">
              <a:extLst>
                <a:ext uri="{FF2B5EF4-FFF2-40B4-BE49-F238E27FC236}">
                  <a16:creationId xmlns:a16="http://schemas.microsoft.com/office/drawing/2014/main" id="{1638F0E7-7BDB-A339-9936-14112606B360}"/>
                </a:ext>
              </a:extLst>
            </p:cNvPr>
            <p:cNvSpPr/>
            <p:nvPr/>
          </p:nvSpPr>
          <p:spPr>
            <a:xfrm>
              <a:off x="11366347" y="16173486"/>
              <a:ext cx="227857" cy="5416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5" name="rc135">
              <a:extLst>
                <a:ext uri="{FF2B5EF4-FFF2-40B4-BE49-F238E27FC236}">
                  <a16:creationId xmlns:a16="http://schemas.microsoft.com/office/drawing/2014/main" id="{702ABCDC-AA12-F0FF-6F12-874486893C92}"/>
                </a:ext>
              </a:extLst>
            </p:cNvPr>
            <p:cNvSpPr/>
            <p:nvPr/>
          </p:nvSpPr>
          <p:spPr>
            <a:xfrm>
              <a:off x="11872698" y="16177541"/>
              <a:ext cx="227857" cy="53763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6" name="rc136">
              <a:extLst>
                <a:ext uri="{FF2B5EF4-FFF2-40B4-BE49-F238E27FC236}">
                  <a16:creationId xmlns:a16="http://schemas.microsoft.com/office/drawing/2014/main" id="{9D23EB85-7C72-1299-16E9-957DC27AFD30}"/>
                </a:ext>
              </a:extLst>
            </p:cNvPr>
            <p:cNvSpPr/>
            <p:nvPr/>
          </p:nvSpPr>
          <p:spPr>
            <a:xfrm>
              <a:off x="12379049" y="16179533"/>
              <a:ext cx="227857" cy="5356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7" name="rc137">
              <a:extLst>
                <a:ext uri="{FF2B5EF4-FFF2-40B4-BE49-F238E27FC236}">
                  <a16:creationId xmlns:a16="http://schemas.microsoft.com/office/drawing/2014/main" id="{4C8FCF72-7491-D244-BF8D-6B8D60533F90}"/>
                </a:ext>
              </a:extLst>
            </p:cNvPr>
            <p:cNvSpPr/>
            <p:nvPr/>
          </p:nvSpPr>
          <p:spPr>
            <a:xfrm>
              <a:off x="12885400" y="16180067"/>
              <a:ext cx="227857" cy="5351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8" name="rc138">
              <a:extLst>
                <a:ext uri="{FF2B5EF4-FFF2-40B4-BE49-F238E27FC236}">
                  <a16:creationId xmlns:a16="http://schemas.microsoft.com/office/drawing/2014/main" id="{C3832E1E-3161-C725-151E-BD32D5900BAF}"/>
                </a:ext>
              </a:extLst>
            </p:cNvPr>
            <p:cNvSpPr/>
            <p:nvPr/>
          </p:nvSpPr>
          <p:spPr>
            <a:xfrm>
              <a:off x="13391751" y="16179189"/>
              <a:ext cx="227857" cy="5359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39" name="rc139">
              <a:extLst>
                <a:ext uri="{FF2B5EF4-FFF2-40B4-BE49-F238E27FC236}">
                  <a16:creationId xmlns:a16="http://schemas.microsoft.com/office/drawing/2014/main" id="{3253A1F4-D2CC-333D-51A4-D0F7E8A02A2C}"/>
                </a:ext>
              </a:extLst>
            </p:cNvPr>
            <p:cNvSpPr/>
            <p:nvPr/>
          </p:nvSpPr>
          <p:spPr>
            <a:xfrm>
              <a:off x="13898102" y="16181202"/>
              <a:ext cx="227857" cy="53397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0" name="rc140">
              <a:extLst>
                <a:ext uri="{FF2B5EF4-FFF2-40B4-BE49-F238E27FC236}">
                  <a16:creationId xmlns:a16="http://schemas.microsoft.com/office/drawing/2014/main" id="{A84042A7-0B7B-7768-C7CF-8F55CF118F8D}"/>
                </a:ext>
              </a:extLst>
            </p:cNvPr>
            <p:cNvSpPr/>
            <p:nvPr/>
          </p:nvSpPr>
          <p:spPr>
            <a:xfrm>
              <a:off x="14404453" y="16177832"/>
              <a:ext cx="227857" cy="5373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1" name="rc141">
              <a:extLst>
                <a:ext uri="{FF2B5EF4-FFF2-40B4-BE49-F238E27FC236}">
                  <a16:creationId xmlns:a16="http://schemas.microsoft.com/office/drawing/2014/main" id="{0C511B73-8DE4-D610-5BE7-33E9E69F82C5}"/>
                </a:ext>
              </a:extLst>
            </p:cNvPr>
            <p:cNvSpPr/>
            <p:nvPr/>
          </p:nvSpPr>
          <p:spPr>
            <a:xfrm>
              <a:off x="8837124" y="12831255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42" name="rc142">
              <a:extLst>
                <a:ext uri="{FF2B5EF4-FFF2-40B4-BE49-F238E27FC236}">
                  <a16:creationId xmlns:a16="http://schemas.microsoft.com/office/drawing/2014/main" id="{71A68403-85B6-5A57-6D9A-3D51DF647010}"/>
                </a:ext>
              </a:extLst>
            </p:cNvPr>
            <p:cNvSpPr/>
            <p:nvPr/>
          </p:nvSpPr>
          <p:spPr>
            <a:xfrm>
              <a:off x="15253822" y="7714121"/>
              <a:ext cx="227857" cy="2944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3" name="rc143">
              <a:extLst>
                <a:ext uri="{FF2B5EF4-FFF2-40B4-BE49-F238E27FC236}">
                  <a16:creationId xmlns:a16="http://schemas.microsoft.com/office/drawing/2014/main" id="{A6822068-C3D3-D738-C4A3-083A7335AC0D}"/>
                </a:ext>
              </a:extLst>
            </p:cNvPr>
            <p:cNvSpPr/>
            <p:nvPr/>
          </p:nvSpPr>
          <p:spPr>
            <a:xfrm>
              <a:off x="15760173" y="7605173"/>
              <a:ext cx="227857" cy="4033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4" name="rc144">
              <a:extLst>
                <a:ext uri="{FF2B5EF4-FFF2-40B4-BE49-F238E27FC236}">
                  <a16:creationId xmlns:a16="http://schemas.microsoft.com/office/drawing/2014/main" id="{B5AF169C-2BC8-FE49-233A-79590EFB8507}"/>
                </a:ext>
              </a:extLst>
            </p:cNvPr>
            <p:cNvSpPr/>
            <p:nvPr/>
          </p:nvSpPr>
          <p:spPr>
            <a:xfrm>
              <a:off x="16266524" y="7620655"/>
              <a:ext cx="227857" cy="387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5" name="rc145">
              <a:extLst>
                <a:ext uri="{FF2B5EF4-FFF2-40B4-BE49-F238E27FC236}">
                  <a16:creationId xmlns:a16="http://schemas.microsoft.com/office/drawing/2014/main" id="{50A7D59A-5EFF-5F00-1CB5-44278C59A637}"/>
                </a:ext>
              </a:extLst>
            </p:cNvPr>
            <p:cNvSpPr/>
            <p:nvPr/>
          </p:nvSpPr>
          <p:spPr>
            <a:xfrm>
              <a:off x="16772875" y="7613544"/>
              <a:ext cx="227857" cy="3949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6" name="rc146">
              <a:extLst>
                <a:ext uri="{FF2B5EF4-FFF2-40B4-BE49-F238E27FC236}">
                  <a16:creationId xmlns:a16="http://schemas.microsoft.com/office/drawing/2014/main" id="{D0C0D1F3-DAA3-7CC5-823F-187AB33D1BF5}"/>
                </a:ext>
              </a:extLst>
            </p:cNvPr>
            <p:cNvSpPr/>
            <p:nvPr/>
          </p:nvSpPr>
          <p:spPr>
            <a:xfrm>
              <a:off x="17279226" y="7610644"/>
              <a:ext cx="227857" cy="3978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7" name="rc147">
              <a:extLst>
                <a:ext uri="{FF2B5EF4-FFF2-40B4-BE49-F238E27FC236}">
                  <a16:creationId xmlns:a16="http://schemas.microsoft.com/office/drawing/2014/main" id="{947ED439-A6CF-A588-1EE7-3D35FC43519F}"/>
                </a:ext>
              </a:extLst>
            </p:cNvPr>
            <p:cNvSpPr/>
            <p:nvPr/>
          </p:nvSpPr>
          <p:spPr>
            <a:xfrm>
              <a:off x="17785577" y="7600235"/>
              <a:ext cx="227857" cy="4082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8" name="rc148">
              <a:extLst>
                <a:ext uri="{FF2B5EF4-FFF2-40B4-BE49-F238E27FC236}">
                  <a16:creationId xmlns:a16="http://schemas.microsoft.com/office/drawing/2014/main" id="{22366FE4-9BD3-0224-A63C-F30FC6FB8ED6}"/>
                </a:ext>
              </a:extLst>
            </p:cNvPr>
            <p:cNvSpPr/>
            <p:nvPr/>
          </p:nvSpPr>
          <p:spPr>
            <a:xfrm>
              <a:off x="18291928" y="7625459"/>
              <a:ext cx="227857" cy="383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49" name="rc149">
              <a:extLst>
                <a:ext uri="{FF2B5EF4-FFF2-40B4-BE49-F238E27FC236}">
                  <a16:creationId xmlns:a16="http://schemas.microsoft.com/office/drawing/2014/main" id="{4C69C217-997D-FA98-BC5F-8D6863A57C26}"/>
                </a:ext>
              </a:extLst>
            </p:cNvPr>
            <p:cNvSpPr/>
            <p:nvPr/>
          </p:nvSpPr>
          <p:spPr>
            <a:xfrm>
              <a:off x="18798279" y="7624671"/>
              <a:ext cx="227857" cy="3838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0" name="rc150">
              <a:extLst>
                <a:ext uri="{FF2B5EF4-FFF2-40B4-BE49-F238E27FC236}">
                  <a16:creationId xmlns:a16="http://schemas.microsoft.com/office/drawing/2014/main" id="{C78382B5-2B06-A648-1E95-84623C926AEE}"/>
                </a:ext>
              </a:extLst>
            </p:cNvPr>
            <p:cNvSpPr/>
            <p:nvPr/>
          </p:nvSpPr>
          <p:spPr>
            <a:xfrm>
              <a:off x="19304630" y="7586921"/>
              <a:ext cx="227857" cy="4216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1" name="rc151">
              <a:extLst>
                <a:ext uri="{FF2B5EF4-FFF2-40B4-BE49-F238E27FC236}">
                  <a16:creationId xmlns:a16="http://schemas.microsoft.com/office/drawing/2014/main" id="{76ED845A-EC44-D4A0-7E77-9DD80A2CE5A7}"/>
                </a:ext>
              </a:extLst>
            </p:cNvPr>
            <p:cNvSpPr/>
            <p:nvPr/>
          </p:nvSpPr>
          <p:spPr>
            <a:xfrm>
              <a:off x="19810981" y="7586209"/>
              <a:ext cx="227857" cy="4223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2" name="rc152">
              <a:extLst>
                <a:ext uri="{FF2B5EF4-FFF2-40B4-BE49-F238E27FC236}">
                  <a16:creationId xmlns:a16="http://schemas.microsoft.com/office/drawing/2014/main" id="{A26692D4-F13A-B52F-7C11-8B20B196588E}"/>
                </a:ext>
              </a:extLst>
            </p:cNvPr>
            <p:cNvSpPr/>
            <p:nvPr/>
          </p:nvSpPr>
          <p:spPr>
            <a:xfrm>
              <a:off x="20317332" y="7549018"/>
              <a:ext cx="227857" cy="4595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3" name="rc153">
              <a:extLst>
                <a:ext uri="{FF2B5EF4-FFF2-40B4-BE49-F238E27FC236}">
                  <a16:creationId xmlns:a16="http://schemas.microsoft.com/office/drawing/2014/main" id="{85B9D697-D8F7-2FFE-551F-3FBAB7FB5C56}"/>
                </a:ext>
              </a:extLst>
            </p:cNvPr>
            <p:cNvSpPr/>
            <p:nvPr/>
          </p:nvSpPr>
          <p:spPr>
            <a:xfrm>
              <a:off x="15481680" y="7912558"/>
              <a:ext cx="227857" cy="959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4" name="rc154">
              <a:extLst>
                <a:ext uri="{FF2B5EF4-FFF2-40B4-BE49-F238E27FC236}">
                  <a16:creationId xmlns:a16="http://schemas.microsoft.com/office/drawing/2014/main" id="{D86B5403-4889-A1DA-EBF5-05406B4D9072}"/>
                </a:ext>
              </a:extLst>
            </p:cNvPr>
            <p:cNvSpPr/>
            <p:nvPr/>
          </p:nvSpPr>
          <p:spPr>
            <a:xfrm>
              <a:off x="15988031" y="7912241"/>
              <a:ext cx="227857" cy="962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5" name="rc155">
              <a:extLst>
                <a:ext uri="{FF2B5EF4-FFF2-40B4-BE49-F238E27FC236}">
                  <a16:creationId xmlns:a16="http://schemas.microsoft.com/office/drawing/2014/main" id="{80F077F6-057E-D0AC-F9E9-FCE4711D4EC7}"/>
                </a:ext>
              </a:extLst>
            </p:cNvPr>
            <p:cNvSpPr/>
            <p:nvPr/>
          </p:nvSpPr>
          <p:spPr>
            <a:xfrm>
              <a:off x="16494382" y="7912436"/>
              <a:ext cx="227857" cy="9609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6" name="rc156">
              <a:extLst>
                <a:ext uri="{FF2B5EF4-FFF2-40B4-BE49-F238E27FC236}">
                  <a16:creationId xmlns:a16="http://schemas.microsoft.com/office/drawing/2014/main" id="{4565B254-5610-80F5-E6ED-1E7C22045600}"/>
                </a:ext>
              </a:extLst>
            </p:cNvPr>
            <p:cNvSpPr/>
            <p:nvPr/>
          </p:nvSpPr>
          <p:spPr>
            <a:xfrm>
              <a:off x="17000733" y="7912880"/>
              <a:ext cx="227857" cy="956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7" name="rc157">
              <a:extLst>
                <a:ext uri="{FF2B5EF4-FFF2-40B4-BE49-F238E27FC236}">
                  <a16:creationId xmlns:a16="http://schemas.microsoft.com/office/drawing/2014/main" id="{59D6A65C-3B24-1AF0-7927-4FF1E9EC078D}"/>
                </a:ext>
              </a:extLst>
            </p:cNvPr>
            <p:cNvSpPr/>
            <p:nvPr/>
          </p:nvSpPr>
          <p:spPr>
            <a:xfrm>
              <a:off x="17507084" y="7913282"/>
              <a:ext cx="227857" cy="952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8" name="rc158">
              <a:extLst>
                <a:ext uri="{FF2B5EF4-FFF2-40B4-BE49-F238E27FC236}">
                  <a16:creationId xmlns:a16="http://schemas.microsoft.com/office/drawing/2014/main" id="{00EB3D5E-B7C3-B8F9-2D2F-40173626BFF6}"/>
                </a:ext>
              </a:extLst>
            </p:cNvPr>
            <p:cNvSpPr/>
            <p:nvPr/>
          </p:nvSpPr>
          <p:spPr>
            <a:xfrm>
              <a:off x="18013435" y="7911111"/>
              <a:ext cx="227857" cy="974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59" name="rc159">
              <a:extLst>
                <a:ext uri="{FF2B5EF4-FFF2-40B4-BE49-F238E27FC236}">
                  <a16:creationId xmlns:a16="http://schemas.microsoft.com/office/drawing/2014/main" id="{FD256F5C-117F-D81A-EEF6-97C5F0AE32FE}"/>
                </a:ext>
              </a:extLst>
            </p:cNvPr>
            <p:cNvSpPr/>
            <p:nvPr/>
          </p:nvSpPr>
          <p:spPr>
            <a:xfrm>
              <a:off x="18519786" y="7912628"/>
              <a:ext cx="227857" cy="959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0" name="rc160">
              <a:extLst>
                <a:ext uri="{FF2B5EF4-FFF2-40B4-BE49-F238E27FC236}">
                  <a16:creationId xmlns:a16="http://schemas.microsoft.com/office/drawing/2014/main" id="{2A1D19E4-940A-F4D1-1720-AEFAC7C26CB0}"/>
                </a:ext>
              </a:extLst>
            </p:cNvPr>
            <p:cNvSpPr/>
            <p:nvPr/>
          </p:nvSpPr>
          <p:spPr>
            <a:xfrm>
              <a:off x="19026137" y="7914029"/>
              <a:ext cx="227857" cy="9450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1" name="rc161">
              <a:extLst>
                <a:ext uri="{FF2B5EF4-FFF2-40B4-BE49-F238E27FC236}">
                  <a16:creationId xmlns:a16="http://schemas.microsoft.com/office/drawing/2014/main" id="{8DC13765-8719-A4D2-3DFE-EF5C507FD9CD}"/>
                </a:ext>
              </a:extLst>
            </p:cNvPr>
            <p:cNvSpPr/>
            <p:nvPr/>
          </p:nvSpPr>
          <p:spPr>
            <a:xfrm>
              <a:off x="19532488" y="7895193"/>
              <a:ext cx="227857" cy="1133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2" name="rc162">
              <a:extLst>
                <a:ext uri="{FF2B5EF4-FFF2-40B4-BE49-F238E27FC236}">
                  <a16:creationId xmlns:a16="http://schemas.microsoft.com/office/drawing/2014/main" id="{E63CBAFE-F230-6599-0873-B432BC20E5DB}"/>
                </a:ext>
              </a:extLst>
            </p:cNvPr>
            <p:cNvSpPr/>
            <p:nvPr/>
          </p:nvSpPr>
          <p:spPr>
            <a:xfrm>
              <a:off x="20038839" y="7896231"/>
              <a:ext cx="227857" cy="1123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3" name="rc163">
              <a:extLst>
                <a:ext uri="{FF2B5EF4-FFF2-40B4-BE49-F238E27FC236}">
                  <a16:creationId xmlns:a16="http://schemas.microsoft.com/office/drawing/2014/main" id="{05BDE722-34BB-13BC-4486-86E0BB224D87}"/>
                </a:ext>
              </a:extLst>
            </p:cNvPr>
            <p:cNvSpPr/>
            <p:nvPr/>
          </p:nvSpPr>
          <p:spPr>
            <a:xfrm>
              <a:off x="20545190" y="7887127"/>
              <a:ext cx="227857" cy="12140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4" name="rc164">
              <a:extLst>
                <a:ext uri="{FF2B5EF4-FFF2-40B4-BE49-F238E27FC236}">
                  <a16:creationId xmlns:a16="http://schemas.microsoft.com/office/drawing/2014/main" id="{228FF1AD-4AF7-F205-EC41-33F21EE59B13}"/>
                </a:ext>
              </a:extLst>
            </p:cNvPr>
            <p:cNvSpPr/>
            <p:nvPr/>
          </p:nvSpPr>
          <p:spPr>
            <a:xfrm>
              <a:off x="14977861" y="4124613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65" name="rc165">
              <a:extLst>
                <a:ext uri="{FF2B5EF4-FFF2-40B4-BE49-F238E27FC236}">
                  <a16:creationId xmlns:a16="http://schemas.microsoft.com/office/drawing/2014/main" id="{101EC159-D3FE-7D0D-10EE-0B0709D82EBD}"/>
                </a:ext>
              </a:extLst>
            </p:cNvPr>
            <p:cNvSpPr/>
            <p:nvPr/>
          </p:nvSpPr>
          <p:spPr>
            <a:xfrm>
              <a:off x="15253822" y="11101584"/>
              <a:ext cx="227857" cy="12602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6" name="rc166">
              <a:extLst>
                <a:ext uri="{FF2B5EF4-FFF2-40B4-BE49-F238E27FC236}">
                  <a16:creationId xmlns:a16="http://schemas.microsoft.com/office/drawing/2014/main" id="{CD31FC81-BF2F-FC74-9091-81FFB9E76D43}"/>
                </a:ext>
              </a:extLst>
            </p:cNvPr>
            <p:cNvSpPr/>
            <p:nvPr/>
          </p:nvSpPr>
          <p:spPr>
            <a:xfrm>
              <a:off x="15760173" y="10716022"/>
              <a:ext cx="227857" cy="16458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7" name="rc167">
              <a:extLst>
                <a:ext uri="{FF2B5EF4-FFF2-40B4-BE49-F238E27FC236}">
                  <a16:creationId xmlns:a16="http://schemas.microsoft.com/office/drawing/2014/main" id="{48D7D622-7504-2110-95AA-9A6280C4A5EA}"/>
                </a:ext>
              </a:extLst>
            </p:cNvPr>
            <p:cNvSpPr/>
            <p:nvPr/>
          </p:nvSpPr>
          <p:spPr>
            <a:xfrm>
              <a:off x="16266524" y="10620709"/>
              <a:ext cx="227857" cy="17411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8" name="rc168">
              <a:extLst>
                <a:ext uri="{FF2B5EF4-FFF2-40B4-BE49-F238E27FC236}">
                  <a16:creationId xmlns:a16="http://schemas.microsoft.com/office/drawing/2014/main" id="{70D64692-0343-193F-687C-3389CC40D17C}"/>
                </a:ext>
              </a:extLst>
            </p:cNvPr>
            <p:cNvSpPr/>
            <p:nvPr/>
          </p:nvSpPr>
          <p:spPr>
            <a:xfrm>
              <a:off x="16772875" y="10599662"/>
              <a:ext cx="227857" cy="17621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69" name="rc169">
              <a:extLst>
                <a:ext uri="{FF2B5EF4-FFF2-40B4-BE49-F238E27FC236}">
                  <a16:creationId xmlns:a16="http://schemas.microsoft.com/office/drawing/2014/main" id="{B97E4140-91FF-59D1-49C8-DA89515F1E7E}"/>
                </a:ext>
              </a:extLst>
            </p:cNvPr>
            <p:cNvSpPr/>
            <p:nvPr/>
          </p:nvSpPr>
          <p:spPr>
            <a:xfrm>
              <a:off x="17279226" y="10642902"/>
              <a:ext cx="227857" cy="17189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0" name="rc170">
              <a:extLst>
                <a:ext uri="{FF2B5EF4-FFF2-40B4-BE49-F238E27FC236}">
                  <a16:creationId xmlns:a16="http://schemas.microsoft.com/office/drawing/2014/main" id="{0A339ABF-FB55-B5DE-08EC-41B11DDF678F}"/>
                </a:ext>
              </a:extLst>
            </p:cNvPr>
            <p:cNvSpPr/>
            <p:nvPr/>
          </p:nvSpPr>
          <p:spPr>
            <a:xfrm>
              <a:off x="17785577" y="10559202"/>
              <a:ext cx="227857" cy="18026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1" name="rc171">
              <a:extLst>
                <a:ext uri="{FF2B5EF4-FFF2-40B4-BE49-F238E27FC236}">
                  <a16:creationId xmlns:a16="http://schemas.microsoft.com/office/drawing/2014/main" id="{8B429AD2-6FA6-7D54-0A0B-28977FDEB6A6}"/>
                </a:ext>
              </a:extLst>
            </p:cNvPr>
            <p:cNvSpPr/>
            <p:nvPr/>
          </p:nvSpPr>
          <p:spPr>
            <a:xfrm>
              <a:off x="18291928" y="10587737"/>
              <a:ext cx="227857" cy="17741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2" name="rc172">
              <a:extLst>
                <a:ext uri="{FF2B5EF4-FFF2-40B4-BE49-F238E27FC236}">
                  <a16:creationId xmlns:a16="http://schemas.microsoft.com/office/drawing/2014/main" id="{2973C46A-1C97-E13A-476E-A8AF882FE9F7}"/>
                </a:ext>
              </a:extLst>
            </p:cNvPr>
            <p:cNvSpPr/>
            <p:nvPr/>
          </p:nvSpPr>
          <p:spPr>
            <a:xfrm>
              <a:off x="18798279" y="10591546"/>
              <a:ext cx="227857" cy="17703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3" name="rc173">
              <a:extLst>
                <a:ext uri="{FF2B5EF4-FFF2-40B4-BE49-F238E27FC236}">
                  <a16:creationId xmlns:a16="http://schemas.microsoft.com/office/drawing/2014/main" id="{1BCE9172-E36C-8A44-6882-BF75B6653C5F}"/>
                </a:ext>
              </a:extLst>
            </p:cNvPr>
            <p:cNvSpPr/>
            <p:nvPr/>
          </p:nvSpPr>
          <p:spPr>
            <a:xfrm>
              <a:off x="19304630" y="10656282"/>
              <a:ext cx="227857" cy="17055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4" name="rc174">
              <a:extLst>
                <a:ext uri="{FF2B5EF4-FFF2-40B4-BE49-F238E27FC236}">
                  <a16:creationId xmlns:a16="http://schemas.microsoft.com/office/drawing/2014/main" id="{F9DD67FE-567F-93B3-2EB7-1564BCBAB4F5}"/>
                </a:ext>
              </a:extLst>
            </p:cNvPr>
            <p:cNvSpPr/>
            <p:nvPr/>
          </p:nvSpPr>
          <p:spPr>
            <a:xfrm>
              <a:off x="19810981" y="10609762"/>
              <a:ext cx="227857" cy="17520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5" name="rc175">
              <a:extLst>
                <a:ext uri="{FF2B5EF4-FFF2-40B4-BE49-F238E27FC236}">
                  <a16:creationId xmlns:a16="http://schemas.microsoft.com/office/drawing/2014/main" id="{E6645F2F-F7CC-0FF6-DCCC-0DDC30ED06A4}"/>
                </a:ext>
              </a:extLst>
            </p:cNvPr>
            <p:cNvSpPr/>
            <p:nvPr/>
          </p:nvSpPr>
          <p:spPr>
            <a:xfrm>
              <a:off x="20317332" y="10618133"/>
              <a:ext cx="227857" cy="174372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6" name="rc176">
              <a:extLst>
                <a:ext uri="{FF2B5EF4-FFF2-40B4-BE49-F238E27FC236}">
                  <a16:creationId xmlns:a16="http://schemas.microsoft.com/office/drawing/2014/main" id="{DE040217-AF37-CC33-6231-097368779084}"/>
                </a:ext>
              </a:extLst>
            </p:cNvPr>
            <p:cNvSpPr/>
            <p:nvPr/>
          </p:nvSpPr>
          <p:spPr>
            <a:xfrm>
              <a:off x="15481680" y="12060773"/>
              <a:ext cx="227857" cy="30108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7" name="rc177">
              <a:extLst>
                <a:ext uri="{FF2B5EF4-FFF2-40B4-BE49-F238E27FC236}">
                  <a16:creationId xmlns:a16="http://schemas.microsoft.com/office/drawing/2014/main" id="{C9745D7C-E566-458B-DD32-5ED1132D9F3C}"/>
                </a:ext>
              </a:extLst>
            </p:cNvPr>
            <p:cNvSpPr/>
            <p:nvPr/>
          </p:nvSpPr>
          <p:spPr>
            <a:xfrm>
              <a:off x="15988031" y="12058713"/>
              <a:ext cx="227857" cy="303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8" name="rc178">
              <a:extLst>
                <a:ext uri="{FF2B5EF4-FFF2-40B4-BE49-F238E27FC236}">
                  <a16:creationId xmlns:a16="http://schemas.microsoft.com/office/drawing/2014/main" id="{610CCDC3-4DC0-53F3-8E20-CA61E16C0817}"/>
                </a:ext>
              </a:extLst>
            </p:cNvPr>
            <p:cNvSpPr/>
            <p:nvPr/>
          </p:nvSpPr>
          <p:spPr>
            <a:xfrm>
              <a:off x="16494382" y="12072838"/>
              <a:ext cx="227857" cy="2890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79" name="rc179">
              <a:extLst>
                <a:ext uri="{FF2B5EF4-FFF2-40B4-BE49-F238E27FC236}">
                  <a16:creationId xmlns:a16="http://schemas.microsoft.com/office/drawing/2014/main" id="{A8DC2B9A-9C1D-1478-745C-CD6357532DC9}"/>
                </a:ext>
              </a:extLst>
            </p:cNvPr>
            <p:cNvSpPr/>
            <p:nvPr/>
          </p:nvSpPr>
          <p:spPr>
            <a:xfrm>
              <a:off x="17000733" y="12061678"/>
              <a:ext cx="227857" cy="3001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0" name="rc180">
              <a:extLst>
                <a:ext uri="{FF2B5EF4-FFF2-40B4-BE49-F238E27FC236}">
                  <a16:creationId xmlns:a16="http://schemas.microsoft.com/office/drawing/2014/main" id="{68B09E0F-342A-87BB-7B97-849CF3A07BB3}"/>
                </a:ext>
              </a:extLst>
            </p:cNvPr>
            <p:cNvSpPr/>
            <p:nvPr/>
          </p:nvSpPr>
          <p:spPr>
            <a:xfrm>
              <a:off x="17507084" y="12060928"/>
              <a:ext cx="227857" cy="3009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1" name="rc181">
              <a:extLst>
                <a:ext uri="{FF2B5EF4-FFF2-40B4-BE49-F238E27FC236}">
                  <a16:creationId xmlns:a16="http://schemas.microsoft.com/office/drawing/2014/main" id="{B409EA3E-E0CB-736E-B9B7-8A39DFB8C5B4}"/>
                </a:ext>
              </a:extLst>
            </p:cNvPr>
            <p:cNvSpPr/>
            <p:nvPr/>
          </p:nvSpPr>
          <p:spPr>
            <a:xfrm>
              <a:off x="18013435" y="12056157"/>
              <a:ext cx="227857" cy="30569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2" name="rc182">
              <a:extLst>
                <a:ext uri="{FF2B5EF4-FFF2-40B4-BE49-F238E27FC236}">
                  <a16:creationId xmlns:a16="http://schemas.microsoft.com/office/drawing/2014/main" id="{035F4C69-598B-339E-A7E4-577255DC69F4}"/>
                </a:ext>
              </a:extLst>
            </p:cNvPr>
            <p:cNvSpPr/>
            <p:nvPr/>
          </p:nvSpPr>
          <p:spPr>
            <a:xfrm>
              <a:off x="18519786" y="12060676"/>
              <a:ext cx="227857" cy="30117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3" name="rc183">
              <a:extLst>
                <a:ext uri="{FF2B5EF4-FFF2-40B4-BE49-F238E27FC236}">
                  <a16:creationId xmlns:a16="http://schemas.microsoft.com/office/drawing/2014/main" id="{57C27CA4-AC34-294D-3C1F-21087169B470}"/>
                </a:ext>
              </a:extLst>
            </p:cNvPr>
            <p:cNvSpPr/>
            <p:nvPr/>
          </p:nvSpPr>
          <p:spPr>
            <a:xfrm>
              <a:off x="19026137" y="12072246"/>
              <a:ext cx="227857" cy="2896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4" name="rc184">
              <a:extLst>
                <a:ext uri="{FF2B5EF4-FFF2-40B4-BE49-F238E27FC236}">
                  <a16:creationId xmlns:a16="http://schemas.microsoft.com/office/drawing/2014/main" id="{05577DE8-7FE6-8403-F739-EEB4F311D583}"/>
                </a:ext>
              </a:extLst>
            </p:cNvPr>
            <p:cNvSpPr/>
            <p:nvPr/>
          </p:nvSpPr>
          <p:spPr>
            <a:xfrm>
              <a:off x="19532488" y="12071059"/>
              <a:ext cx="227857" cy="29079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5" name="rc185">
              <a:extLst>
                <a:ext uri="{FF2B5EF4-FFF2-40B4-BE49-F238E27FC236}">
                  <a16:creationId xmlns:a16="http://schemas.microsoft.com/office/drawing/2014/main" id="{392256AC-F6A9-3B64-D08F-34C8804B228E}"/>
                </a:ext>
              </a:extLst>
            </p:cNvPr>
            <p:cNvSpPr/>
            <p:nvPr/>
          </p:nvSpPr>
          <p:spPr>
            <a:xfrm>
              <a:off x="20038839" y="12059885"/>
              <a:ext cx="227857" cy="30196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6" name="rc186">
              <a:extLst>
                <a:ext uri="{FF2B5EF4-FFF2-40B4-BE49-F238E27FC236}">
                  <a16:creationId xmlns:a16="http://schemas.microsoft.com/office/drawing/2014/main" id="{22246B9D-E111-E200-6606-071EE30BD7DC}"/>
                </a:ext>
              </a:extLst>
            </p:cNvPr>
            <p:cNvSpPr/>
            <p:nvPr/>
          </p:nvSpPr>
          <p:spPr>
            <a:xfrm>
              <a:off x="20545190" y="12071213"/>
              <a:ext cx="227857" cy="2906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7" name="rc187">
              <a:extLst>
                <a:ext uri="{FF2B5EF4-FFF2-40B4-BE49-F238E27FC236}">
                  <a16:creationId xmlns:a16="http://schemas.microsoft.com/office/drawing/2014/main" id="{E9DEFB32-6BF0-8928-D729-2CFD06C32D2C}"/>
                </a:ext>
              </a:extLst>
            </p:cNvPr>
            <p:cNvSpPr/>
            <p:nvPr/>
          </p:nvSpPr>
          <p:spPr>
            <a:xfrm>
              <a:off x="14977861" y="8477934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188" name="rc188">
              <a:extLst>
                <a:ext uri="{FF2B5EF4-FFF2-40B4-BE49-F238E27FC236}">
                  <a16:creationId xmlns:a16="http://schemas.microsoft.com/office/drawing/2014/main" id="{F6DB31F8-524B-4E77-CE76-9B72C7891006}"/>
                </a:ext>
              </a:extLst>
            </p:cNvPr>
            <p:cNvSpPr/>
            <p:nvPr/>
          </p:nvSpPr>
          <p:spPr>
            <a:xfrm>
              <a:off x="21394559" y="7468326"/>
              <a:ext cx="227857" cy="5402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89" name="rc189">
              <a:extLst>
                <a:ext uri="{FF2B5EF4-FFF2-40B4-BE49-F238E27FC236}">
                  <a16:creationId xmlns:a16="http://schemas.microsoft.com/office/drawing/2014/main" id="{CDE169B7-BADE-775A-76E1-22EBB5B1B4A2}"/>
                </a:ext>
              </a:extLst>
            </p:cNvPr>
            <p:cNvSpPr/>
            <p:nvPr/>
          </p:nvSpPr>
          <p:spPr>
            <a:xfrm>
              <a:off x="21900910" y="7396863"/>
              <a:ext cx="227857" cy="6116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0" name="rc190">
              <a:extLst>
                <a:ext uri="{FF2B5EF4-FFF2-40B4-BE49-F238E27FC236}">
                  <a16:creationId xmlns:a16="http://schemas.microsoft.com/office/drawing/2014/main" id="{E68DC0CC-E44A-F348-B2CB-340202111793}"/>
                </a:ext>
              </a:extLst>
            </p:cNvPr>
            <p:cNvSpPr/>
            <p:nvPr/>
          </p:nvSpPr>
          <p:spPr>
            <a:xfrm>
              <a:off x="22407261" y="7357584"/>
              <a:ext cx="227857" cy="6509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1" name="rc191">
              <a:extLst>
                <a:ext uri="{FF2B5EF4-FFF2-40B4-BE49-F238E27FC236}">
                  <a16:creationId xmlns:a16="http://schemas.microsoft.com/office/drawing/2014/main" id="{6D1620E6-83BC-F4F4-8ACB-CD91B9D6FF0B}"/>
                </a:ext>
              </a:extLst>
            </p:cNvPr>
            <p:cNvSpPr/>
            <p:nvPr/>
          </p:nvSpPr>
          <p:spPr>
            <a:xfrm>
              <a:off x="22913612" y="7345402"/>
              <a:ext cx="227857" cy="6631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2" name="rc192">
              <a:extLst>
                <a:ext uri="{FF2B5EF4-FFF2-40B4-BE49-F238E27FC236}">
                  <a16:creationId xmlns:a16="http://schemas.microsoft.com/office/drawing/2014/main" id="{848CE4BF-5EAA-282A-F224-F81D61964BFA}"/>
                </a:ext>
              </a:extLst>
            </p:cNvPr>
            <p:cNvSpPr/>
            <p:nvPr/>
          </p:nvSpPr>
          <p:spPr>
            <a:xfrm>
              <a:off x="23419963" y="7362178"/>
              <a:ext cx="227857" cy="6463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3" name="rc193">
              <a:extLst>
                <a:ext uri="{FF2B5EF4-FFF2-40B4-BE49-F238E27FC236}">
                  <a16:creationId xmlns:a16="http://schemas.microsoft.com/office/drawing/2014/main" id="{FD4752E4-D55C-9885-BFC8-CB81C1C9BE3A}"/>
                </a:ext>
              </a:extLst>
            </p:cNvPr>
            <p:cNvSpPr/>
            <p:nvPr/>
          </p:nvSpPr>
          <p:spPr>
            <a:xfrm>
              <a:off x="23926314" y="7357210"/>
              <a:ext cx="227857" cy="6513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4" name="rc194">
              <a:extLst>
                <a:ext uri="{FF2B5EF4-FFF2-40B4-BE49-F238E27FC236}">
                  <a16:creationId xmlns:a16="http://schemas.microsoft.com/office/drawing/2014/main" id="{D24EF84C-478E-BB9D-30C2-93AF419F8648}"/>
                </a:ext>
              </a:extLst>
            </p:cNvPr>
            <p:cNvSpPr/>
            <p:nvPr/>
          </p:nvSpPr>
          <p:spPr>
            <a:xfrm>
              <a:off x="24432665" y="7351181"/>
              <a:ext cx="227857" cy="6573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5" name="rc195">
              <a:extLst>
                <a:ext uri="{FF2B5EF4-FFF2-40B4-BE49-F238E27FC236}">
                  <a16:creationId xmlns:a16="http://schemas.microsoft.com/office/drawing/2014/main" id="{53568E36-B444-6A26-0EC9-8129EF5D5A77}"/>
                </a:ext>
              </a:extLst>
            </p:cNvPr>
            <p:cNvSpPr/>
            <p:nvPr/>
          </p:nvSpPr>
          <p:spPr>
            <a:xfrm>
              <a:off x="24939016" y="7376126"/>
              <a:ext cx="227857" cy="6324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6" name="rc196">
              <a:extLst>
                <a:ext uri="{FF2B5EF4-FFF2-40B4-BE49-F238E27FC236}">
                  <a16:creationId xmlns:a16="http://schemas.microsoft.com/office/drawing/2014/main" id="{E06FC70C-DEBC-5AFD-E242-954F1E522FC4}"/>
                </a:ext>
              </a:extLst>
            </p:cNvPr>
            <p:cNvSpPr/>
            <p:nvPr/>
          </p:nvSpPr>
          <p:spPr>
            <a:xfrm>
              <a:off x="25445367" y="7361108"/>
              <a:ext cx="227857" cy="6474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7" name="rc197">
              <a:extLst>
                <a:ext uri="{FF2B5EF4-FFF2-40B4-BE49-F238E27FC236}">
                  <a16:creationId xmlns:a16="http://schemas.microsoft.com/office/drawing/2014/main" id="{8420B7E6-472E-F06D-CDB1-AF4D051FF4DC}"/>
                </a:ext>
              </a:extLst>
            </p:cNvPr>
            <p:cNvSpPr/>
            <p:nvPr/>
          </p:nvSpPr>
          <p:spPr>
            <a:xfrm>
              <a:off x="25951718" y="7360081"/>
              <a:ext cx="227857" cy="6484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8" name="rc198">
              <a:extLst>
                <a:ext uri="{FF2B5EF4-FFF2-40B4-BE49-F238E27FC236}">
                  <a16:creationId xmlns:a16="http://schemas.microsoft.com/office/drawing/2014/main" id="{8FC052FD-ECE3-0CE0-BF53-BF435F87B112}"/>
                </a:ext>
              </a:extLst>
            </p:cNvPr>
            <p:cNvSpPr/>
            <p:nvPr/>
          </p:nvSpPr>
          <p:spPr>
            <a:xfrm>
              <a:off x="26458069" y="7340444"/>
              <a:ext cx="227857" cy="6680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199" name="rc199">
              <a:extLst>
                <a:ext uri="{FF2B5EF4-FFF2-40B4-BE49-F238E27FC236}">
                  <a16:creationId xmlns:a16="http://schemas.microsoft.com/office/drawing/2014/main" id="{557051F1-829A-87B6-B697-45C350483D61}"/>
                </a:ext>
              </a:extLst>
            </p:cNvPr>
            <p:cNvSpPr/>
            <p:nvPr/>
          </p:nvSpPr>
          <p:spPr>
            <a:xfrm>
              <a:off x="21622417" y="7864556"/>
              <a:ext cx="227857" cy="1439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0" name="rc200">
              <a:extLst>
                <a:ext uri="{FF2B5EF4-FFF2-40B4-BE49-F238E27FC236}">
                  <a16:creationId xmlns:a16="http://schemas.microsoft.com/office/drawing/2014/main" id="{CC6EF01C-9842-C6ED-331C-6E75680D56C9}"/>
                </a:ext>
              </a:extLst>
            </p:cNvPr>
            <p:cNvSpPr/>
            <p:nvPr/>
          </p:nvSpPr>
          <p:spPr>
            <a:xfrm>
              <a:off x="22128768" y="7872410"/>
              <a:ext cx="227857" cy="1361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1" name="rc201">
              <a:extLst>
                <a:ext uri="{FF2B5EF4-FFF2-40B4-BE49-F238E27FC236}">
                  <a16:creationId xmlns:a16="http://schemas.microsoft.com/office/drawing/2014/main" id="{074B8F94-0FED-44D4-74E7-D14E16BBFB0E}"/>
                </a:ext>
              </a:extLst>
            </p:cNvPr>
            <p:cNvSpPr/>
            <p:nvPr/>
          </p:nvSpPr>
          <p:spPr>
            <a:xfrm>
              <a:off x="22635119" y="7868210"/>
              <a:ext cx="227857" cy="1403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2" name="rc202">
              <a:extLst>
                <a:ext uri="{FF2B5EF4-FFF2-40B4-BE49-F238E27FC236}">
                  <a16:creationId xmlns:a16="http://schemas.microsoft.com/office/drawing/2014/main" id="{E8840D90-F4A0-BC29-37E6-C3C80ED54A22}"/>
                </a:ext>
              </a:extLst>
            </p:cNvPr>
            <p:cNvSpPr/>
            <p:nvPr/>
          </p:nvSpPr>
          <p:spPr>
            <a:xfrm>
              <a:off x="23141470" y="7875322"/>
              <a:ext cx="227857" cy="1332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3" name="rc203">
              <a:extLst>
                <a:ext uri="{FF2B5EF4-FFF2-40B4-BE49-F238E27FC236}">
                  <a16:creationId xmlns:a16="http://schemas.microsoft.com/office/drawing/2014/main" id="{AA659894-6845-732E-B6A6-8ED4862F9BFE}"/>
                </a:ext>
              </a:extLst>
            </p:cNvPr>
            <p:cNvSpPr/>
            <p:nvPr/>
          </p:nvSpPr>
          <p:spPr>
            <a:xfrm>
              <a:off x="23647821" y="7870171"/>
              <a:ext cx="227857" cy="13836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4" name="rc204">
              <a:extLst>
                <a:ext uri="{FF2B5EF4-FFF2-40B4-BE49-F238E27FC236}">
                  <a16:creationId xmlns:a16="http://schemas.microsoft.com/office/drawing/2014/main" id="{DD154A24-7EE3-DA6B-66DE-A89245D549FD}"/>
                </a:ext>
              </a:extLst>
            </p:cNvPr>
            <p:cNvSpPr/>
            <p:nvPr/>
          </p:nvSpPr>
          <p:spPr>
            <a:xfrm>
              <a:off x="24154172" y="7868399"/>
              <a:ext cx="227857" cy="14013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5" name="rc205">
              <a:extLst>
                <a:ext uri="{FF2B5EF4-FFF2-40B4-BE49-F238E27FC236}">
                  <a16:creationId xmlns:a16="http://schemas.microsoft.com/office/drawing/2014/main" id="{2B0792DC-7840-0D3B-9426-32A014A0E23C}"/>
                </a:ext>
              </a:extLst>
            </p:cNvPr>
            <p:cNvSpPr/>
            <p:nvPr/>
          </p:nvSpPr>
          <p:spPr>
            <a:xfrm>
              <a:off x="24660523" y="7871815"/>
              <a:ext cx="227857" cy="13671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6" name="rc206">
              <a:extLst>
                <a:ext uri="{FF2B5EF4-FFF2-40B4-BE49-F238E27FC236}">
                  <a16:creationId xmlns:a16="http://schemas.microsoft.com/office/drawing/2014/main" id="{482EC96B-F823-E951-4DF0-58A73A4C64F5}"/>
                </a:ext>
              </a:extLst>
            </p:cNvPr>
            <p:cNvSpPr/>
            <p:nvPr/>
          </p:nvSpPr>
          <p:spPr>
            <a:xfrm>
              <a:off x="25166874" y="7878710"/>
              <a:ext cx="227857" cy="1298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7" name="rc207">
              <a:extLst>
                <a:ext uri="{FF2B5EF4-FFF2-40B4-BE49-F238E27FC236}">
                  <a16:creationId xmlns:a16="http://schemas.microsoft.com/office/drawing/2014/main" id="{44367C02-1AFB-EB2B-F6C9-14D867F487F7}"/>
                </a:ext>
              </a:extLst>
            </p:cNvPr>
            <p:cNvSpPr/>
            <p:nvPr/>
          </p:nvSpPr>
          <p:spPr>
            <a:xfrm>
              <a:off x="25673225" y="7882808"/>
              <a:ext cx="227857" cy="1257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8" name="rc208">
              <a:extLst>
                <a:ext uri="{FF2B5EF4-FFF2-40B4-BE49-F238E27FC236}">
                  <a16:creationId xmlns:a16="http://schemas.microsoft.com/office/drawing/2014/main" id="{ED484A7B-29B0-F112-2CA4-0F885A7E876F}"/>
                </a:ext>
              </a:extLst>
            </p:cNvPr>
            <p:cNvSpPr/>
            <p:nvPr/>
          </p:nvSpPr>
          <p:spPr>
            <a:xfrm>
              <a:off x="26179576" y="7882769"/>
              <a:ext cx="227857" cy="1257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09" name="rc209">
              <a:extLst>
                <a:ext uri="{FF2B5EF4-FFF2-40B4-BE49-F238E27FC236}">
                  <a16:creationId xmlns:a16="http://schemas.microsoft.com/office/drawing/2014/main" id="{F84047B5-78E3-7AD0-F4D6-DAE6EB2AFAC9}"/>
                </a:ext>
              </a:extLst>
            </p:cNvPr>
            <p:cNvSpPr/>
            <p:nvPr/>
          </p:nvSpPr>
          <p:spPr>
            <a:xfrm>
              <a:off x="26685927" y="7863453"/>
              <a:ext cx="227857" cy="14508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0" name="rc210">
              <a:extLst>
                <a:ext uri="{FF2B5EF4-FFF2-40B4-BE49-F238E27FC236}">
                  <a16:creationId xmlns:a16="http://schemas.microsoft.com/office/drawing/2014/main" id="{8419A239-D764-DF8D-7A77-B7E8F800C671}"/>
                </a:ext>
              </a:extLst>
            </p:cNvPr>
            <p:cNvSpPr/>
            <p:nvPr/>
          </p:nvSpPr>
          <p:spPr>
            <a:xfrm>
              <a:off x="21118598" y="4124613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11" name="rc211">
              <a:extLst>
                <a:ext uri="{FF2B5EF4-FFF2-40B4-BE49-F238E27FC236}">
                  <a16:creationId xmlns:a16="http://schemas.microsoft.com/office/drawing/2014/main" id="{5B9BF535-B7AA-1036-002C-47CB04895387}"/>
                </a:ext>
              </a:extLst>
            </p:cNvPr>
            <p:cNvSpPr/>
            <p:nvPr/>
          </p:nvSpPr>
          <p:spPr>
            <a:xfrm>
              <a:off x="21394559" y="10692038"/>
              <a:ext cx="227857" cy="16698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2" name="rc212">
              <a:extLst>
                <a:ext uri="{FF2B5EF4-FFF2-40B4-BE49-F238E27FC236}">
                  <a16:creationId xmlns:a16="http://schemas.microsoft.com/office/drawing/2014/main" id="{BC56DB15-7FDB-8479-C06E-AD19B7EACFBB}"/>
                </a:ext>
              </a:extLst>
            </p:cNvPr>
            <p:cNvSpPr/>
            <p:nvPr/>
          </p:nvSpPr>
          <p:spPr>
            <a:xfrm>
              <a:off x="21900910" y="10378312"/>
              <a:ext cx="227857" cy="19835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3" name="rc213">
              <a:extLst>
                <a:ext uri="{FF2B5EF4-FFF2-40B4-BE49-F238E27FC236}">
                  <a16:creationId xmlns:a16="http://schemas.microsoft.com/office/drawing/2014/main" id="{DF1FC770-C4E8-DE87-C277-D2495D8E1375}"/>
                </a:ext>
              </a:extLst>
            </p:cNvPr>
            <p:cNvSpPr/>
            <p:nvPr/>
          </p:nvSpPr>
          <p:spPr>
            <a:xfrm>
              <a:off x="22407261" y="10042594"/>
              <a:ext cx="227857" cy="23192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4" name="rc214">
              <a:extLst>
                <a:ext uri="{FF2B5EF4-FFF2-40B4-BE49-F238E27FC236}">
                  <a16:creationId xmlns:a16="http://schemas.microsoft.com/office/drawing/2014/main" id="{F94A358D-4CF0-DF7F-B547-B6887F5DCE02}"/>
                </a:ext>
              </a:extLst>
            </p:cNvPr>
            <p:cNvSpPr/>
            <p:nvPr/>
          </p:nvSpPr>
          <p:spPr>
            <a:xfrm>
              <a:off x="22913612" y="10124049"/>
              <a:ext cx="227857" cy="22378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5" name="rc215">
              <a:extLst>
                <a:ext uri="{FF2B5EF4-FFF2-40B4-BE49-F238E27FC236}">
                  <a16:creationId xmlns:a16="http://schemas.microsoft.com/office/drawing/2014/main" id="{567F328E-7926-CD27-8AA2-8E2C7BBE98FE}"/>
                </a:ext>
              </a:extLst>
            </p:cNvPr>
            <p:cNvSpPr/>
            <p:nvPr/>
          </p:nvSpPr>
          <p:spPr>
            <a:xfrm>
              <a:off x="23419963" y="9981080"/>
              <a:ext cx="227857" cy="23807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6" name="rc216">
              <a:extLst>
                <a:ext uri="{FF2B5EF4-FFF2-40B4-BE49-F238E27FC236}">
                  <a16:creationId xmlns:a16="http://schemas.microsoft.com/office/drawing/2014/main" id="{57C5A633-8980-DA3D-4A28-9143D99E4C87}"/>
                </a:ext>
              </a:extLst>
            </p:cNvPr>
            <p:cNvSpPr/>
            <p:nvPr/>
          </p:nvSpPr>
          <p:spPr>
            <a:xfrm>
              <a:off x="23926314" y="10062631"/>
              <a:ext cx="227857" cy="22992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7" name="rc217">
              <a:extLst>
                <a:ext uri="{FF2B5EF4-FFF2-40B4-BE49-F238E27FC236}">
                  <a16:creationId xmlns:a16="http://schemas.microsoft.com/office/drawing/2014/main" id="{B636D242-6ECD-AB59-8FBF-588F6D186D39}"/>
                </a:ext>
              </a:extLst>
            </p:cNvPr>
            <p:cNvSpPr/>
            <p:nvPr/>
          </p:nvSpPr>
          <p:spPr>
            <a:xfrm>
              <a:off x="24432665" y="9913711"/>
              <a:ext cx="227857" cy="24481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8" name="rc218">
              <a:extLst>
                <a:ext uri="{FF2B5EF4-FFF2-40B4-BE49-F238E27FC236}">
                  <a16:creationId xmlns:a16="http://schemas.microsoft.com/office/drawing/2014/main" id="{6BB0DCB4-ECE4-23CC-D774-6840C86D3AFD}"/>
                </a:ext>
              </a:extLst>
            </p:cNvPr>
            <p:cNvSpPr/>
            <p:nvPr/>
          </p:nvSpPr>
          <p:spPr>
            <a:xfrm>
              <a:off x="24939016" y="10120480"/>
              <a:ext cx="227857" cy="22413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19" name="rc219">
              <a:extLst>
                <a:ext uri="{FF2B5EF4-FFF2-40B4-BE49-F238E27FC236}">
                  <a16:creationId xmlns:a16="http://schemas.microsoft.com/office/drawing/2014/main" id="{A6C98670-BF69-D1ED-CD9F-36BDF75691A4}"/>
                </a:ext>
              </a:extLst>
            </p:cNvPr>
            <p:cNvSpPr/>
            <p:nvPr/>
          </p:nvSpPr>
          <p:spPr>
            <a:xfrm>
              <a:off x="25445367" y="10096113"/>
              <a:ext cx="227857" cy="22657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0" name="rc220">
              <a:extLst>
                <a:ext uri="{FF2B5EF4-FFF2-40B4-BE49-F238E27FC236}">
                  <a16:creationId xmlns:a16="http://schemas.microsoft.com/office/drawing/2014/main" id="{45BFAEB3-6766-02C3-75C1-5C1523219993}"/>
                </a:ext>
              </a:extLst>
            </p:cNvPr>
            <p:cNvSpPr/>
            <p:nvPr/>
          </p:nvSpPr>
          <p:spPr>
            <a:xfrm>
              <a:off x="25951718" y="10009317"/>
              <a:ext cx="227857" cy="23525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1" name="rc221">
              <a:extLst>
                <a:ext uri="{FF2B5EF4-FFF2-40B4-BE49-F238E27FC236}">
                  <a16:creationId xmlns:a16="http://schemas.microsoft.com/office/drawing/2014/main" id="{DCB8D7CF-B172-9DBC-D47D-3D88163F729A}"/>
                </a:ext>
              </a:extLst>
            </p:cNvPr>
            <p:cNvSpPr/>
            <p:nvPr/>
          </p:nvSpPr>
          <p:spPr>
            <a:xfrm>
              <a:off x="26458069" y="10064627"/>
              <a:ext cx="227857" cy="22972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2" name="rc222">
              <a:extLst>
                <a:ext uri="{FF2B5EF4-FFF2-40B4-BE49-F238E27FC236}">
                  <a16:creationId xmlns:a16="http://schemas.microsoft.com/office/drawing/2014/main" id="{DF37B410-1667-D73C-004D-435D167B2A51}"/>
                </a:ext>
              </a:extLst>
            </p:cNvPr>
            <p:cNvSpPr/>
            <p:nvPr/>
          </p:nvSpPr>
          <p:spPr>
            <a:xfrm>
              <a:off x="21622417" y="11990808"/>
              <a:ext cx="227857" cy="3710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3" name="rc223">
              <a:extLst>
                <a:ext uri="{FF2B5EF4-FFF2-40B4-BE49-F238E27FC236}">
                  <a16:creationId xmlns:a16="http://schemas.microsoft.com/office/drawing/2014/main" id="{49EC5B32-FED3-ECC6-78D0-CB4C92EBEF88}"/>
                </a:ext>
              </a:extLst>
            </p:cNvPr>
            <p:cNvSpPr/>
            <p:nvPr/>
          </p:nvSpPr>
          <p:spPr>
            <a:xfrm>
              <a:off x="22128768" y="11983224"/>
              <a:ext cx="227857" cy="37863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4" name="rc224">
              <a:extLst>
                <a:ext uri="{FF2B5EF4-FFF2-40B4-BE49-F238E27FC236}">
                  <a16:creationId xmlns:a16="http://schemas.microsoft.com/office/drawing/2014/main" id="{706043FE-C44D-D8E2-AC7C-98F039816CA0}"/>
                </a:ext>
              </a:extLst>
            </p:cNvPr>
            <p:cNvSpPr/>
            <p:nvPr/>
          </p:nvSpPr>
          <p:spPr>
            <a:xfrm>
              <a:off x="22635119" y="11987015"/>
              <a:ext cx="227857" cy="37483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5" name="rc225">
              <a:extLst>
                <a:ext uri="{FF2B5EF4-FFF2-40B4-BE49-F238E27FC236}">
                  <a16:creationId xmlns:a16="http://schemas.microsoft.com/office/drawing/2014/main" id="{7D1BB18E-B32A-E10F-6671-0E02A9A9E352}"/>
                </a:ext>
              </a:extLst>
            </p:cNvPr>
            <p:cNvSpPr/>
            <p:nvPr/>
          </p:nvSpPr>
          <p:spPr>
            <a:xfrm>
              <a:off x="23141470" y="11987062"/>
              <a:ext cx="227857" cy="3747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6" name="rc226">
              <a:extLst>
                <a:ext uri="{FF2B5EF4-FFF2-40B4-BE49-F238E27FC236}">
                  <a16:creationId xmlns:a16="http://schemas.microsoft.com/office/drawing/2014/main" id="{B613F050-93A1-28BF-5FA8-00DECD55373D}"/>
                </a:ext>
              </a:extLst>
            </p:cNvPr>
            <p:cNvSpPr/>
            <p:nvPr/>
          </p:nvSpPr>
          <p:spPr>
            <a:xfrm>
              <a:off x="23647821" y="11984426"/>
              <a:ext cx="227857" cy="37742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7" name="rc227">
              <a:extLst>
                <a:ext uri="{FF2B5EF4-FFF2-40B4-BE49-F238E27FC236}">
                  <a16:creationId xmlns:a16="http://schemas.microsoft.com/office/drawing/2014/main" id="{0F09C13C-2DE2-92F7-6C8E-2F0C1538B34C}"/>
                </a:ext>
              </a:extLst>
            </p:cNvPr>
            <p:cNvSpPr/>
            <p:nvPr/>
          </p:nvSpPr>
          <p:spPr>
            <a:xfrm>
              <a:off x="24154172" y="11977417"/>
              <a:ext cx="227857" cy="3844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8" name="rc228">
              <a:extLst>
                <a:ext uri="{FF2B5EF4-FFF2-40B4-BE49-F238E27FC236}">
                  <a16:creationId xmlns:a16="http://schemas.microsoft.com/office/drawing/2014/main" id="{408FD914-7E4E-8179-6C31-62836F80BA58}"/>
                </a:ext>
              </a:extLst>
            </p:cNvPr>
            <p:cNvSpPr/>
            <p:nvPr/>
          </p:nvSpPr>
          <p:spPr>
            <a:xfrm>
              <a:off x="24660523" y="11986093"/>
              <a:ext cx="227857" cy="37576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29" name="rc229">
              <a:extLst>
                <a:ext uri="{FF2B5EF4-FFF2-40B4-BE49-F238E27FC236}">
                  <a16:creationId xmlns:a16="http://schemas.microsoft.com/office/drawing/2014/main" id="{7EC3BB55-F15E-C953-2FA1-BE9917EA180B}"/>
                </a:ext>
              </a:extLst>
            </p:cNvPr>
            <p:cNvSpPr/>
            <p:nvPr/>
          </p:nvSpPr>
          <p:spPr>
            <a:xfrm>
              <a:off x="25166874" y="11980270"/>
              <a:ext cx="227857" cy="3815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30" name="rc230">
              <a:extLst>
                <a:ext uri="{FF2B5EF4-FFF2-40B4-BE49-F238E27FC236}">
                  <a16:creationId xmlns:a16="http://schemas.microsoft.com/office/drawing/2014/main" id="{2FA8AE4A-1493-5561-0F7E-6B590B0EF11A}"/>
                </a:ext>
              </a:extLst>
            </p:cNvPr>
            <p:cNvSpPr/>
            <p:nvPr/>
          </p:nvSpPr>
          <p:spPr>
            <a:xfrm>
              <a:off x="25673225" y="11981809"/>
              <a:ext cx="227857" cy="3800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31" name="rc231">
              <a:extLst>
                <a:ext uri="{FF2B5EF4-FFF2-40B4-BE49-F238E27FC236}">
                  <a16:creationId xmlns:a16="http://schemas.microsoft.com/office/drawing/2014/main" id="{8D2F57A3-F406-3E7F-BF99-61E6B1584967}"/>
                </a:ext>
              </a:extLst>
            </p:cNvPr>
            <p:cNvSpPr/>
            <p:nvPr/>
          </p:nvSpPr>
          <p:spPr>
            <a:xfrm>
              <a:off x="26179576" y="11981039"/>
              <a:ext cx="227857" cy="38081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32" name="rc232">
              <a:extLst>
                <a:ext uri="{FF2B5EF4-FFF2-40B4-BE49-F238E27FC236}">
                  <a16:creationId xmlns:a16="http://schemas.microsoft.com/office/drawing/2014/main" id="{5A78DCFD-BE1E-AF66-97BF-23D755564B02}"/>
                </a:ext>
              </a:extLst>
            </p:cNvPr>
            <p:cNvSpPr/>
            <p:nvPr/>
          </p:nvSpPr>
          <p:spPr>
            <a:xfrm>
              <a:off x="26685927" y="11982832"/>
              <a:ext cx="227857" cy="3790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233" name="rc233">
              <a:extLst>
                <a:ext uri="{FF2B5EF4-FFF2-40B4-BE49-F238E27FC236}">
                  <a16:creationId xmlns:a16="http://schemas.microsoft.com/office/drawing/2014/main" id="{2FA53F35-795B-B5C1-17DE-92020E1F8080}"/>
                </a:ext>
              </a:extLst>
            </p:cNvPr>
            <p:cNvSpPr/>
            <p:nvPr/>
          </p:nvSpPr>
          <p:spPr>
            <a:xfrm>
              <a:off x="21118598" y="8477934"/>
              <a:ext cx="6071148" cy="4068869"/>
            </a:xfrm>
            <a:prstGeom prst="rect">
              <a:avLst/>
            </a:prstGeom>
            <a:ln w="542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34" name="tx234">
              <a:extLst>
                <a:ext uri="{FF2B5EF4-FFF2-40B4-BE49-F238E27FC236}">
                  <a16:creationId xmlns:a16="http://schemas.microsoft.com/office/drawing/2014/main" id="{76DFE3AE-7B9D-84A0-D351-AF3448DC2F2D}"/>
                </a:ext>
              </a:extLst>
            </p:cNvPr>
            <p:cNvSpPr/>
            <p:nvPr/>
          </p:nvSpPr>
          <p:spPr>
            <a:xfrm>
              <a:off x="5607650" y="12683469"/>
              <a:ext cx="248622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9000</a:t>
              </a:r>
            </a:p>
          </p:txBody>
        </p:sp>
        <p:sp>
          <p:nvSpPr>
            <p:cNvPr id="235" name="tx235">
              <a:extLst>
                <a:ext uri="{FF2B5EF4-FFF2-40B4-BE49-F238E27FC236}">
                  <a16:creationId xmlns:a16="http://schemas.microsoft.com/office/drawing/2014/main" id="{C99D148D-1803-5A7B-DFD9-335D501D40C7}"/>
                </a:ext>
              </a:extLst>
            </p:cNvPr>
            <p:cNvSpPr/>
            <p:nvPr/>
          </p:nvSpPr>
          <p:spPr>
            <a:xfrm>
              <a:off x="11717309" y="12683632"/>
              <a:ext cx="31077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10000</a:t>
              </a:r>
            </a:p>
          </p:txBody>
        </p:sp>
        <p:sp>
          <p:nvSpPr>
            <p:cNvPr id="236" name="tx236">
              <a:extLst>
                <a:ext uri="{FF2B5EF4-FFF2-40B4-BE49-F238E27FC236}">
                  <a16:creationId xmlns:a16="http://schemas.microsoft.com/office/drawing/2014/main" id="{AD517207-E98F-C6D5-2E46-44230D4C4CF6}"/>
                </a:ext>
              </a:extLst>
            </p:cNvPr>
            <p:cNvSpPr/>
            <p:nvPr/>
          </p:nvSpPr>
          <p:spPr>
            <a:xfrm>
              <a:off x="5607650" y="8330312"/>
              <a:ext cx="248622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5000</a:t>
              </a:r>
            </a:p>
          </p:txBody>
        </p:sp>
        <p:sp>
          <p:nvSpPr>
            <p:cNvPr id="237" name="tx237">
              <a:extLst>
                <a:ext uri="{FF2B5EF4-FFF2-40B4-BE49-F238E27FC236}">
                  <a16:creationId xmlns:a16="http://schemas.microsoft.com/office/drawing/2014/main" id="{236834EF-0C0C-2459-3929-C26B6C192076}"/>
                </a:ext>
              </a:extLst>
            </p:cNvPr>
            <p:cNvSpPr/>
            <p:nvPr/>
          </p:nvSpPr>
          <p:spPr>
            <a:xfrm>
              <a:off x="11748387" y="8329984"/>
              <a:ext cx="248622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6000</a:t>
              </a:r>
            </a:p>
          </p:txBody>
        </p:sp>
        <p:sp>
          <p:nvSpPr>
            <p:cNvPr id="238" name="tx238">
              <a:extLst>
                <a:ext uri="{FF2B5EF4-FFF2-40B4-BE49-F238E27FC236}">
                  <a16:creationId xmlns:a16="http://schemas.microsoft.com/office/drawing/2014/main" id="{68F41966-7211-8CD8-38CC-6A9C20C0A11C}"/>
                </a:ext>
              </a:extLst>
            </p:cNvPr>
            <p:cNvSpPr/>
            <p:nvPr/>
          </p:nvSpPr>
          <p:spPr>
            <a:xfrm>
              <a:off x="17889124" y="8330312"/>
              <a:ext cx="248622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7000</a:t>
              </a:r>
            </a:p>
          </p:txBody>
        </p:sp>
        <p:sp>
          <p:nvSpPr>
            <p:cNvPr id="239" name="tx239">
              <a:extLst>
                <a:ext uri="{FF2B5EF4-FFF2-40B4-BE49-F238E27FC236}">
                  <a16:creationId xmlns:a16="http://schemas.microsoft.com/office/drawing/2014/main" id="{9CAC5D97-6BA4-6651-FBFF-74BB543A0500}"/>
                </a:ext>
              </a:extLst>
            </p:cNvPr>
            <p:cNvSpPr/>
            <p:nvPr/>
          </p:nvSpPr>
          <p:spPr>
            <a:xfrm>
              <a:off x="24029861" y="8329984"/>
              <a:ext cx="248622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8000</a:t>
              </a:r>
            </a:p>
          </p:txBody>
        </p:sp>
        <p:sp>
          <p:nvSpPr>
            <p:cNvPr id="240" name="tx240">
              <a:extLst>
                <a:ext uri="{FF2B5EF4-FFF2-40B4-BE49-F238E27FC236}">
                  <a16:creationId xmlns:a16="http://schemas.microsoft.com/office/drawing/2014/main" id="{C53F0B5E-3F02-C133-5182-C1791CA617A7}"/>
                </a:ext>
              </a:extLst>
            </p:cNvPr>
            <p:cNvSpPr/>
            <p:nvPr/>
          </p:nvSpPr>
          <p:spPr>
            <a:xfrm>
              <a:off x="5607650" y="3976991"/>
              <a:ext cx="248622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241" name="tx241">
              <a:extLst>
                <a:ext uri="{FF2B5EF4-FFF2-40B4-BE49-F238E27FC236}">
                  <a16:creationId xmlns:a16="http://schemas.microsoft.com/office/drawing/2014/main" id="{3FA422FD-8833-3900-E85E-D6A4F0587C7A}"/>
                </a:ext>
              </a:extLst>
            </p:cNvPr>
            <p:cNvSpPr/>
            <p:nvPr/>
          </p:nvSpPr>
          <p:spPr>
            <a:xfrm>
              <a:off x="11748387" y="3976718"/>
              <a:ext cx="248622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242" name="tx242">
              <a:extLst>
                <a:ext uri="{FF2B5EF4-FFF2-40B4-BE49-F238E27FC236}">
                  <a16:creationId xmlns:a16="http://schemas.microsoft.com/office/drawing/2014/main" id="{9DB21898-7316-4FA8-FD0A-F2986D896C0B}"/>
                </a:ext>
              </a:extLst>
            </p:cNvPr>
            <p:cNvSpPr/>
            <p:nvPr/>
          </p:nvSpPr>
          <p:spPr>
            <a:xfrm>
              <a:off x="17889124" y="3976882"/>
              <a:ext cx="248622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3000</a:t>
              </a:r>
            </a:p>
          </p:txBody>
        </p:sp>
        <p:sp>
          <p:nvSpPr>
            <p:cNvPr id="243" name="tx243">
              <a:extLst>
                <a:ext uri="{FF2B5EF4-FFF2-40B4-BE49-F238E27FC236}">
                  <a16:creationId xmlns:a16="http://schemas.microsoft.com/office/drawing/2014/main" id="{D3975576-7F3E-B6FD-D887-8760855BF466}"/>
                </a:ext>
              </a:extLst>
            </p:cNvPr>
            <p:cNvSpPr/>
            <p:nvPr/>
          </p:nvSpPr>
          <p:spPr>
            <a:xfrm>
              <a:off x="24029861" y="3976773"/>
              <a:ext cx="248622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4000</a:t>
              </a:r>
            </a:p>
          </p:txBody>
        </p:sp>
        <p:sp>
          <p:nvSpPr>
            <p:cNvPr id="244" name="pl244">
              <a:extLst>
                <a:ext uri="{FF2B5EF4-FFF2-40B4-BE49-F238E27FC236}">
                  <a16:creationId xmlns:a16="http://schemas.microsoft.com/office/drawing/2014/main" id="{BAC1D045-9502-044E-16D0-C51836330020}"/>
                </a:ext>
              </a:extLst>
            </p:cNvPr>
            <p:cNvSpPr/>
            <p:nvPr/>
          </p:nvSpPr>
          <p:spPr>
            <a:xfrm>
              <a:off x="3200206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5" name="pl245">
              <a:extLst>
                <a:ext uri="{FF2B5EF4-FFF2-40B4-BE49-F238E27FC236}">
                  <a16:creationId xmlns:a16="http://schemas.microsoft.com/office/drawing/2014/main" id="{D1D66980-7297-4B8A-007D-265B6EB31370}"/>
                </a:ext>
              </a:extLst>
            </p:cNvPr>
            <p:cNvSpPr/>
            <p:nvPr/>
          </p:nvSpPr>
          <p:spPr>
            <a:xfrm>
              <a:off x="4466084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6" name="pl246">
              <a:extLst>
                <a:ext uri="{FF2B5EF4-FFF2-40B4-BE49-F238E27FC236}">
                  <a16:creationId xmlns:a16="http://schemas.microsoft.com/office/drawing/2014/main" id="{B6AE9DC6-2468-3A29-5A64-A430EF338E74}"/>
                </a:ext>
              </a:extLst>
            </p:cNvPr>
            <p:cNvSpPr/>
            <p:nvPr/>
          </p:nvSpPr>
          <p:spPr>
            <a:xfrm>
              <a:off x="5731961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7" name="pl247">
              <a:extLst>
                <a:ext uri="{FF2B5EF4-FFF2-40B4-BE49-F238E27FC236}">
                  <a16:creationId xmlns:a16="http://schemas.microsoft.com/office/drawing/2014/main" id="{1C5347B5-FE93-0AA6-D34E-AD4E62E20AD9}"/>
                </a:ext>
              </a:extLst>
            </p:cNvPr>
            <p:cNvSpPr/>
            <p:nvPr/>
          </p:nvSpPr>
          <p:spPr>
            <a:xfrm>
              <a:off x="6997838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8" name="pl248">
              <a:extLst>
                <a:ext uri="{FF2B5EF4-FFF2-40B4-BE49-F238E27FC236}">
                  <a16:creationId xmlns:a16="http://schemas.microsoft.com/office/drawing/2014/main" id="{D99E3CF5-88F2-1B4B-966A-9718E663A993}"/>
                </a:ext>
              </a:extLst>
            </p:cNvPr>
            <p:cNvSpPr/>
            <p:nvPr/>
          </p:nvSpPr>
          <p:spPr>
            <a:xfrm>
              <a:off x="8263716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49" name="tx249">
              <a:extLst>
                <a:ext uri="{FF2B5EF4-FFF2-40B4-BE49-F238E27FC236}">
                  <a16:creationId xmlns:a16="http://schemas.microsoft.com/office/drawing/2014/main" id="{D38BA0E6-5D1C-7A92-CE90-3D6AF59047CC}"/>
                </a:ext>
              </a:extLst>
            </p:cNvPr>
            <p:cNvSpPr/>
            <p:nvPr/>
          </p:nvSpPr>
          <p:spPr>
            <a:xfrm>
              <a:off x="3051899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50" name="tx250">
              <a:extLst>
                <a:ext uri="{FF2B5EF4-FFF2-40B4-BE49-F238E27FC236}">
                  <a16:creationId xmlns:a16="http://schemas.microsoft.com/office/drawing/2014/main" id="{F327C298-4E67-DCF5-FD5D-DAC28D3D78F0}"/>
                </a:ext>
              </a:extLst>
            </p:cNvPr>
            <p:cNvSpPr/>
            <p:nvPr/>
          </p:nvSpPr>
          <p:spPr>
            <a:xfrm>
              <a:off x="4317776" y="17180490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51" name="tx251">
              <a:extLst>
                <a:ext uri="{FF2B5EF4-FFF2-40B4-BE49-F238E27FC236}">
                  <a16:creationId xmlns:a16="http://schemas.microsoft.com/office/drawing/2014/main" id="{2DA1072B-D534-41A0-D8F1-31FD1604D769}"/>
                </a:ext>
              </a:extLst>
            </p:cNvPr>
            <p:cNvSpPr/>
            <p:nvPr/>
          </p:nvSpPr>
          <p:spPr>
            <a:xfrm>
              <a:off x="5583654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52" name="tx252">
              <a:extLst>
                <a:ext uri="{FF2B5EF4-FFF2-40B4-BE49-F238E27FC236}">
                  <a16:creationId xmlns:a16="http://schemas.microsoft.com/office/drawing/2014/main" id="{A81317C3-0A10-9F9C-D13F-81F7DC6C90A0}"/>
                </a:ext>
              </a:extLst>
            </p:cNvPr>
            <p:cNvSpPr/>
            <p:nvPr/>
          </p:nvSpPr>
          <p:spPr>
            <a:xfrm>
              <a:off x="6849531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53" name="tx253">
              <a:extLst>
                <a:ext uri="{FF2B5EF4-FFF2-40B4-BE49-F238E27FC236}">
                  <a16:creationId xmlns:a16="http://schemas.microsoft.com/office/drawing/2014/main" id="{AB19BF99-0E50-0BF7-8250-1AE5DE827D27}"/>
                </a:ext>
              </a:extLst>
            </p:cNvPr>
            <p:cNvSpPr/>
            <p:nvPr/>
          </p:nvSpPr>
          <p:spPr>
            <a:xfrm>
              <a:off x="8115409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54" name="pl254">
              <a:extLst>
                <a:ext uri="{FF2B5EF4-FFF2-40B4-BE49-F238E27FC236}">
                  <a16:creationId xmlns:a16="http://schemas.microsoft.com/office/drawing/2014/main" id="{EB88A7EB-249A-F251-2BF2-207AF4317DFC}"/>
                </a:ext>
              </a:extLst>
            </p:cNvPr>
            <p:cNvSpPr/>
            <p:nvPr/>
          </p:nvSpPr>
          <p:spPr>
            <a:xfrm>
              <a:off x="9340943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55" name="pl255">
              <a:extLst>
                <a:ext uri="{FF2B5EF4-FFF2-40B4-BE49-F238E27FC236}">
                  <a16:creationId xmlns:a16="http://schemas.microsoft.com/office/drawing/2014/main" id="{E864C4DB-4A79-76DB-58E4-FF91632FD19B}"/>
                </a:ext>
              </a:extLst>
            </p:cNvPr>
            <p:cNvSpPr/>
            <p:nvPr/>
          </p:nvSpPr>
          <p:spPr>
            <a:xfrm>
              <a:off x="10606821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56" name="pl256">
              <a:extLst>
                <a:ext uri="{FF2B5EF4-FFF2-40B4-BE49-F238E27FC236}">
                  <a16:creationId xmlns:a16="http://schemas.microsoft.com/office/drawing/2014/main" id="{5C3F4D26-4FAD-5311-336D-0690B1D14B6D}"/>
                </a:ext>
              </a:extLst>
            </p:cNvPr>
            <p:cNvSpPr/>
            <p:nvPr/>
          </p:nvSpPr>
          <p:spPr>
            <a:xfrm>
              <a:off x="11872698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57" name="pl257">
              <a:extLst>
                <a:ext uri="{FF2B5EF4-FFF2-40B4-BE49-F238E27FC236}">
                  <a16:creationId xmlns:a16="http://schemas.microsoft.com/office/drawing/2014/main" id="{769A7D24-AA54-0027-B21F-9E68599A949D}"/>
                </a:ext>
              </a:extLst>
            </p:cNvPr>
            <p:cNvSpPr/>
            <p:nvPr/>
          </p:nvSpPr>
          <p:spPr>
            <a:xfrm>
              <a:off x="13138575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58" name="pl258">
              <a:extLst>
                <a:ext uri="{FF2B5EF4-FFF2-40B4-BE49-F238E27FC236}">
                  <a16:creationId xmlns:a16="http://schemas.microsoft.com/office/drawing/2014/main" id="{6E12A979-58A6-053B-6A0A-4F520B21CC83}"/>
                </a:ext>
              </a:extLst>
            </p:cNvPr>
            <p:cNvSpPr/>
            <p:nvPr/>
          </p:nvSpPr>
          <p:spPr>
            <a:xfrm>
              <a:off x="14404453" y="16900124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59" name="tx259">
              <a:extLst>
                <a:ext uri="{FF2B5EF4-FFF2-40B4-BE49-F238E27FC236}">
                  <a16:creationId xmlns:a16="http://schemas.microsoft.com/office/drawing/2014/main" id="{EC02567B-48C0-24CE-CFF0-C5BA89A2C6DD}"/>
                </a:ext>
              </a:extLst>
            </p:cNvPr>
            <p:cNvSpPr/>
            <p:nvPr/>
          </p:nvSpPr>
          <p:spPr>
            <a:xfrm>
              <a:off x="9192636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60" name="tx260">
              <a:extLst>
                <a:ext uri="{FF2B5EF4-FFF2-40B4-BE49-F238E27FC236}">
                  <a16:creationId xmlns:a16="http://schemas.microsoft.com/office/drawing/2014/main" id="{5A87C410-ACAF-3972-8846-3E25A8726496}"/>
                </a:ext>
              </a:extLst>
            </p:cNvPr>
            <p:cNvSpPr/>
            <p:nvPr/>
          </p:nvSpPr>
          <p:spPr>
            <a:xfrm>
              <a:off x="10458513" y="17180490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61" name="tx261">
              <a:extLst>
                <a:ext uri="{FF2B5EF4-FFF2-40B4-BE49-F238E27FC236}">
                  <a16:creationId xmlns:a16="http://schemas.microsoft.com/office/drawing/2014/main" id="{8906959C-B982-030E-D7FA-72F2F0C8B4F7}"/>
                </a:ext>
              </a:extLst>
            </p:cNvPr>
            <p:cNvSpPr/>
            <p:nvPr/>
          </p:nvSpPr>
          <p:spPr>
            <a:xfrm>
              <a:off x="11724391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62" name="tx262">
              <a:extLst>
                <a:ext uri="{FF2B5EF4-FFF2-40B4-BE49-F238E27FC236}">
                  <a16:creationId xmlns:a16="http://schemas.microsoft.com/office/drawing/2014/main" id="{07C26DE2-0C22-A908-7428-F8D4D5155F98}"/>
                </a:ext>
              </a:extLst>
            </p:cNvPr>
            <p:cNvSpPr/>
            <p:nvPr/>
          </p:nvSpPr>
          <p:spPr>
            <a:xfrm>
              <a:off x="12990268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63" name="tx263">
              <a:extLst>
                <a:ext uri="{FF2B5EF4-FFF2-40B4-BE49-F238E27FC236}">
                  <a16:creationId xmlns:a16="http://schemas.microsoft.com/office/drawing/2014/main" id="{879ACCED-EA50-90F1-448F-6956C1B8CB21}"/>
                </a:ext>
              </a:extLst>
            </p:cNvPr>
            <p:cNvSpPr/>
            <p:nvPr/>
          </p:nvSpPr>
          <p:spPr>
            <a:xfrm>
              <a:off x="14256146" y="171808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64" name="pl264">
              <a:extLst>
                <a:ext uri="{FF2B5EF4-FFF2-40B4-BE49-F238E27FC236}">
                  <a16:creationId xmlns:a16="http://schemas.microsoft.com/office/drawing/2014/main" id="{F20639F9-1E0C-1BEF-8286-323CEDB16845}"/>
                </a:ext>
              </a:extLst>
            </p:cNvPr>
            <p:cNvSpPr/>
            <p:nvPr/>
          </p:nvSpPr>
          <p:spPr>
            <a:xfrm>
              <a:off x="15481680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65" name="pl265">
              <a:extLst>
                <a:ext uri="{FF2B5EF4-FFF2-40B4-BE49-F238E27FC236}">
                  <a16:creationId xmlns:a16="http://schemas.microsoft.com/office/drawing/2014/main" id="{D3BA6A3B-7160-BC2E-BE7B-B89F52370877}"/>
                </a:ext>
              </a:extLst>
            </p:cNvPr>
            <p:cNvSpPr/>
            <p:nvPr/>
          </p:nvSpPr>
          <p:spPr>
            <a:xfrm>
              <a:off x="16747558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66" name="pl266">
              <a:extLst>
                <a:ext uri="{FF2B5EF4-FFF2-40B4-BE49-F238E27FC236}">
                  <a16:creationId xmlns:a16="http://schemas.microsoft.com/office/drawing/2014/main" id="{F908C810-7999-9B9C-8EE9-B30D7F3925DC}"/>
                </a:ext>
              </a:extLst>
            </p:cNvPr>
            <p:cNvSpPr/>
            <p:nvPr/>
          </p:nvSpPr>
          <p:spPr>
            <a:xfrm>
              <a:off x="18013435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67" name="pl267">
              <a:extLst>
                <a:ext uri="{FF2B5EF4-FFF2-40B4-BE49-F238E27FC236}">
                  <a16:creationId xmlns:a16="http://schemas.microsoft.com/office/drawing/2014/main" id="{AB3DC472-E551-6FB2-56DC-B8D8A9DF5F71}"/>
                </a:ext>
              </a:extLst>
            </p:cNvPr>
            <p:cNvSpPr/>
            <p:nvPr/>
          </p:nvSpPr>
          <p:spPr>
            <a:xfrm>
              <a:off x="19279312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68" name="pl268">
              <a:extLst>
                <a:ext uri="{FF2B5EF4-FFF2-40B4-BE49-F238E27FC236}">
                  <a16:creationId xmlns:a16="http://schemas.microsoft.com/office/drawing/2014/main" id="{08E907B5-EBE8-2447-327D-B05C42DC33D8}"/>
                </a:ext>
              </a:extLst>
            </p:cNvPr>
            <p:cNvSpPr/>
            <p:nvPr/>
          </p:nvSpPr>
          <p:spPr>
            <a:xfrm>
              <a:off x="20545190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69" name="tx269">
              <a:extLst>
                <a:ext uri="{FF2B5EF4-FFF2-40B4-BE49-F238E27FC236}">
                  <a16:creationId xmlns:a16="http://schemas.microsoft.com/office/drawing/2014/main" id="{02C065C6-7F99-7C8B-82C6-C914C7AB0695}"/>
                </a:ext>
              </a:extLst>
            </p:cNvPr>
            <p:cNvSpPr/>
            <p:nvPr/>
          </p:nvSpPr>
          <p:spPr>
            <a:xfrm>
              <a:off x="15333373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70" name="tx270">
              <a:extLst>
                <a:ext uri="{FF2B5EF4-FFF2-40B4-BE49-F238E27FC236}">
                  <a16:creationId xmlns:a16="http://schemas.microsoft.com/office/drawing/2014/main" id="{70ECF1F8-6A11-6AAA-90FD-85C1647E258F}"/>
                </a:ext>
              </a:extLst>
            </p:cNvPr>
            <p:cNvSpPr/>
            <p:nvPr/>
          </p:nvSpPr>
          <p:spPr>
            <a:xfrm>
              <a:off x="16599250" y="12827169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71" name="tx271">
              <a:extLst>
                <a:ext uri="{FF2B5EF4-FFF2-40B4-BE49-F238E27FC236}">
                  <a16:creationId xmlns:a16="http://schemas.microsoft.com/office/drawing/2014/main" id="{09A28E96-265E-80EC-9EB7-FE95B68FAC25}"/>
                </a:ext>
              </a:extLst>
            </p:cNvPr>
            <p:cNvSpPr/>
            <p:nvPr/>
          </p:nvSpPr>
          <p:spPr>
            <a:xfrm>
              <a:off x="17865128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72" name="tx272">
              <a:extLst>
                <a:ext uri="{FF2B5EF4-FFF2-40B4-BE49-F238E27FC236}">
                  <a16:creationId xmlns:a16="http://schemas.microsoft.com/office/drawing/2014/main" id="{D5FAB3CA-3C56-1932-A9AE-2E52A2F1BE96}"/>
                </a:ext>
              </a:extLst>
            </p:cNvPr>
            <p:cNvSpPr/>
            <p:nvPr/>
          </p:nvSpPr>
          <p:spPr>
            <a:xfrm>
              <a:off x="19131005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73" name="tx273">
              <a:extLst>
                <a:ext uri="{FF2B5EF4-FFF2-40B4-BE49-F238E27FC236}">
                  <a16:creationId xmlns:a16="http://schemas.microsoft.com/office/drawing/2014/main" id="{F9AEC167-4509-B7BB-64A9-EA79D46AFAC3}"/>
                </a:ext>
              </a:extLst>
            </p:cNvPr>
            <p:cNvSpPr/>
            <p:nvPr/>
          </p:nvSpPr>
          <p:spPr>
            <a:xfrm>
              <a:off x="20396883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74" name="pl274">
              <a:extLst>
                <a:ext uri="{FF2B5EF4-FFF2-40B4-BE49-F238E27FC236}">
                  <a16:creationId xmlns:a16="http://schemas.microsoft.com/office/drawing/2014/main" id="{0B2B552A-B901-1C7A-2758-3F0911B945DF}"/>
                </a:ext>
              </a:extLst>
            </p:cNvPr>
            <p:cNvSpPr/>
            <p:nvPr/>
          </p:nvSpPr>
          <p:spPr>
            <a:xfrm>
              <a:off x="21622417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5" name="pl275">
              <a:extLst>
                <a:ext uri="{FF2B5EF4-FFF2-40B4-BE49-F238E27FC236}">
                  <a16:creationId xmlns:a16="http://schemas.microsoft.com/office/drawing/2014/main" id="{6DF6999D-3479-2928-27D1-3FD12F9E81D1}"/>
                </a:ext>
              </a:extLst>
            </p:cNvPr>
            <p:cNvSpPr/>
            <p:nvPr/>
          </p:nvSpPr>
          <p:spPr>
            <a:xfrm>
              <a:off x="22888295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6" name="pl276">
              <a:extLst>
                <a:ext uri="{FF2B5EF4-FFF2-40B4-BE49-F238E27FC236}">
                  <a16:creationId xmlns:a16="http://schemas.microsoft.com/office/drawing/2014/main" id="{B0E4BEA9-12F9-080E-DD0E-4184820D6282}"/>
                </a:ext>
              </a:extLst>
            </p:cNvPr>
            <p:cNvSpPr/>
            <p:nvPr/>
          </p:nvSpPr>
          <p:spPr>
            <a:xfrm>
              <a:off x="24154172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7" name="pl277">
              <a:extLst>
                <a:ext uri="{FF2B5EF4-FFF2-40B4-BE49-F238E27FC236}">
                  <a16:creationId xmlns:a16="http://schemas.microsoft.com/office/drawing/2014/main" id="{2F0E75D2-3165-1E11-B312-EB80EBCBB957}"/>
                </a:ext>
              </a:extLst>
            </p:cNvPr>
            <p:cNvSpPr/>
            <p:nvPr/>
          </p:nvSpPr>
          <p:spPr>
            <a:xfrm>
              <a:off x="25420049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8" name="pl278">
              <a:extLst>
                <a:ext uri="{FF2B5EF4-FFF2-40B4-BE49-F238E27FC236}">
                  <a16:creationId xmlns:a16="http://schemas.microsoft.com/office/drawing/2014/main" id="{C8AD8F0F-2BBF-329D-D41B-A5205132B84C}"/>
                </a:ext>
              </a:extLst>
            </p:cNvPr>
            <p:cNvSpPr/>
            <p:nvPr/>
          </p:nvSpPr>
          <p:spPr>
            <a:xfrm>
              <a:off x="26685927" y="12546803"/>
              <a:ext cx="0" cy="253051"/>
            </a:xfrm>
            <a:custGeom>
              <a:avLst/>
              <a:gdLst/>
              <a:ahLst/>
              <a:cxnLst/>
              <a:rect l="0" t="0" r="0" b="0"/>
              <a:pathLst>
                <a:path h="253051">
                  <a:moveTo>
                    <a:pt x="0" y="253051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79" name="tx279">
              <a:extLst>
                <a:ext uri="{FF2B5EF4-FFF2-40B4-BE49-F238E27FC236}">
                  <a16:creationId xmlns:a16="http://schemas.microsoft.com/office/drawing/2014/main" id="{D3C3B084-E526-91DE-6AAE-A90668B77665}"/>
                </a:ext>
              </a:extLst>
            </p:cNvPr>
            <p:cNvSpPr/>
            <p:nvPr/>
          </p:nvSpPr>
          <p:spPr>
            <a:xfrm>
              <a:off x="21474110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80" name="tx280">
              <a:extLst>
                <a:ext uri="{FF2B5EF4-FFF2-40B4-BE49-F238E27FC236}">
                  <a16:creationId xmlns:a16="http://schemas.microsoft.com/office/drawing/2014/main" id="{080F2A81-1E8C-87B1-399A-F22FDD598DD9}"/>
                </a:ext>
              </a:extLst>
            </p:cNvPr>
            <p:cNvSpPr/>
            <p:nvPr/>
          </p:nvSpPr>
          <p:spPr>
            <a:xfrm>
              <a:off x="22739987" y="12827169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81" name="tx281">
              <a:extLst>
                <a:ext uri="{FF2B5EF4-FFF2-40B4-BE49-F238E27FC236}">
                  <a16:creationId xmlns:a16="http://schemas.microsoft.com/office/drawing/2014/main" id="{0CB2B77F-2AF1-846E-4F73-769FAA200FA5}"/>
                </a:ext>
              </a:extLst>
            </p:cNvPr>
            <p:cNvSpPr/>
            <p:nvPr/>
          </p:nvSpPr>
          <p:spPr>
            <a:xfrm>
              <a:off x="24005865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82" name="tx282">
              <a:extLst>
                <a:ext uri="{FF2B5EF4-FFF2-40B4-BE49-F238E27FC236}">
                  <a16:creationId xmlns:a16="http://schemas.microsoft.com/office/drawing/2014/main" id="{49D4D2E3-30D6-9300-3FC1-3901691B4672}"/>
                </a:ext>
              </a:extLst>
            </p:cNvPr>
            <p:cNvSpPr/>
            <p:nvPr/>
          </p:nvSpPr>
          <p:spPr>
            <a:xfrm>
              <a:off x="25271742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83" name="tx283">
              <a:extLst>
                <a:ext uri="{FF2B5EF4-FFF2-40B4-BE49-F238E27FC236}">
                  <a16:creationId xmlns:a16="http://schemas.microsoft.com/office/drawing/2014/main" id="{3D10AB65-F218-A66C-1A8A-3A73157BC103}"/>
                </a:ext>
              </a:extLst>
            </p:cNvPr>
            <p:cNvSpPr/>
            <p:nvPr/>
          </p:nvSpPr>
          <p:spPr>
            <a:xfrm>
              <a:off x="26537620" y="1282754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84" name="tx284">
              <a:extLst>
                <a:ext uri="{FF2B5EF4-FFF2-40B4-BE49-F238E27FC236}">
                  <a16:creationId xmlns:a16="http://schemas.microsoft.com/office/drawing/2014/main" id="{85CD8BED-D8AA-808B-1AE6-9E227DD618A7}"/>
                </a:ext>
              </a:extLst>
            </p:cNvPr>
            <p:cNvSpPr/>
            <p:nvPr/>
          </p:nvSpPr>
          <p:spPr>
            <a:xfrm>
              <a:off x="2330743" y="7953728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85" name="tx285">
              <a:extLst>
                <a:ext uri="{FF2B5EF4-FFF2-40B4-BE49-F238E27FC236}">
                  <a16:creationId xmlns:a16="http://schemas.microsoft.com/office/drawing/2014/main" id="{9530D5B0-B9CB-D0AD-1766-15FFFC3FDD03}"/>
                </a:ext>
              </a:extLst>
            </p:cNvPr>
            <p:cNvSpPr/>
            <p:nvPr/>
          </p:nvSpPr>
          <p:spPr>
            <a:xfrm>
              <a:off x="2245985" y="6884768"/>
              <a:ext cx="169515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86" name="tx286">
              <a:extLst>
                <a:ext uri="{FF2B5EF4-FFF2-40B4-BE49-F238E27FC236}">
                  <a16:creationId xmlns:a16="http://schemas.microsoft.com/office/drawing/2014/main" id="{7B33DFFA-3C7C-2817-CC99-5BE3AC1AF696}"/>
                </a:ext>
              </a:extLst>
            </p:cNvPr>
            <p:cNvSpPr/>
            <p:nvPr/>
          </p:nvSpPr>
          <p:spPr>
            <a:xfrm>
              <a:off x="2245985" y="5816254"/>
              <a:ext cx="169515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87" name="tx287">
              <a:extLst>
                <a:ext uri="{FF2B5EF4-FFF2-40B4-BE49-F238E27FC236}">
                  <a16:creationId xmlns:a16="http://schemas.microsoft.com/office/drawing/2014/main" id="{3B806D32-A3BE-1235-18A1-CF43EF8C6BE0}"/>
                </a:ext>
              </a:extLst>
            </p:cNvPr>
            <p:cNvSpPr/>
            <p:nvPr/>
          </p:nvSpPr>
          <p:spPr>
            <a:xfrm>
              <a:off x="2245985" y="4747517"/>
              <a:ext cx="169515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88" name="pl288">
              <a:extLst>
                <a:ext uri="{FF2B5EF4-FFF2-40B4-BE49-F238E27FC236}">
                  <a16:creationId xmlns:a16="http://schemas.microsoft.com/office/drawing/2014/main" id="{D0D6C5AE-B64C-16D3-60F7-17175B2CD593}"/>
                </a:ext>
              </a:extLst>
            </p:cNvPr>
            <p:cNvSpPr/>
            <p:nvPr/>
          </p:nvSpPr>
          <p:spPr>
            <a:xfrm>
              <a:off x="2443336" y="8008534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89" name="pl289">
              <a:extLst>
                <a:ext uri="{FF2B5EF4-FFF2-40B4-BE49-F238E27FC236}">
                  <a16:creationId xmlns:a16="http://schemas.microsoft.com/office/drawing/2014/main" id="{20030AC9-517E-4155-6CA4-BDD909B1C781}"/>
                </a:ext>
              </a:extLst>
            </p:cNvPr>
            <p:cNvSpPr/>
            <p:nvPr/>
          </p:nvSpPr>
          <p:spPr>
            <a:xfrm>
              <a:off x="2443336" y="6939946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0" name="pl290">
              <a:extLst>
                <a:ext uri="{FF2B5EF4-FFF2-40B4-BE49-F238E27FC236}">
                  <a16:creationId xmlns:a16="http://schemas.microsoft.com/office/drawing/2014/main" id="{0C3C00EA-308C-BB31-6B1D-85A9C3F72F47}"/>
                </a:ext>
              </a:extLst>
            </p:cNvPr>
            <p:cNvSpPr/>
            <p:nvPr/>
          </p:nvSpPr>
          <p:spPr>
            <a:xfrm>
              <a:off x="2443336" y="5871357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1" name="pl291">
              <a:extLst>
                <a:ext uri="{FF2B5EF4-FFF2-40B4-BE49-F238E27FC236}">
                  <a16:creationId xmlns:a16="http://schemas.microsoft.com/office/drawing/2014/main" id="{62AEE487-5163-EFDF-D6E5-BF3F015CB5DF}"/>
                </a:ext>
              </a:extLst>
            </p:cNvPr>
            <p:cNvSpPr/>
            <p:nvPr/>
          </p:nvSpPr>
          <p:spPr>
            <a:xfrm>
              <a:off x="2443336" y="4802769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2" name="tx292">
              <a:extLst>
                <a:ext uri="{FF2B5EF4-FFF2-40B4-BE49-F238E27FC236}">
                  <a16:creationId xmlns:a16="http://schemas.microsoft.com/office/drawing/2014/main" id="{ADFE35BF-C7DB-6E43-5DC2-2E31F984D4A8}"/>
                </a:ext>
              </a:extLst>
            </p:cNvPr>
            <p:cNvSpPr/>
            <p:nvPr/>
          </p:nvSpPr>
          <p:spPr>
            <a:xfrm>
              <a:off x="2330743" y="1230704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93" name="tx293">
              <a:extLst>
                <a:ext uri="{FF2B5EF4-FFF2-40B4-BE49-F238E27FC236}">
                  <a16:creationId xmlns:a16="http://schemas.microsoft.com/office/drawing/2014/main" id="{219B2152-7045-F078-59B4-DBA417CDF2B1}"/>
                </a:ext>
              </a:extLst>
            </p:cNvPr>
            <p:cNvSpPr/>
            <p:nvPr/>
          </p:nvSpPr>
          <p:spPr>
            <a:xfrm>
              <a:off x="2245985" y="11238088"/>
              <a:ext cx="169515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94" name="tx294">
              <a:extLst>
                <a:ext uri="{FF2B5EF4-FFF2-40B4-BE49-F238E27FC236}">
                  <a16:creationId xmlns:a16="http://schemas.microsoft.com/office/drawing/2014/main" id="{574CA54B-526D-5BF4-3FAC-AF934F06ACC2}"/>
                </a:ext>
              </a:extLst>
            </p:cNvPr>
            <p:cNvSpPr/>
            <p:nvPr/>
          </p:nvSpPr>
          <p:spPr>
            <a:xfrm>
              <a:off x="2245985" y="10169574"/>
              <a:ext cx="169515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95" name="tx295">
              <a:extLst>
                <a:ext uri="{FF2B5EF4-FFF2-40B4-BE49-F238E27FC236}">
                  <a16:creationId xmlns:a16="http://schemas.microsoft.com/office/drawing/2014/main" id="{1911707B-0234-BFFF-2EB4-E344F96D418E}"/>
                </a:ext>
              </a:extLst>
            </p:cNvPr>
            <p:cNvSpPr/>
            <p:nvPr/>
          </p:nvSpPr>
          <p:spPr>
            <a:xfrm>
              <a:off x="2245985" y="9100837"/>
              <a:ext cx="169515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96" name="pl296">
              <a:extLst>
                <a:ext uri="{FF2B5EF4-FFF2-40B4-BE49-F238E27FC236}">
                  <a16:creationId xmlns:a16="http://schemas.microsoft.com/office/drawing/2014/main" id="{F7DADD40-9018-972E-AC2E-9898509EDA1E}"/>
                </a:ext>
              </a:extLst>
            </p:cNvPr>
            <p:cNvSpPr/>
            <p:nvPr/>
          </p:nvSpPr>
          <p:spPr>
            <a:xfrm>
              <a:off x="2443336" y="12361855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7" name="pl297">
              <a:extLst>
                <a:ext uri="{FF2B5EF4-FFF2-40B4-BE49-F238E27FC236}">
                  <a16:creationId xmlns:a16="http://schemas.microsoft.com/office/drawing/2014/main" id="{B80310AF-A04A-5B74-A1E7-3144A75FC88F}"/>
                </a:ext>
              </a:extLst>
            </p:cNvPr>
            <p:cNvSpPr/>
            <p:nvPr/>
          </p:nvSpPr>
          <p:spPr>
            <a:xfrm>
              <a:off x="2443336" y="11293266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8" name="pl298">
              <a:extLst>
                <a:ext uri="{FF2B5EF4-FFF2-40B4-BE49-F238E27FC236}">
                  <a16:creationId xmlns:a16="http://schemas.microsoft.com/office/drawing/2014/main" id="{1AE6C36D-C5FC-42AB-0F91-40D99B55192B}"/>
                </a:ext>
              </a:extLst>
            </p:cNvPr>
            <p:cNvSpPr/>
            <p:nvPr/>
          </p:nvSpPr>
          <p:spPr>
            <a:xfrm>
              <a:off x="2443336" y="10224678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299" name="pl299">
              <a:extLst>
                <a:ext uri="{FF2B5EF4-FFF2-40B4-BE49-F238E27FC236}">
                  <a16:creationId xmlns:a16="http://schemas.microsoft.com/office/drawing/2014/main" id="{D6661952-E191-7E27-061E-45CD6642920B}"/>
                </a:ext>
              </a:extLst>
            </p:cNvPr>
            <p:cNvSpPr/>
            <p:nvPr/>
          </p:nvSpPr>
          <p:spPr>
            <a:xfrm>
              <a:off x="2443336" y="9156090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00" name="tx300">
              <a:extLst>
                <a:ext uri="{FF2B5EF4-FFF2-40B4-BE49-F238E27FC236}">
                  <a16:creationId xmlns:a16="http://schemas.microsoft.com/office/drawing/2014/main" id="{09F1C779-5C69-241E-CBBE-EAADF9A08938}"/>
                </a:ext>
              </a:extLst>
            </p:cNvPr>
            <p:cNvSpPr/>
            <p:nvPr/>
          </p:nvSpPr>
          <p:spPr>
            <a:xfrm>
              <a:off x="2330743" y="1666036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1" name="tx301">
              <a:extLst>
                <a:ext uri="{FF2B5EF4-FFF2-40B4-BE49-F238E27FC236}">
                  <a16:creationId xmlns:a16="http://schemas.microsoft.com/office/drawing/2014/main" id="{08447C5B-6C54-6970-F342-3A1561E346F5}"/>
                </a:ext>
              </a:extLst>
            </p:cNvPr>
            <p:cNvSpPr/>
            <p:nvPr/>
          </p:nvSpPr>
          <p:spPr>
            <a:xfrm>
              <a:off x="2245985" y="15591409"/>
              <a:ext cx="169515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02" name="tx302">
              <a:extLst>
                <a:ext uri="{FF2B5EF4-FFF2-40B4-BE49-F238E27FC236}">
                  <a16:creationId xmlns:a16="http://schemas.microsoft.com/office/drawing/2014/main" id="{E652A00B-194F-2866-B131-0F4C6032B300}"/>
                </a:ext>
              </a:extLst>
            </p:cNvPr>
            <p:cNvSpPr/>
            <p:nvPr/>
          </p:nvSpPr>
          <p:spPr>
            <a:xfrm>
              <a:off x="2245985" y="14522895"/>
              <a:ext cx="169515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03" name="tx303">
              <a:extLst>
                <a:ext uri="{FF2B5EF4-FFF2-40B4-BE49-F238E27FC236}">
                  <a16:creationId xmlns:a16="http://schemas.microsoft.com/office/drawing/2014/main" id="{5F3921F3-A6CE-B23A-7EEB-2E176D14A367}"/>
                </a:ext>
              </a:extLst>
            </p:cNvPr>
            <p:cNvSpPr/>
            <p:nvPr/>
          </p:nvSpPr>
          <p:spPr>
            <a:xfrm>
              <a:off x="2245985" y="13454158"/>
              <a:ext cx="169515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sz="41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304" name="pl304">
              <a:extLst>
                <a:ext uri="{FF2B5EF4-FFF2-40B4-BE49-F238E27FC236}">
                  <a16:creationId xmlns:a16="http://schemas.microsoft.com/office/drawing/2014/main" id="{3745DBB7-01AC-F483-99D5-14AD0FA94E3C}"/>
                </a:ext>
              </a:extLst>
            </p:cNvPr>
            <p:cNvSpPr/>
            <p:nvPr/>
          </p:nvSpPr>
          <p:spPr>
            <a:xfrm>
              <a:off x="2443336" y="16715175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05" name="pl305">
              <a:extLst>
                <a:ext uri="{FF2B5EF4-FFF2-40B4-BE49-F238E27FC236}">
                  <a16:creationId xmlns:a16="http://schemas.microsoft.com/office/drawing/2014/main" id="{6862CAFD-622E-9A95-C75B-2501F900785F}"/>
                </a:ext>
              </a:extLst>
            </p:cNvPr>
            <p:cNvSpPr/>
            <p:nvPr/>
          </p:nvSpPr>
          <p:spPr>
            <a:xfrm>
              <a:off x="2443336" y="15646587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06" name="pl306">
              <a:extLst>
                <a:ext uri="{FF2B5EF4-FFF2-40B4-BE49-F238E27FC236}">
                  <a16:creationId xmlns:a16="http://schemas.microsoft.com/office/drawing/2014/main" id="{8E9CDBB5-043A-E55D-97AC-EEE4ED0330F7}"/>
                </a:ext>
              </a:extLst>
            </p:cNvPr>
            <p:cNvSpPr/>
            <p:nvPr/>
          </p:nvSpPr>
          <p:spPr>
            <a:xfrm>
              <a:off x="2443336" y="14577999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07" name="pl307">
              <a:extLst>
                <a:ext uri="{FF2B5EF4-FFF2-40B4-BE49-F238E27FC236}">
                  <a16:creationId xmlns:a16="http://schemas.microsoft.com/office/drawing/2014/main" id="{43800AA6-C605-ADF3-A31A-B1979967DEDF}"/>
                </a:ext>
              </a:extLst>
            </p:cNvPr>
            <p:cNvSpPr/>
            <p:nvPr/>
          </p:nvSpPr>
          <p:spPr>
            <a:xfrm>
              <a:off x="2443336" y="13509410"/>
              <a:ext cx="253051" cy="0"/>
            </a:xfrm>
            <a:custGeom>
              <a:avLst/>
              <a:gdLst/>
              <a:ahLst/>
              <a:cxnLst/>
              <a:rect l="0" t="0" r="0" b="0"/>
              <a:pathLst>
                <a:path w="253051">
                  <a:moveTo>
                    <a:pt x="0" y="0"/>
                  </a:moveTo>
                  <a:lnTo>
                    <a:pt x="25305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33"/>
            </a:p>
          </p:txBody>
        </p:sp>
        <p:sp>
          <p:nvSpPr>
            <p:cNvPr id="308" name="tx308">
              <a:extLst>
                <a:ext uri="{FF2B5EF4-FFF2-40B4-BE49-F238E27FC236}">
                  <a16:creationId xmlns:a16="http://schemas.microsoft.com/office/drawing/2014/main" id="{9217A3D3-1166-DE46-66BD-05A0FFBF6D98}"/>
                </a:ext>
              </a:extLst>
            </p:cNvPr>
            <p:cNvSpPr/>
            <p:nvPr/>
          </p:nvSpPr>
          <p:spPr>
            <a:xfrm>
              <a:off x="14694635" y="17354035"/>
              <a:ext cx="496862" cy="1031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375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Number</a:t>
              </a:r>
            </a:p>
          </p:txBody>
        </p:sp>
        <p:sp>
          <p:nvSpPr>
            <p:cNvPr id="309" name="tx309">
              <a:extLst>
                <a:ext uri="{FF2B5EF4-FFF2-40B4-BE49-F238E27FC236}">
                  <a16:creationId xmlns:a16="http://schemas.microsoft.com/office/drawing/2014/main" id="{40AF8546-10CF-8034-49EC-78724B21EAE4}"/>
                </a:ext>
              </a:extLst>
            </p:cNvPr>
            <p:cNvSpPr/>
            <p:nvPr/>
          </p:nvSpPr>
          <p:spPr>
            <a:xfrm rot="-5400000">
              <a:off x="1635303" y="10447191"/>
              <a:ext cx="962620" cy="1303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375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(seconds)</a:t>
              </a:r>
            </a:p>
          </p:txBody>
        </p:sp>
        <p:sp>
          <p:nvSpPr>
            <p:cNvPr id="310" name="tx310">
              <a:extLst>
                <a:ext uri="{FF2B5EF4-FFF2-40B4-BE49-F238E27FC236}">
                  <a16:creationId xmlns:a16="http://schemas.microsoft.com/office/drawing/2014/main" id="{C461DE7A-B3E0-1BA2-1935-E96C87E17DA8}"/>
                </a:ext>
              </a:extLst>
            </p:cNvPr>
            <p:cNvSpPr/>
            <p:nvPr/>
          </p:nvSpPr>
          <p:spPr>
            <a:xfrm>
              <a:off x="27398513" y="10178070"/>
              <a:ext cx="659823" cy="130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375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Type</a:t>
              </a:r>
            </a:p>
          </p:txBody>
        </p:sp>
        <p:sp>
          <p:nvSpPr>
            <p:cNvPr id="311" name="rc311">
              <a:extLst>
                <a:ext uri="{FF2B5EF4-FFF2-40B4-BE49-F238E27FC236}">
                  <a16:creationId xmlns:a16="http://schemas.microsoft.com/office/drawing/2014/main" id="{2849353A-B698-6BC5-BC04-3DFEDD499538}"/>
                </a:ext>
              </a:extLst>
            </p:cNvPr>
            <p:cNvSpPr/>
            <p:nvPr/>
          </p:nvSpPr>
          <p:spPr>
            <a:xfrm>
              <a:off x="27407513" y="10401407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12" name="rc312">
              <a:extLst>
                <a:ext uri="{FF2B5EF4-FFF2-40B4-BE49-F238E27FC236}">
                  <a16:creationId xmlns:a16="http://schemas.microsoft.com/office/drawing/2014/main" id="{DCB14217-3C4F-CF05-47DD-25B564EFD5FA}"/>
                </a:ext>
              </a:extLst>
            </p:cNvPr>
            <p:cNvSpPr/>
            <p:nvPr/>
          </p:nvSpPr>
          <p:spPr>
            <a:xfrm>
              <a:off x="27407513" y="10620863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 sz="1433"/>
            </a:p>
          </p:txBody>
        </p:sp>
        <p:sp>
          <p:nvSpPr>
            <p:cNvPr id="313" name="tx313">
              <a:extLst>
                <a:ext uri="{FF2B5EF4-FFF2-40B4-BE49-F238E27FC236}">
                  <a16:creationId xmlns:a16="http://schemas.microsoft.com/office/drawing/2014/main" id="{B11F452F-85C3-B3F5-7793-26CCBFBBD78F}"/>
                </a:ext>
              </a:extLst>
            </p:cNvPr>
            <p:cNvSpPr/>
            <p:nvPr/>
          </p:nvSpPr>
          <p:spPr>
            <a:xfrm>
              <a:off x="27687558" y="10459979"/>
              <a:ext cx="211132" cy="82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</a:t>
              </a:r>
            </a:p>
          </p:txBody>
        </p:sp>
        <p:sp>
          <p:nvSpPr>
            <p:cNvPr id="314" name="tx314">
              <a:extLst>
                <a:ext uri="{FF2B5EF4-FFF2-40B4-BE49-F238E27FC236}">
                  <a16:creationId xmlns:a16="http://schemas.microsoft.com/office/drawing/2014/main" id="{68B381E0-D8F7-D4BE-ECB2-4D417B24866F}"/>
                </a:ext>
              </a:extLst>
            </p:cNvPr>
            <p:cNvSpPr/>
            <p:nvPr/>
          </p:nvSpPr>
          <p:spPr>
            <a:xfrm>
              <a:off x="27687558" y="10667539"/>
              <a:ext cx="428540" cy="941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00"/>
                </a:lnSpc>
              </a:pPr>
              <a:r>
                <a:rPr sz="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11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282</Words>
  <Application>Microsoft Macintosh PowerPoint</Application>
  <PresentationFormat>Custom</PresentationFormat>
  <Paragraphs>237</Paragraphs>
  <Slides>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Calibri</vt:lpstr>
      <vt:lpstr>Cambria Math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(대학원생) 김혜원 (컴퓨터공학과)</cp:lastModifiedBy>
  <cp:revision>24</cp:revision>
  <dcterms:created xsi:type="dcterms:W3CDTF">2015-07-14T21:05:00Z</dcterms:created>
  <dcterms:modified xsi:type="dcterms:W3CDTF">2024-09-30T08:17:18Z</dcterms:modified>
</cp:coreProperties>
</file>