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20375" cy="3168650"/>
  <p:notesSz cx="6858000" cy="9144000"/>
  <p:defaultTextStyle>
    <a:defPPr>
      <a:defRPr lang="en-US"/>
    </a:defPPr>
    <a:lvl1pPr marL="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5424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08481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6272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1696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27120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2544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37968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33928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8" userDrawn="1">
          <p15:clr>
            <a:srgbClr val="A4A3A4"/>
          </p15:clr>
        </p15:guide>
        <p15:guide id="2" pos="33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B6"/>
    <a:srgbClr val="1ABFC4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9"/>
    <p:restoredTop sz="94720"/>
  </p:normalViewPr>
  <p:slideViewPr>
    <p:cSldViewPr showGuides="1">
      <p:cViewPr>
        <p:scale>
          <a:sx n="225" d="100"/>
          <a:sy n="225" d="100"/>
        </p:scale>
        <p:origin x="3792" y="2496"/>
      </p:cViewPr>
      <p:guideLst>
        <p:guide orient="horz" pos="998"/>
        <p:guide pos="3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529" y="984337"/>
            <a:ext cx="9027318" cy="679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058" y="1795568"/>
            <a:ext cx="7434263" cy="8097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9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9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9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9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9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9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1421" y="126894"/>
            <a:ext cx="2588717" cy="2703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274" y="126894"/>
            <a:ext cx="7589144" cy="2703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37" y="2036152"/>
            <a:ext cx="9027318" cy="629329"/>
          </a:xfrm>
        </p:spPr>
        <p:txBody>
          <a:bodyPr anchor="t"/>
          <a:lstStyle>
            <a:lvl1pPr algn="l">
              <a:defRPr sz="3228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37" y="1343010"/>
            <a:ext cx="9027318" cy="693142"/>
          </a:xfrm>
        </p:spPr>
        <p:txBody>
          <a:bodyPr anchor="b"/>
          <a:lstStyle>
            <a:lvl1pPr marL="0" indent="0">
              <a:buNone/>
              <a:defRPr sz="1649">
                <a:solidFill>
                  <a:schemeClr val="tx1">
                    <a:tint val="75000"/>
                  </a:schemeClr>
                </a:solidFill>
              </a:defRPr>
            </a:lvl1pPr>
            <a:lvl2pPr marL="369933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2pPr>
            <a:lvl3pPr marL="739866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11098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479733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496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1959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58953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29594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273" y="739353"/>
            <a:ext cx="5088930" cy="2091162"/>
          </a:xfrm>
        </p:spPr>
        <p:txBody>
          <a:bodyPr/>
          <a:lstStyle>
            <a:lvl1pPr>
              <a:defRPr sz="2246"/>
            </a:lvl1pPr>
            <a:lvl2pPr>
              <a:defRPr sz="2000"/>
            </a:lvl2pPr>
            <a:lvl3pPr>
              <a:defRPr sz="1649"/>
            </a:lvl3pPr>
            <a:lvl4pPr>
              <a:defRPr sz="1474"/>
            </a:lvl4pPr>
            <a:lvl5pPr>
              <a:defRPr sz="1474"/>
            </a:lvl5pPr>
            <a:lvl6pPr>
              <a:defRPr sz="1474"/>
            </a:lvl6pPr>
            <a:lvl7pPr>
              <a:defRPr sz="1474"/>
            </a:lvl7pPr>
            <a:lvl8pPr>
              <a:defRPr sz="1474"/>
            </a:lvl8pPr>
            <a:lvl9pPr>
              <a:defRPr sz="14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1209" y="739353"/>
            <a:ext cx="5088930" cy="2091162"/>
          </a:xfrm>
        </p:spPr>
        <p:txBody>
          <a:bodyPr/>
          <a:lstStyle>
            <a:lvl1pPr>
              <a:defRPr sz="2246"/>
            </a:lvl1pPr>
            <a:lvl2pPr>
              <a:defRPr sz="2000"/>
            </a:lvl2pPr>
            <a:lvl3pPr>
              <a:defRPr sz="1649"/>
            </a:lvl3pPr>
            <a:lvl4pPr>
              <a:defRPr sz="1474"/>
            </a:lvl4pPr>
            <a:lvl5pPr>
              <a:defRPr sz="1474"/>
            </a:lvl5pPr>
            <a:lvl6pPr>
              <a:defRPr sz="1474"/>
            </a:lvl6pPr>
            <a:lvl7pPr>
              <a:defRPr sz="1474"/>
            </a:lvl7pPr>
            <a:lvl8pPr>
              <a:defRPr sz="1474"/>
            </a:lvl8pPr>
            <a:lvl9pPr>
              <a:defRPr sz="14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19" y="126893"/>
            <a:ext cx="9558338" cy="5281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022" y="709279"/>
            <a:ext cx="4692510" cy="29559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69933" indent="0">
              <a:buNone/>
              <a:defRPr sz="1649" b="1"/>
            </a:lvl2pPr>
            <a:lvl3pPr marL="739866" indent="0">
              <a:buNone/>
              <a:defRPr sz="1474" b="1"/>
            </a:lvl3pPr>
            <a:lvl4pPr marL="1109800" indent="0">
              <a:buNone/>
              <a:defRPr sz="1228" b="1"/>
            </a:lvl4pPr>
            <a:lvl5pPr marL="1479733" indent="0">
              <a:buNone/>
              <a:defRPr sz="1228" b="1"/>
            </a:lvl5pPr>
            <a:lvl6pPr marL="1849665" indent="0">
              <a:buNone/>
              <a:defRPr sz="1228" b="1"/>
            </a:lvl6pPr>
            <a:lvl7pPr marL="2219599" indent="0">
              <a:buNone/>
              <a:defRPr sz="1228" b="1"/>
            </a:lvl7pPr>
            <a:lvl8pPr marL="2589531" indent="0">
              <a:buNone/>
              <a:defRPr sz="1228" b="1"/>
            </a:lvl8pPr>
            <a:lvl9pPr marL="2959465" indent="0">
              <a:buNone/>
              <a:defRPr sz="1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022" y="1004873"/>
            <a:ext cx="4692510" cy="1825641"/>
          </a:xfrm>
        </p:spPr>
        <p:txBody>
          <a:bodyPr/>
          <a:lstStyle>
            <a:lvl1pPr>
              <a:defRPr sz="2000"/>
            </a:lvl1pPr>
            <a:lvl2pPr>
              <a:defRPr sz="1649"/>
            </a:lvl2pPr>
            <a:lvl3pPr>
              <a:defRPr sz="1474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5006" y="709279"/>
            <a:ext cx="4694354" cy="29559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69933" indent="0">
              <a:buNone/>
              <a:defRPr sz="1649" b="1"/>
            </a:lvl2pPr>
            <a:lvl3pPr marL="739866" indent="0">
              <a:buNone/>
              <a:defRPr sz="1474" b="1"/>
            </a:lvl3pPr>
            <a:lvl4pPr marL="1109800" indent="0">
              <a:buNone/>
              <a:defRPr sz="1228" b="1"/>
            </a:lvl4pPr>
            <a:lvl5pPr marL="1479733" indent="0">
              <a:buNone/>
              <a:defRPr sz="1228" b="1"/>
            </a:lvl5pPr>
            <a:lvl6pPr marL="1849665" indent="0">
              <a:buNone/>
              <a:defRPr sz="1228" b="1"/>
            </a:lvl6pPr>
            <a:lvl7pPr marL="2219599" indent="0">
              <a:buNone/>
              <a:defRPr sz="1228" b="1"/>
            </a:lvl7pPr>
            <a:lvl8pPr marL="2589531" indent="0">
              <a:buNone/>
              <a:defRPr sz="1228" b="1"/>
            </a:lvl8pPr>
            <a:lvl9pPr marL="2959465" indent="0">
              <a:buNone/>
              <a:defRPr sz="1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5006" y="1004873"/>
            <a:ext cx="4694354" cy="1825641"/>
          </a:xfrm>
        </p:spPr>
        <p:txBody>
          <a:bodyPr/>
          <a:lstStyle>
            <a:lvl1pPr>
              <a:defRPr sz="2000"/>
            </a:lvl1pPr>
            <a:lvl2pPr>
              <a:defRPr sz="1649"/>
            </a:lvl2pPr>
            <a:lvl3pPr>
              <a:defRPr sz="1474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22" y="126159"/>
            <a:ext cx="3494031" cy="536910"/>
          </a:xfrm>
        </p:spPr>
        <p:txBody>
          <a:bodyPr anchor="b"/>
          <a:lstStyle>
            <a:lvl1pPr algn="l">
              <a:defRPr sz="164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273" y="126161"/>
            <a:ext cx="5937084" cy="2704355"/>
          </a:xfrm>
        </p:spPr>
        <p:txBody>
          <a:bodyPr/>
          <a:lstStyle>
            <a:lvl1pPr>
              <a:defRPr sz="2597"/>
            </a:lvl1pPr>
            <a:lvl2pPr>
              <a:defRPr sz="2246"/>
            </a:lvl2pPr>
            <a:lvl3pPr>
              <a:defRPr sz="2000"/>
            </a:lvl3pPr>
            <a:lvl4pPr>
              <a:defRPr sz="1649"/>
            </a:lvl4pPr>
            <a:lvl5pPr>
              <a:defRPr sz="1649"/>
            </a:lvl5pPr>
            <a:lvl6pPr>
              <a:defRPr sz="1649"/>
            </a:lvl6pPr>
            <a:lvl7pPr>
              <a:defRPr sz="1649"/>
            </a:lvl7pPr>
            <a:lvl8pPr>
              <a:defRPr sz="1649"/>
            </a:lvl8pPr>
            <a:lvl9pPr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022" y="663070"/>
            <a:ext cx="3494031" cy="2167445"/>
          </a:xfrm>
        </p:spPr>
        <p:txBody>
          <a:bodyPr/>
          <a:lstStyle>
            <a:lvl1pPr marL="0" indent="0">
              <a:buNone/>
              <a:defRPr sz="1158"/>
            </a:lvl1pPr>
            <a:lvl2pPr marL="369933" indent="0">
              <a:buNone/>
              <a:defRPr sz="983"/>
            </a:lvl2pPr>
            <a:lvl3pPr marL="739866" indent="0">
              <a:buNone/>
              <a:defRPr sz="842"/>
            </a:lvl3pPr>
            <a:lvl4pPr marL="1109800" indent="0">
              <a:buNone/>
              <a:defRPr sz="702"/>
            </a:lvl4pPr>
            <a:lvl5pPr marL="1479733" indent="0">
              <a:buNone/>
              <a:defRPr sz="702"/>
            </a:lvl5pPr>
            <a:lvl6pPr marL="1849665" indent="0">
              <a:buNone/>
              <a:defRPr sz="702"/>
            </a:lvl6pPr>
            <a:lvl7pPr marL="2219599" indent="0">
              <a:buNone/>
              <a:defRPr sz="702"/>
            </a:lvl7pPr>
            <a:lvl8pPr marL="2589531" indent="0">
              <a:buNone/>
              <a:defRPr sz="702"/>
            </a:lvl8pPr>
            <a:lvl9pPr marL="2959465" indent="0">
              <a:buNone/>
              <a:defRPr sz="7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668" y="2218055"/>
            <a:ext cx="6372225" cy="261854"/>
          </a:xfrm>
        </p:spPr>
        <p:txBody>
          <a:bodyPr anchor="b"/>
          <a:lstStyle>
            <a:lvl1pPr algn="l">
              <a:defRPr sz="164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668" y="283125"/>
            <a:ext cx="6372225" cy="1901190"/>
          </a:xfrm>
        </p:spPr>
        <p:txBody>
          <a:bodyPr/>
          <a:lstStyle>
            <a:lvl1pPr marL="0" indent="0">
              <a:buNone/>
              <a:defRPr sz="2597"/>
            </a:lvl1pPr>
            <a:lvl2pPr marL="369933" indent="0">
              <a:buNone/>
              <a:defRPr sz="2246"/>
            </a:lvl2pPr>
            <a:lvl3pPr marL="739866" indent="0">
              <a:buNone/>
              <a:defRPr sz="2000"/>
            </a:lvl3pPr>
            <a:lvl4pPr marL="1109800" indent="0">
              <a:buNone/>
              <a:defRPr sz="1649"/>
            </a:lvl4pPr>
            <a:lvl5pPr marL="1479733" indent="0">
              <a:buNone/>
              <a:defRPr sz="1649"/>
            </a:lvl5pPr>
            <a:lvl6pPr marL="1849665" indent="0">
              <a:buNone/>
              <a:defRPr sz="1649"/>
            </a:lvl6pPr>
            <a:lvl7pPr marL="2219599" indent="0">
              <a:buNone/>
              <a:defRPr sz="1649"/>
            </a:lvl7pPr>
            <a:lvl8pPr marL="2589531" indent="0">
              <a:buNone/>
              <a:defRPr sz="1649"/>
            </a:lvl8pPr>
            <a:lvl9pPr marL="2959465" indent="0">
              <a:buNone/>
              <a:defRPr sz="1649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668" y="2479909"/>
            <a:ext cx="6372225" cy="371876"/>
          </a:xfrm>
        </p:spPr>
        <p:txBody>
          <a:bodyPr/>
          <a:lstStyle>
            <a:lvl1pPr marL="0" indent="0">
              <a:buNone/>
              <a:defRPr sz="1158"/>
            </a:lvl1pPr>
            <a:lvl2pPr marL="369933" indent="0">
              <a:buNone/>
              <a:defRPr sz="983"/>
            </a:lvl2pPr>
            <a:lvl3pPr marL="739866" indent="0">
              <a:buNone/>
              <a:defRPr sz="842"/>
            </a:lvl3pPr>
            <a:lvl4pPr marL="1109800" indent="0">
              <a:buNone/>
              <a:defRPr sz="702"/>
            </a:lvl4pPr>
            <a:lvl5pPr marL="1479733" indent="0">
              <a:buNone/>
              <a:defRPr sz="702"/>
            </a:lvl5pPr>
            <a:lvl6pPr marL="1849665" indent="0">
              <a:buNone/>
              <a:defRPr sz="702"/>
            </a:lvl6pPr>
            <a:lvl7pPr marL="2219599" indent="0">
              <a:buNone/>
              <a:defRPr sz="702"/>
            </a:lvl7pPr>
            <a:lvl8pPr marL="2589531" indent="0">
              <a:buNone/>
              <a:defRPr sz="702"/>
            </a:lvl8pPr>
            <a:lvl9pPr marL="2959465" indent="0">
              <a:buNone/>
              <a:defRPr sz="7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019" y="126893"/>
            <a:ext cx="9558338" cy="528108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019" y="739353"/>
            <a:ext cx="9558338" cy="2091162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020" y="2936871"/>
            <a:ext cx="2478087" cy="168701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8630" y="2936871"/>
            <a:ext cx="3363119" cy="168701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1270" y="2936871"/>
            <a:ext cx="2478087" cy="168701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9866" rtl="0" eaLnBrk="1" latinLnBrk="0" hangingPunct="1">
        <a:spcBef>
          <a:spcPct val="0"/>
        </a:spcBef>
        <a:buNone/>
        <a:defRPr sz="35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450" indent="-277450" algn="l" defTabSz="739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1pPr>
      <a:lvl2pPr marL="601141" indent="-231208" algn="l" defTabSz="7398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46" kern="1200">
          <a:solidFill>
            <a:schemeClr val="tx1"/>
          </a:solidFill>
          <a:latin typeface="+mn-lt"/>
          <a:ea typeface="+mn-ea"/>
          <a:cs typeface="+mn-cs"/>
        </a:defRPr>
      </a:lvl2pPr>
      <a:lvl3pPr marL="924833" indent="-184967" algn="l" defTabSz="739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766" indent="-184967" algn="l" defTabSz="739866" rtl="0" eaLnBrk="1" latinLnBrk="0" hangingPunct="1">
        <a:spcBef>
          <a:spcPct val="20000"/>
        </a:spcBef>
        <a:buFont typeface="Arial" panose="020B0604020202020204" pitchFamily="34" charset="0"/>
        <a:buChar char="–"/>
        <a:defRPr sz="1649" kern="1200">
          <a:solidFill>
            <a:schemeClr val="tx1"/>
          </a:solidFill>
          <a:latin typeface="+mn-lt"/>
          <a:ea typeface="+mn-ea"/>
          <a:cs typeface="+mn-cs"/>
        </a:defRPr>
      </a:lvl4pPr>
      <a:lvl5pPr marL="1664699" indent="-184967" algn="l" defTabSz="739866" rtl="0" eaLnBrk="1" latinLnBrk="0" hangingPunct="1">
        <a:spcBef>
          <a:spcPct val="20000"/>
        </a:spcBef>
        <a:buFont typeface="Arial" panose="020B0604020202020204" pitchFamily="34" charset="0"/>
        <a:buChar char="»"/>
        <a:defRPr sz="1649" kern="1200">
          <a:solidFill>
            <a:schemeClr val="tx1"/>
          </a:solidFill>
          <a:latin typeface="+mn-lt"/>
          <a:ea typeface="+mn-ea"/>
          <a:cs typeface="+mn-cs"/>
        </a:defRPr>
      </a:lvl5pPr>
      <a:lvl6pPr marL="2034633" indent="-184967" algn="l" defTabSz="739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649" kern="1200">
          <a:solidFill>
            <a:schemeClr val="tx1"/>
          </a:solidFill>
          <a:latin typeface="+mn-lt"/>
          <a:ea typeface="+mn-ea"/>
          <a:cs typeface="+mn-cs"/>
        </a:defRPr>
      </a:lvl6pPr>
      <a:lvl7pPr marL="2404565" indent="-184967" algn="l" defTabSz="739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649" kern="1200">
          <a:solidFill>
            <a:schemeClr val="tx1"/>
          </a:solidFill>
          <a:latin typeface="+mn-lt"/>
          <a:ea typeface="+mn-ea"/>
          <a:cs typeface="+mn-cs"/>
        </a:defRPr>
      </a:lvl7pPr>
      <a:lvl8pPr marL="2774499" indent="-184967" algn="l" defTabSz="739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649" kern="1200">
          <a:solidFill>
            <a:schemeClr val="tx1"/>
          </a:solidFill>
          <a:latin typeface="+mn-lt"/>
          <a:ea typeface="+mn-ea"/>
          <a:cs typeface="+mn-cs"/>
        </a:defRPr>
      </a:lvl8pPr>
      <a:lvl9pPr marL="3144431" indent="-184967" algn="l" defTabSz="739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6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9866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1pPr>
      <a:lvl2pPr marL="369933" algn="l" defTabSz="739866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39866" algn="l" defTabSz="739866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3pPr>
      <a:lvl4pPr marL="1109800" algn="l" defTabSz="739866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4pPr>
      <a:lvl5pPr marL="1479733" algn="l" defTabSz="739866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5pPr>
      <a:lvl6pPr marL="1849665" algn="l" defTabSz="739866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6pPr>
      <a:lvl7pPr marL="2219599" algn="l" defTabSz="739866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7pPr>
      <a:lvl8pPr marL="2589531" algn="l" defTabSz="739866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8pPr>
      <a:lvl9pPr marL="2959465" algn="l" defTabSz="739866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.png"/><Relationship Id="rId9" Type="http://schemas.openxmlformats.org/officeDocument/2006/relationships/image" Target="../media/image7.png"/><Relationship Id="rId4" Type="http://schemas.openxmlformats.org/officeDocument/2006/relationships/image" Target="../media/image3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21"/>
          <p:cNvSpPr/>
          <p:nvPr/>
        </p:nvSpPr>
        <p:spPr>
          <a:xfrm>
            <a:off x="6084959" y="1429197"/>
            <a:ext cx="4319799" cy="690788"/>
          </a:xfrm>
          <a:custGeom>
            <a:avLst/>
            <a:gdLst/>
            <a:ahLst/>
            <a:cxnLst/>
            <a:rect l="0" t="0" r="0" b="0"/>
            <a:pathLst>
              <a:path w="10637500" h="1384119">
                <a:moveTo>
                  <a:pt x="0" y="164652"/>
                </a:moveTo>
                <a:lnTo>
                  <a:pt x="1063750" y="714521"/>
                </a:lnTo>
                <a:lnTo>
                  <a:pt x="2127500" y="0"/>
                </a:lnTo>
                <a:lnTo>
                  <a:pt x="3191250" y="211808"/>
                </a:lnTo>
                <a:lnTo>
                  <a:pt x="4255000" y="1003550"/>
                </a:lnTo>
                <a:lnTo>
                  <a:pt x="5318750" y="1254311"/>
                </a:lnTo>
                <a:lnTo>
                  <a:pt x="6382500" y="1281663"/>
                </a:lnTo>
                <a:lnTo>
                  <a:pt x="7446250" y="1281663"/>
                </a:lnTo>
                <a:lnTo>
                  <a:pt x="8510000" y="1384119"/>
                </a:lnTo>
                <a:lnTo>
                  <a:pt x="9573750" y="1208336"/>
                </a:lnTo>
                <a:lnTo>
                  <a:pt x="10637500" y="1208336"/>
                </a:ln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30" name="pt30"/>
          <p:cNvSpPr>
            <a:spLocks noChangeAspect="1"/>
          </p:cNvSpPr>
          <p:nvPr/>
        </p:nvSpPr>
        <p:spPr>
          <a:xfrm>
            <a:off x="9477386" y="2040652"/>
            <a:ext cx="179975" cy="179921"/>
          </a:xfrm>
          <a:prstGeom prst="ellipse">
            <a:avLst/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22" name="pt22"/>
          <p:cNvSpPr>
            <a:spLocks noChangeAspect="1"/>
          </p:cNvSpPr>
          <p:nvPr/>
        </p:nvSpPr>
        <p:spPr>
          <a:xfrm>
            <a:off x="6020876" y="1429667"/>
            <a:ext cx="179975" cy="179921"/>
          </a:xfrm>
          <a:prstGeom prst="ellipse">
            <a:avLst/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23" name="pt23"/>
          <p:cNvSpPr>
            <a:spLocks noChangeAspect="1"/>
          </p:cNvSpPr>
          <p:nvPr/>
        </p:nvSpPr>
        <p:spPr>
          <a:xfrm>
            <a:off x="6452794" y="1703977"/>
            <a:ext cx="179975" cy="179921"/>
          </a:xfrm>
          <a:prstGeom prst="ellipse">
            <a:avLst/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24" name="pt24"/>
          <p:cNvSpPr>
            <a:spLocks noChangeAspect="1"/>
          </p:cNvSpPr>
          <p:nvPr/>
        </p:nvSpPr>
        <p:spPr>
          <a:xfrm>
            <a:off x="6884714" y="1347528"/>
            <a:ext cx="179975" cy="179921"/>
          </a:xfrm>
          <a:prstGeom prst="ellipse">
            <a:avLst/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25" name="pt25"/>
          <p:cNvSpPr>
            <a:spLocks noChangeAspect="1"/>
          </p:cNvSpPr>
          <p:nvPr/>
        </p:nvSpPr>
        <p:spPr>
          <a:xfrm>
            <a:off x="7316631" y="1453192"/>
            <a:ext cx="179975" cy="179921"/>
          </a:xfrm>
          <a:prstGeom prst="ellipse">
            <a:avLst/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26" name="pt26"/>
          <p:cNvSpPr>
            <a:spLocks noChangeAspect="1"/>
          </p:cNvSpPr>
          <p:nvPr/>
        </p:nvSpPr>
        <p:spPr>
          <a:xfrm>
            <a:off x="7748551" y="1848163"/>
            <a:ext cx="179975" cy="179921"/>
          </a:xfrm>
          <a:prstGeom prst="ellipse">
            <a:avLst/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27" name="pt27"/>
          <p:cNvSpPr>
            <a:spLocks noChangeAspect="1"/>
          </p:cNvSpPr>
          <p:nvPr/>
        </p:nvSpPr>
        <p:spPr>
          <a:xfrm>
            <a:off x="8180469" y="1973259"/>
            <a:ext cx="179975" cy="179921"/>
          </a:xfrm>
          <a:prstGeom prst="ellipse">
            <a:avLst/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28" name="pt28"/>
          <p:cNvSpPr>
            <a:spLocks noChangeAspect="1"/>
          </p:cNvSpPr>
          <p:nvPr/>
        </p:nvSpPr>
        <p:spPr>
          <a:xfrm>
            <a:off x="8612388" y="1986903"/>
            <a:ext cx="179975" cy="179921"/>
          </a:xfrm>
          <a:prstGeom prst="ellipse">
            <a:avLst/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29" name="pt29"/>
          <p:cNvSpPr>
            <a:spLocks noChangeAspect="1"/>
          </p:cNvSpPr>
          <p:nvPr/>
        </p:nvSpPr>
        <p:spPr>
          <a:xfrm>
            <a:off x="9044307" y="1986903"/>
            <a:ext cx="179975" cy="179921"/>
          </a:xfrm>
          <a:prstGeom prst="ellipse">
            <a:avLst/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31" name="pt31"/>
          <p:cNvSpPr>
            <a:spLocks noChangeAspect="1"/>
          </p:cNvSpPr>
          <p:nvPr/>
        </p:nvSpPr>
        <p:spPr>
          <a:xfrm>
            <a:off x="9908144" y="1950323"/>
            <a:ext cx="179975" cy="179921"/>
          </a:xfrm>
          <a:prstGeom prst="ellipse">
            <a:avLst/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32" name="pt32"/>
          <p:cNvSpPr>
            <a:spLocks noChangeAspect="1"/>
          </p:cNvSpPr>
          <p:nvPr/>
        </p:nvSpPr>
        <p:spPr>
          <a:xfrm>
            <a:off x="10340063" y="1950323"/>
            <a:ext cx="179975" cy="179921"/>
          </a:xfrm>
          <a:prstGeom prst="ellipse">
            <a:avLst/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1474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16C95074-E20D-D56D-9FFF-16C0D0FD9A84}"/>
              </a:ext>
            </a:extLst>
          </p:cNvPr>
          <p:cNvGrpSpPr/>
          <p:nvPr/>
        </p:nvGrpSpPr>
        <p:grpSpPr>
          <a:xfrm>
            <a:off x="810000" y="337773"/>
            <a:ext cx="4499908" cy="1797257"/>
            <a:chOff x="792000" y="337773"/>
            <a:chExt cx="4499908" cy="1797257"/>
          </a:xfrm>
        </p:grpSpPr>
        <p:sp>
          <p:nvSpPr>
            <p:cNvPr id="4" name="pl4"/>
            <p:cNvSpPr/>
            <p:nvPr/>
          </p:nvSpPr>
          <p:spPr>
            <a:xfrm>
              <a:off x="875686" y="419000"/>
              <a:ext cx="4320545" cy="1618042"/>
            </a:xfrm>
            <a:custGeom>
              <a:avLst/>
              <a:gdLst/>
              <a:ahLst/>
              <a:cxnLst/>
              <a:rect l="0" t="0" r="0" b="0"/>
              <a:pathLst>
                <a:path w="10637500" h="3242038">
                  <a:moveTo>
                    <a:pt x="0" y="684827"/>
                  </a:moveTo>
                  <a:lnTo>
                    <a:pt x="1063750" y="0"/>
                  </a:lnTo>
                  <a:lnTo>
                    <a:pt x="2127500" y="682015"/>
                  </a:lnTo>
                  <a:lnTo>
                    <a:pt x="3191250" y="682015"/>
                  </a:lnTo>
                  <a:lnTo>
                    <a:pt x="4255000" y="3242038"/>
                  </a:lnTo>
                  <a:lnTo>
                    <a:pt x="5318750" y="3242038"/>
                  </a:lnTo>
                  <a:lnTo>
                    <a:pt x="6382500" y="3108645"/>
                  </a:lnTo>
                  <a:lnTo>
                    <a:pt x="7446250" y="3242038"/>
                  </a:lnTo>
                  <a:lnTo>
                    <a:pt x="8510000" y="3242038"/>
                  </a:lnTo>
                  <a:lnTo>
                    <a:pt x="9573750" y="3242038"/>
                  </a:lnTo>
                  <a:lnTo>
                    <a:pt x="10637500" y="3242038"/>
                  </a:lnTo>
                </a:path>
              </a:pathLst>
            </a:cu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1474"/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F4C1A681-F958-9A59-9973-C80303EADE29}"/>
                </a:ext>
              </a:extLst>
            </p:cNvPr>
            <p:cNvGrpSpPr/>
            <p:nvPr/>
          </p:nvGrpSpPr>
          <p:grpSpPr>
            <a:xfrm>
              <a:off x="792000" y="337773"/>
              <a:ext cx="4499908" cy="1797257"/>
              <a:chOff x="810279" y="337773"/>
              <a:chExt cx="4499908" cy="1797257"/>
            </a:xfrm>
          </p:grpSpPr>
          <p:sp>
            <p:nvSpPr>
              <p:cNvPr id="5" name="pt5"/>
              <p:cNvSpPr>
                <a:spLocks noChangeAspect="1"/>
              </p:cNvSpPr>
              <p:nvPr/>
            </p:nvSpPr>
            <p:spPr>
              <a:xfrm>
                <a:off x="810279" y="679409"/>
                <a:ext cx="179975" cy="179921"/>
              </a:xfrm>
              <a:prstGeom prst="ellipse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474"/>
              </a:p>
            </p:txBody>
          </p:sp>
          <p:sp>
            <p:nvSpPr>
              <p:cNvPr id="6" name="pt6"/>
              <p:cNvSpPr>
                <a:spLocks noChangeAspect="1"/>
              </p:cNvSpPr>
              <p:nvPr/>
            </p:nvSpPr>
            <p:spPr>
              <a:xfrm>
                <a:off x="1242273" y="337773"/>
                <a:ext cx="179975" cy="179921"/>
              </a:xfrm>
              <a:prstGeom prst="ellipse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474"/>
              </a:p>
            </p:txBody>
          </p:sp>
          <p:sp>
            <p:nvSpPr>
              <p:cNvPr id="7" name="pt7"/>
              <p:cNvSpPr>
                <a:spLocks noChangeAspect="1"/>
              </p:cNvSpPr>
              <p:nvPr/>
            </p:nvSpPr>
            <p:spPr>
              <a:xfrm>
                <a:off x="1674266" y="678007"/>
                <a:ext cx="179975" cy="179921"/>
              </a:xfrm>
              <a:prstGeom prst="ellipse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474"/>
              </a:p>
            </p:txBody>
          </p:sp>
          <p:sp>
            <p:nvSpPr>
              <p:cNvPr id="8" name="pt8"/>
              <p:cNvSpPr>
                <a:spLocks noChangeAspect="1"/>
              </p:cNvSpPr>
              <p:nvPr/>
            </p:nvSpPr>
            <p:spPr>
              <a:xfrm>
                <a:off x="2106259" y="678007"/>
                <a:ext cx="179975" cy="179921"/>
              </a:xfrm>
              <a:prstGeom prst="ellipse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474"/>
              </a:p>
            </p:txBody>
          </p:sp>
          <p:sp>
            <p:nvSpPr>
              <p:cNvPr id="9" name="pt9"/>
              <p:cNvSpPr>
                <a:spLocks noChangeAspect="1"/>
              </p:cNvSpPr>
              <p:nvPr/>
            </p:nvSpPr>
            <p:spPr>
              <a:xfrm>
                <a:off x="2538252" y="1955109"/>
                <a:ext cx="179975" cy="179921"/>
              </a:xfrm>
              <a:prstGeom prst="ellipse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474"/>
              </a:p>
            </p:txBody>
          </p:sp>
          <p:sp>
            <p:nvSpPr>
              <p:cNvPr id="10" name="pt10"/>
              <p:cNvSpPr>
                <a:spLocks noChangeAspect="1"/>
              </p:cNvSpPr>
              <p:nvPr/>
            </p:nvSpPr>
            <p:spPr>
              <a:xfrm>
                <a:off x="2970245" y="1955109"/>
                <a:ext cx="179975" cy="179921"/>
              </a:xfrm>
              <a:prstGeom prst="ellipse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474"/>
              </a:p>
            </p:txBody>
          </p:sp>
          <p:sp>
            <p:nvSpPr>
              <p:cNvPr id="11" name="pt11"/>
              <p:cNvSpPr>
                <a:spLocks noChangeAspect="1"/>
              </p:cNvSpPr>
              <p:nvPr/>
            </p:nvSpPr>
            <p:spPr>
              <a:xfrm>
                <a:off x="3402239" y="1888564"/>
                <a:ext cx="179975" cy="179921"/>
              </a:xfrm>
              <a:prstGeom prst="ellipse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474"/>
              </a:p>
            </p:txBody>
          </p:sp>
          <p:sp>
            <p:nvSpPr>
              <p:cNvPr id="12" name="pt12"/>
              <p:cNvSpPr>
                <a:spLocks noChangeAspect="1"/>
              </p:cNvSpPr>
              <p:nvPr/>
            </p:nvSpPr>
            <p:spPr>
              <a:xfrm>
                <a:off x="3834232" y="1955109"/>
                <a:ext cx="179975" cy="179921"/>
              </a:xfrm>
              <a:prstGeom prst="ellipse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474"/>
              </a:p>
            </p:txBody>
          </p:sp>
          <p:sp>
            <p:nvSpPr>
              <p:cNvPr id="13" name="pt13"/>
              <p:cNvSpPr>
                <a:spLocks noChangeAspect="1"/>
              </p:cNvSpPr>
              <p:nvPr/>
            </p:nvSpPr>
            <p:spPr>
              <a:xfrm>
                <a:off x="4266226" y="1955109"/>
                <a:ext cx="179975" cy="179921"/>
              </a:xfrm>
              <a:prstGeom prst="ellipse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474"/>
              </a:p>
            </p:txBody>
          </p:sp>
          <p:sp>
            <p:nvSpPr>
              <p:cNvPr id="14" name="pt14"/>
              <p:cNvSpPr>
                <a:spLocks noChangeAspect="1"/>
              </p:cNvSpPr>
              <p:nvPr/>
            </p:nvSpPr>
            <p:spPr>
              <a:xfrm>
                <a:off x="4698218" y="1955109"/>
                <a:ext cx="179975" cy="179921"/>
              </a:xfrm>
              <a:prstGeom prst="ellipse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474"/>
              </a:p>
            </p:txBody>
          </p:sp>
          <p:sp>
            <p:nvSpPr>
              <p:cNvPr id="15" name="pt15"/>
              <p:cNvSpPr>
                <a:spLocks noChangeAspect="1"/>
              </p:cNvSpPr>
              <p:nvPr/>
            </p:nvSpPr>
            <p:spPr>
              <a:xfrm>
                <a:off x="5130212" y="1955109"/>
                <a:ext cx="179975" cy="179921"/>
              </a:xfrm>
              <a:prstGeom prst="ellipse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474"/>
              </a:p>
            </p:txBody>
          </p:sp>
        </p:grpSp>
      </p:grpSp>
      <p:sp>
        <p:nvSpPr>
          <p:cNvPr id="34" name="pl34"/>
          <p:cNvSpPr/>
          <p:nvPr/>
        </p:nvSpPr>
        <p:spPr>
          <a:xfrm>
            <a:off x="5970243" y="1646929"/>
            <a:ext cx="4572000" cy="0"/>
          </a:xfrm>
          <a:custGeom>
            <a:avLst/>
            <a:gdLst/>
            <a:ahLst/>
            <a:cxnLst/>
            <a:rect l="0" t="0" r="0" b="0"/>
            <a:pathLst>
              <a:path w="11701250">
                <a:moveTo>
                  <a:pt x="0" y="0"/>
                </a:moveTo>
                <a:lnTo>
                  <a:pt x="11701250" y="0"/>
                </a:lnTo>
                <a:lnTo>
                  <a:pt x="11701250" y="0"/>
                </a:lnTo>
              </a:path>
            </a:pathLst>
          </a:custGeom>
          <a:ln w="38100" cap="flat">
            <a:solidFill>
              <a:schemeClr val="accent5">
                <a:lumMod val="75000"/>
              </a:schemeClr>
            </a:solidFill>
            <a:prstDash val="lgDash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36" name="pl36"/>
          <p:cNvSpPr/>
          <p:nvPr/>
        </p:nvSpPr>
        <p:spPr>
          <a:xfrm>
            <a:off x="5970243" y="1620531"/>
            <a:ext cx="4572000" cy="0"/>
          </a:xfrm>
          <a:custGeom>
            <a:avLst/>
            <a:gdLst/>
            <a:ahLst/>
            <a:cxnLst/>
            <a:rect l="0" t="0" r="0" b="0"/>
            <a:pathLst>
              <a:path w="11701250">
                <a:moveTo>
                  <a:pt x="0" y="0"/>
                </a:moveTo>
                <a:lnTo>
                  <a:pt x="11701250" y="0"/>
                </a:lnTo>
                <a:lnTo>
                  <a:pt x="11701250" y="0"/>
                </a:lnTo>
              </a:path>
            </a:pathLst>
          </a:custGeom>
          <a:ln w="38100" cap="flat">
            <a:solidFill>
              <a:srgbClr val="FE62B6"/>
            </a:solidFill>
            <a:prstDash val="sysDash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16" name="pl16"/>
          <p:cNvSpPr/>
          <p:nvPr/>
        </p:nvSpPr>
        <p:spPr>
          <a:xfrm>
            <a:off x="767533" y="1382123"/>
            <a:ext cx="4572000" cy="0"/>
          </a:xfrm>
          <a:custGeom>
            <a:avLst/>
            <a:gdLst/>
            <a:ahLst/>
            <a:cxnLst/>
            <a:rect l="0" t="0" r="0" b="0"/>
            <a:pathLst>
              <a:path w="11701250">
                <a:moveTo>
                  <a:pt x="0" y="0"/>
                </a:moveTo>
                <a:lnTo>
                  <a:pt x="11701250" y="0"/>
                </a:lnTo>
                <a:lnTo>
                  <a:pt x="11701250" y="0"/>
                </a:lnTo>
              </a:path>
            </a:pathLst>
          </a:custGeom>
          <a:ln w="38100" cap="flat">
            <a:solidFill>
              <a:schemeClr val="accent5">
                <a:lumMod val="75000"/>
              </a:schemeClr>
            </a:solidFill>
            <a:prstDash val="lgDash"/>
            <a:round/>
          </a:ln>
        </p:spPr>
        <p:txBody>
          <a:bodyPr/>
          <a:lstStyle/>
          <a:p>
            <a:endParaRPr sz="1474"/>
          </a:p>
        </p:txBody>
      </p:sp>
      <p:sp>
        <p:nvSpPr>
          <p:cNvPr id="18" name="pl18"/>
          <p:cNvSpPr/>
          <p:nvPr/>
        </p:nvSpPr>
        <p:spPr>
          <a:xfrm>
            <a:off x="767533" y="1355725"/>
            <a:ext cx="4572000" cy="0"/>
          </a:xfrm>
          <a:custGeom>
            <a:avLst/>
            <a:gdLst/>
            <a:ahLst/>
            <a:cxnLst/>
            <a:rect l="0" t="0" r="0" b="0"/>
            <a:pathLst>
              <a:path w="11701250">
                <a:moveTo>
                  <a:pt x="0" y="0"/>
                </a:moveTo>
                <a:lnTo>
                  <a:pt x="11701250" y="0"/>
                </a:lnTo>
                <a:lnTo>
                  <a:pt x="11701250" y="0"/>
                </a:lnTo>
              </a:path>
            </a:pathLst>
          </a:custGeom>
          <a:ln w="38100" cap="flat">
            <a:solidFill>
              <a:srgbClr val="FE62B6"/>
            </a:solidFill>
            <a:prstDash val="sysDash"/>
            <a:round/>
          </a:ln>
        </p:spPr>
        <p:txBody>
          <a:bodyPr/>
          <a:lstStyle/>
          <a:p>
            <a:endParaRPr sz="1474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79EB8B2-1686-893C-2DFD-98B743231122}"/>
              </a:ext>
            </a:extLst>
          </p:cNvPr>
          <p:cNvGrpSpPr/>
          <p:nvPr/>
        </p:nvGrpSpPr>
        <p:grpSpPr>
          <a:xfrm>
            <a:off x="6133127" y="2617054"/>
            <a:ext cx="123275" cy="329835"/>
            <a:chOff x="927281" y="3094500"/>
            <a:chExt cx="123275" cy="329835"/>
          </a:xfrm>
        </p:grpSpPr>
        <p:sp>
          <p:nvSpPr>
            <p:cNvPr id="181" name="pl40">
              <a:extLst>
                <a:ext uri="{FF2B5EF4-FFF2-40B4-BE49-F238E27FC236}">
                  <a16:creationId xmlns:a16="http://schemas.microsoft.com/office/drawing/2014/main" id="{AB831A30-46FA-835C-CC54-DDB4E8A839E4}"/>
                </a:ext>
              </a:extLst>
            </p:cNvPr>
            <p:cNvSpPr/>
            <p:nvPr/>
          </p:nvSpPr>
          <p:spPr>
            <a:xfrm>
              <a:off x="95756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x45">
                  <a:extLst>
                    <a:ext uri="{FF2B5EF4-FFF2-40B4-BE49-F238E27FC236}">
                      <a16:creationId xmlns:a16="http://schemas.microsoft.com/office/drawing/2014/main" id="{BA342E0E-6904-2E6F-B015-80BB07AD9696}"/>
                    </a:ext>
                  </a:extLst>
                </p:cNvPr>
                <p:cNvSpPr/>
                <p:nvPr/>
              </p:nvSpPr>
              <p:spPr>
                <a:xfrm>
                  <a:off x="927281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tx45">
                  <a:extLst>
                    <a:ext uri="{FF2B5EF4-FFF2-40B4-BE49-F238E27FC236}">
                      <a16:creationId xmlns:a16="http://schemas.microsoft.com/office/drawing/2014/main" id="{E9CBE94B-CD4A-6434-931F-E2F3AEB0E8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81" y="3360956"/>
                  <a:ext cx="123275" cy="63379"/>
                </a:xfrm>
                <a:prstGeom prst="rect">
                  <a:avLst/>
                </a:prstGeom>
                <a:blipFill>
                  <a:blip r:embed="rId6"/>
                  <a:stretch>
                    <a:fillRect l="-210000" t="-250000" r="-150000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105674-7C82-35E7-7C46-0928312C390A}"/>
              </a:ext>
            </a:extLst>
          </p:cNvPr>
          <p:cNvGrpSpPr/>
          <p:nvPr/>
        </p:nvGrpSpPr>
        <p:grpSpPr>
          <a:xfrm>
            <a:off x="6990296" y="2617054"/>
            <a:ext cx="123275" cy="329835"/>
            <a:chOff x="1811495" y="3094500"/>
            <a:chExt cx="123275" cy="329835"/>
          </a:xfrm>
        </p:grpSpPr>
        <p:sp>
          <p:nvSpPr>
            <p:cNvPr id="184" name="pl41">
              <a:extLst>
                <a:ext uri="{FF2B5EF4-FFF2-40B4-BE49-F238E27FC236}">
                  <a16:creationId xmlns:a16="http://schemas.microsoft.com/office/drawing/2014/main" id="{642B01CF-2194-884E-E425-47C60FA2B49F}"/>
                </a:ext>
              </a:extLst>
            </p:cNvPr>
            <p:cNvSpPr/>
            <p:nvPr/>
          </p:nvSpPr>
          <p:spPr>
            <a:xfrm>
              <a:off x="1841781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x46">
                  <a:extLst>
                    <a:ext uri="{FF2B5EF4-FFF2-40B4-BE49-F238E27FC236}">
                      <a16:creationId xmlns:a16="http://schemas.microsoft.com/office/drawing/2014/main" id="{61A08914-B124-0158-A8BD-874398F27ECB}"/>
                    </a:ext>
                  </a:extLst>
                </p:cNvPr>
                <p:cNvSpPr/>
                <p:nvPr/>
              </p:nvSpPr>
              <p:spPr>
                <a:xfrm>
                  <a:off x="1811495" y="3360742"/>
                  <a:ext cx="123275" cy="63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0" name="tx46">
                  <a:extLst>
                    <a:ext uri="{FF2B5EF4-FFF2-40B4-BE49-F238E27FC236}">
                      <a16:creationId xmlns:a16="http://schemas.microsoft.com/office/drawing/2014/main" id="{EDDB55C8-2F46-D2CE-5F11-8D01AD281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495" y="3360742"/>
                  <a:ext cx="123275" cy="63593"/>
                </a:xfrm>
                <a:prstGeom prst="rect">
                  <a:avLst/>
                </a:prstGeom>
                <a:blipFill>
                  <a:blip r:embed="rId7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DABB2D9-85F0-BBC6-F37F-34EDF842F0AF}"/>
              </a:ext>
            </a:extLst>
          </p:cNvPr>
          <p:cNvGrpSpPr/>
          <p:nvPr/>
        </p:nvGrpSpPr>
        <p:grpSpPr>
          <a:xfrm>
            <a:off x="7847465" y="2617054"/>
            <a:ext cx="123275" cy="329835"/>
            <a:chOff x="2695708" y="3094500"/>
            <a:chExt cx="123275" cy="329835"/>
          </a:xfrm>
        </p:grpSpPr>
        <p:sp>
          <p:nvSpPr>
            <p:cNvPr id="187" name="pl42">
              <a:extLst>
                <a:ext uri="{FF2B5EF4-FFF2-40B4-BE49-F238E27FC236}">
                  <a16:creationId xmlns:a16="http://schemas.microsoft.com/office/drawing/2014/main" id="{42D53A50-9F35-990C-58AB-DD636CD2B3DB}"/>
                </a:ext>
              </a:extLst>
            </p:cNvPr>
            <p:cNvSpPr/>
            <p:nvPr/>
          </p:nvSpPr>
          <p:spPr>
            <a:xfrm>
              <a:off x="2725993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x47">
                  <a:extLst>
                    <a:ext uri="{FF2B5EF4-FFF2-40B4-BE49-F238E27FC236}">
                      <a16:creationId xmlns:a16="http://schemas.microsoft.com/office/drawing/2014/main" id="{6E0846DE-42A5-C4B4-D9A2-8F800E1BDB36}"/>
                    </a:ext>
                  </a:extLst>
                </p:cNvPr>
                <p:cNvSpPr/>
                <p:nvPr/>
              </p:nvSpPr>
              <p:spPr>
                <a:xfrm>
                  <a:off x="2695708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0.4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x47">
                  <a:extLst>
                    <a:ext uri="{FF2B5EF4-FFF2-40B4-BE49-F238E27FC236}">
                      <a16:creationId xmlns:a16="http://schemas.microsoft.com/office/drawing/2014/main" id="{EA2DC190-7CBA-BE5B-9B53-8A53558A3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708" y="3360956"/>
                  <a:ext cx="123275" cy="63379"/>
                </a:xfrm>
                <a:prstGeom prst="rect">
                  <a:avLst/>
                </a:prstGeom>
                <a:blipFill>
                  <a:blip r:embed="rId8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1407F3E-1904-8D5B-32CA-1843F6990D38}"/>
              </a:ext>
            </a:extLst>
          </p:cNvPr>
          <p:cNvGrpSpPr/>
          <p:nvPr/>
        </p:nvGrpSpPr>
        <p:grpSpPr>
          <a:xfrm>
            <a:off x="9561803" y="2617054"/>
            <a:ext cx="123275" cy="329835"/>
            <a:chOff x="4464135" y="3094500"/>
            <a:chExt cx="123275" cy="329835"/>
          </a:xfrm>
        </p:grpSpPr>
        <p:sp>
          <p:nvSpPr>
            <p:cNvPr id="190" name="pl43">
              <a:extLst>
                <a:ext uri="{FF2B5EF4-FFF2-40B4-BE49-F238E27FC236}">
                  <a16:creationId xmlns:a16="http://schemas.microsoft.com/office/drawing/2014/main" id="{178DECE6-56F7-CD27-B760-41871A0AE341}"/>
                </a:ext>
              </a:extLst>
            </p:cNvPr>
            <p:cNvSpPr/>
            <p:nvPr/>
          </p:nvSpPr>
          <p:spPr>
            <a:xfrm>
              <a:off x="4494422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x48">
                  <a:extLst>
                    <a:ext uri="{FF2B5EF4-FFF2-40B4-BE49-F238E27FC236}">
                      <a16:creationId xmlns:a16="http://schemas.microsoft.com/office/drawing/2014/main" id="{9D6D3BCA-FE3F-A9D9-2972-F02AFE174557}"/>
                    </a:ext>
                  </a:extLst>
                </p:cNvPr>
                <p:cNvSpPr/>
                <p:nvPr/>
              </p:nvSpPr>
              <p:spPr>
                <a:xfrm>
                  <a:off x="4464135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0.8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x48">
                  <a:extLst>
                    <a:ext uri="{FF2B5EF4-FFF2-40B4-BE49-F238E27FC236}">
                      <a16:creationId xmlns:a16="http://schemas.microsoft.com/office/drawing/2014/main" id="{349AB591-722E-85CC-E0A9-847F194F62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135" y="3360956"/>
                  <a:ext cx="123275" cy="63379"/>
                </a:xfrm>
                <a:prstGeom prst="rect">
                  <a:avLst/>
                </a:prstGeom>
                <a:blipFill>
                  <a:blip r:embed="rId9"/>
                  <a:stretch>
                    <a:fillRect l="-172727" t="-250000" r="-136364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FDD9C0C-AA44-EADE-0F22-3DD726F28032}"/>
              </a:ext>
            </a:extLst>
          </p:cNvPr>
          <p:cNvGrpSpPr/>
          <p:nvPr/>
        </p:nvGrpSpPr>
        <p:grpSpPr>
          <a:xfrm>
            <a:off x="10418972" y="2617054"/>
            <a:ext cx="123275" cy="329835"/>
            <a:chOff x="5348350" y="3094500"/>
            <a:chExt cx="123275" cy="329835"/>
          </a:xfrm>
        </p:grpSpPr>
        <p:sp>
          <p:nvSpPr>
            <p:cNvPr id="193" name="pl44">
              <a:extLst>
                <a:ext uri="{FF2B5EF4-FFF2-40B4-BE49-F238E27FC236}">
                  <a16:creationId xmlns:a16="http://schemas.microsoft.com/office/drawing/2014/main" id="{EF9000F7-D23D-85CF-1CE0-D235E14826B7}"/>
                </a:ext>
              </a:extLst>
            </p:cNvPr>
            <p:cNvSpPr/>
            <p:nvPr/>
          </p:nvSpPr>
          <p:spPr>
            <a:xfrm>
              <a:off x="537863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x49">
                  <a:extLst>
                    <a:ext uri="{FF2B5EF4-FFF2-40B4-BE49-F238E27FC236}">
                      <a16:creationId xmlns:a16="http://schemas.microsoft.com/office/drawing/2014/main" id="{7314293D-66CF-92EA-3B0E-C902DE386252}"/>
                    </a:ext>
                  </a:extLst>
                </p:cNvPr>
                <p:cNvSpPr/>
                <p:nvPr/>
              </p:nvSpPr>
              <p:spPr>
                <a:xfrm>
                  <a:off x="5348350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tx49">
                  <a:extLst>
                    <a:ext uri="{FF2B5EF4-FFF2-40B4-BE49-F238E27FC236}">
                      <a16:creationId xmlns:a16="http://schemas.microsoft.com/office/drawing/2014/main" id="{649E8605-8513-450C-1B7D-2533B3C0B8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350" y="3360956"/>
                  <a:ext cx="123275" cy="63379"/>
                </a:xfrm>
                <a:prstGeom prst="rect">
                  <a:avLst/>
                </a:prstGeom>
                <a:blipFill>
                  <a:blip r:embed="rId10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B9742D-958D-175B-B76B-C65BE65851C1}"/>
              </a:ext>
            </a:extLst>
          </p:cNvPr>
          <p:cNvGrpSpPr/>
          <p:nvPr/>
        </p:nvGrpSpPr>
        <p:grpSpPr>
          <a:xfrm>
            <a:off x="8704634" y="2617054"/>
            <a:ext cx="123275" cy="329835"/>
            <a:chOff x="3579922" y="3094500"/>
            <a:chExt cx="123275" cy="329835"/>
          </a:xfrm>
        </p:grpSpPr>
        <p:sp>
          <p:nvSpPr>
            <p:cNvPr id="196" name="pl42">
              <a:extLst>
                <a:ext uri="{FF2B5EF4-FFF2-40B4-BE49-F238E27FC236}">
                  <a16:creationId xmlns:a16="http://schemas.microsoft.com/office/drawing/2014/main" id="{9D9879B5-A4D1-7B92-0AD6-89C92429DD17}"/>
                </a:ext>
              </a:extLst>
            </p:cNvPr>
            <p:cNvSpPr/>
            <p:nvPr/>
          </p:nvSpPr>
          <p:spPr>
            <a:xfrm>
              <a:off x="361020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x47">
                  <a:extLst>
                    <a:ext uri="{FF2B5EF4-FFF2-40B4-BE49-F238E27FC236}">
                      <a16:creationId xmlns:a16="http://schemas.microsoft.com/office/drawing/2014/main" id="{14ABB09D-5E97-8276-A7CB-71CDA2738D0E}"/>
                    </a:ext>
                  </a:extLst>
                </p:cNvPr>
                <p:cNvSpPr/>
                <p:nvPr/>
              </p:nvSpPr>
              <p:spPr>
                <a:xfrm>
                  <a:off x="3579922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tx47">
                  <a:extLst>
                    <a:ext uri="{FF2B5EF4-FFF2-40B4-BE49-F238E27FC236}">
                      <a16:creationId xmlns:a16="http://schemas.microsoft.com/office/drawing/2014/main" id="{5E63BDBB-C6F7-6847-8DB8-51FF70BB8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922" y="3360956"/>
                  <a:ext cx="123275" cy="63379"/>
                </a:xfrm>
                <a:prstGeom prst="rect">
                  <a:avLst/>
                </a:prstGeom>
                <a:blipFill>
                  <a:blip r:embed="rId11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x38">
            <a:extLst>
              <a:ext uri="{FF2B5EF4-FFF2-40B4-BE49-F238E27FC236}">
                <a16:creationId xmlns:a16="http://schemas.microsoft.com/office/drawing/2014/main" id="{7C413138-B406-7217-0506-B83AD5A18CD2}"/>
              </a:ext>
            </a:extLst>
          </p:cNvPr>
          <p:cNvSpPr/>
          <p:nvPr/>
        </p:nvSpPr>
        <p:spPr>
          <a:xfrm>
            <a:off x="4548191" y="512245"/>
            <a:ext cx="396975" cy="14120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89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Karate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rc37">
            <a:extLst>
              <a:ext uri="{FF2B5EF4-FFF2-40B4-BE49-F238E27FC236}">
                <a16:creationId xmlns:a16="http://schemas.microsoft.com/office/drawing/2014/main" id="{F552F7A1-3585-29A7-1FB8-3D3E6A154F63}"/>
              </a:ext>
            </a:extLst>
          </p:cNvPr>
          <p:cNvSpPr/>
          <p:nvPr/>
        </p:nvSpPr>
        <p:spPr>
          <a:xfrm>
            <a:off x="5966883" y="314594"/>
            <a:ext cx="4601104" cy="2299475"/>
          </a:xfrm>
          <a:prstGeom prst="rect">
            <a:avLst/>
          </a:prstGeom>
          <a:ln w="127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tx39">
            <a:extLst>
              <a:ext uri="{FF2B5EF4-FFF2-40B4-BE49-F238E27FC236}">
                <a16:creationId xmlns:a16="http://schemas.microsoft.com/office/drawing/2014/main" id="{BAF79371-B429-190E-110F-5D110AC4C689}"/>
              </a:ext>
            </a:extLst>
          </p:cNvPr>
          <p:cNvSpPr/>
          <p:nvPr/>
        </p:nvSpPr>
        <p:spPr>
          <a:xfrm>
            <a:off x="9541868" y="512245"/>
            <a:ext cx="492719" cy="14120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89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olbooks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tx71">
            <a:extLst>
              <a:ext uri="{FF2B5EF4-FFF2-40B4-BE49-F238E27FC236}">
                <a16:creationId xmlns:a16="http://schemas.microsoft.com/office/drawing/2014/main" id="{B2996D52-97FF-9EA8-F16A-AE20E991062D}"/>
              </a:ext>
            </a:extLst>
          </p:cNvPr>
          <p:cNvSpPr/>
          <p:nvPr/>
        </p:nvSpPr>
        <p:spPr>
          <a:xfrm rot="16200000">
            <a:off x="11105" y="1450741"/>
            <a:ext cx="348552" cy="1135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738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39342DB-9A1B-F510-75E6-DC02545BFB4D}"/>
              </a:ext>
            </a:extLst>
          </p:cNvPr>
          <p:cNvGrpSpPr/>
          <p:nvPr/>
        </p:nvGrpSpPr>
        <p:grpSpPr>
          <a:xfrm>
            <a:off x="5665443" y="419114"/>
            <a:ext cx="301440" cy="2177570"/>
            <a:chOff x="509587" y="593418"/>
            <a:chExt cx="301440" cy="2526230"/>
          </a:xfrm>
        </p:grpSpPr>
        <p:sp>
          <p:nvSpPr>
            <p:cNvPr id="204" name="pl65">
              <a:extLst>
                <a:ext uri="{FF2B5EF4-FFF2-40B4-BE49-F238E27FC236}">
                  <a16:creationId xmlns:a16="http://schemas.microsoft.com/office/drawing/2014/main" id="{D5BBDFAC-E113-4FB8-1422-51A8291C94A1}"/>
                </a:ext>
              </a:extLst>
            </p:cNvPr>
            <p:cNvSpPr/>
            <p:nvPr/>
          </p:nvSpPr>
          <p:spPr>
            <a:xfrm>
              <a:off x="759345" y="301855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pl67">
              <a:extLst>
                <a:ext uri="{FF2B5EF4-FFF2-40B4-BE49-F238E27FC236}">
                  <a16:creationId xmlns:a16="http://schemas.microsoft.com/office/drawing/2014/main" id="{68714D59-2955-7B43-5132-510CAFD4E9AF}"/>
                </a:ext>
              </a:extLst>
            </p:cNvPr>
            <p:cNvSpPr/>
            <p:nvPr/>
          </p:nvSpPr>
          <p:spPr>
            <a:xfrm>
              <a:off x="759345" y="180598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pl69">
              <a:extLst>
                <a:ext uri="{FF2B5EF4-FFF2-40B4-BE49-F238E27FC236}">
                  <a16:creationId xmlns:a16="http://schemas.microsoft.com/office/drawing/2014/main" id="{E3BE3E52-3FE4-04ED-79C9-AB9CCF4DE72C}"/>
                </a:ext>
              </a:extLst>
            </p:cNvPr>
            <p:cNvSpPr/>
            <p:nvPr/>
          </p:nvSpPr>
          <p:spPr>
            <a:xfrm>
              <a:off x="759345" y="59341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804D9B0-F460-88C7-81D7-59948466E58A}"/>
                </a:ext>
              </a:extLst>
            </p:cNvPr>
            <p:cNvGrpSpPr/>
            <p:nvPr/>
          </p:nvGrpSpPr>
          <p:grpSpPr>
            <a:xfrm>
              <a:off x="509587" y="631131"/>
              <a:ext cx="123275" cy="2488517"/>
              <a:chOff x="540592" y="652462"/>
              <a:chExt cx="123275" cy="24885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x60">
                    <a:extLst>
                      <a:ext uri="{FF2B5EF4-FFF2-40B4-BE49-F238E27FC236}">
                        <a16:creationId xmlns:a16="http://schemas.microsoft.com/office/drawing/2014/main" id="{047A62AA-FD20-2D90-D628-1F62BBED3AA2}"/>
                      </a:ext>
                    </a:extLst>
                  </p:cNvPr>
                  <p:cNvSpPr/>
                  <p:nvPr/>
                </p:nvSpPr>
                <p:spPr>
                  <a:xfrm>
                    <a:off x="540592" y="3077600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tx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3077600"/>
                    <a:ext cx="123275" cy="6337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0" t="-250000" r="-150000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x62">
                    <a:extLst>
                      <a:ext uri="{FF2B5EF4-FFF2-40B4-BE49-F238E27FC236}">
                        <a16:creationId xmlns:a16="http://schemas.microsoft.com/office/drawing/2014/main" id="{6270A800-052D-92E6-D7AB-A67A07CCF065}"/>
                      </a:ext>
                    </a:extLst>
                  </p:cNvPr>
                  <p:cNvSpPr/>
                  <p:nvPr/>
                </p:nvSpPr>
                <p:spPr>
                  <a:xfrm>
                    <a:off x="540592" y="1865030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tx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1865030"/>
                    <a:ext cx="123275" cy="6337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0" t="-250000" r="-150000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x64">
                    <a:extLst>
                      <a:ext uri="{FF2B5EF4-FFF2-40B4-BE49-F238E27FC236}">
                        <a16:creationId xmlns:a16="http://schemas.microsoft.com/office/drawing/2014/main" id="{49E03DC5-652D-E004-4E77-F6FEE3D3A84D}"/>
                      </a:ext>
                    </a:extLst>
                  </p:cNvPr>
                  <p:cNvSpPr/>
                  <p:nvPr/>
                </p:nvSpPr>
                <p:spPr>
                  <a:xfrm>
                    <a:off x="540592" y="652462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1.0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tx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652462"/>
                    <a:ext cx="123275" cy="633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0" t="-320000" r="-150000" b="-14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7538926-2FAB-EC8A-2FF0-20F156E9C4D1}"/>
              </a:ext>
            </a:extLst>
          </p:cNvPr>
          <p:cNvGrpSpPr/>
          <p:nvPr/>
        </p:nvGrpSpPr>
        <p:grpSpPr>
          <a:xfrm>
            <a:off x="468081" y="419114"/>
            <a:ext cx="301440" cy="2177570"/>
            <a:chOff x="509587" y="593418"/>
            <a:chExt cx="301440" cy="2526230"/>
          </a:xfrm>
        </p:grpSpPr>
        <p:sp>
          <p:nvSpPr>
            <p:cNvPr id="212" name="pl65">
              <a:extLst>
                <a:ext uri="{FF2B5EF4-FFF2-40B4-BE49-F238E27FC236}">
                  <a16:creationId xmlns:a16="http://schemas.microsoft.com/office/drawing/2014/main" id="{E241A777-6350-7548-3214-B0523D026F55}"/>
                </a:ext>
              </a:extLst>
            </p:cNvPr>
            <p:cNvSpPr/>
            <p:nvPr/>
          </p:nvSpPr>
          <p:spPr>
            <a:xfrm>
              <a:off x="759345" y="301855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pl67">
              <a:extLst>
                <a:ext uri="{FF2B5EF4-FFF2-40B4-BE49-F238E27FC236}">
                  <a16:creationId xmlns:a16="http://schemas.microsoft.com/office/drawing/2014/main" id="{320C4A42-D701-353A-E251-C82282EA93BB}"/>
                </a:ext>
              </a:extLst>
            </p:cNvPr>
            <p:cNvSpPr/>
            <p:nvPr/>
          </p:nvSpPr>
          <p:spPr>
            <a:xfrm>
              <a:off x="759345" y="180598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pl69">
              <a:extLst>
                <a:ext uri="{FF2B5EF4-FFF2-40B4-BE49-F238E27FC236}">
                  <a16:creationId xmlns:a16="http://schemas.microsoft.com/office/drawing/2014/main" id="{F035E03B-962D-5DF0-EA31-5E541851DE39}"/>
                </a:ext>
              </a:extLst>
            </p:cNvPr>
            <p:cNvSpPr/>
            <p:nvPr/>
          </p:nvSpPr>
          <p:spPr>
            <a:xfrm>
              <a:off x="759345" y="593418"/>
              <a:ext cx="5168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99FB600C-4DD0-B140-2559-84093FFB364C}"/>
                </a:ext>
              </a:extLst>
            </p:cNvPr>
            <p:cNvGrpSpPr/>
            <p:nvPr/>
          </p:nvGrpSpPr>
          <p:grpSpPr>
            <a:xfrm>
              <a:off x="509587" y="631131"/>
              <a:ext cx="123275" cy="2488517"/>
              <a:chOff x="540592" y="652462"/>
              <a:chExt cx="123275" cy="24885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x60">
                    <a:extLst>
                      <a:ext uri="{FF2B5EF4-FFF2-40B4-BE49-F238E27FC236}">
                        <a16:creationId xmlns:a16="http://schemas.microsoft.com/office/drawing/2014/main" id="{20B15A86-95A0-D8D1-7C66-EDDC63B6F6C6}"/>
                      </a:ext>
                    </a:extLst>
                  </p:cNvPr>
                  <p:cNvSpPr/>
                  <p:nvPr/>
                </p:nvSpPr>
                <p:spPr>
                  <a:xfrm>
                    <a:off x="540592" y="3077600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tx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3077600"/>
                    <a:ext cx="123275" cy="6337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0" t="-250000" r="-150000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x62">
                    <a:extLst>
                      <a:ext uri="{FF2B5EF4-FFF2-40B4-BE49-F238E27FC236}">
                        <a16:creationId xmlns:a16="http://schemas.microsoft.com/office/drawing/2014/main" id="{7626E903-CCE5-4BC5-DB14-F32438BAC280}"/>
                      </a:ext>
                    </a:extLst>
                  </p:cNvPr>
                  <p:cNvSpPr/>
                  <p:nvPr/>
                </p:nvSpPr>
                <p:spPr>
                  <a:xfrm>
                    <a:off x="540592" y="1865030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tx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1865030"/>
                    <a:ext cx="123275" cy="6337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0" t="-250000" r="-150000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x64">
                    <a:extLst>
                      <a:ext uri="{FF2B5EF4-FFF2-40B4-BE49-F238E27FC236}">
                        <a16:creationId xmlns:a16="http://schemas.microsoft.com/office/drawing/2014/main" id="{3DFE37F3-3394-1477-7C0C-B1B7A5E7B046}"/>
                      </a:ext>
                    </a:extLst>
                  </p:cNvPr>
                  <p:cNvSpPr/>
                  <p:nvPr/>
                </p:nvSpPr>
                <p:spPr>
                  <a:xfrm>
                    <a:off x="540592" y="652462"/>
                    <a:ext cx="123275" cy="633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69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1.0</m:t>
                          </m:r>
                        </m:oMath>
                      </m:oMathPara>
                    </a14:m>
                    <a:endParaRPr lang="en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tx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92" y="652462"/>
                    <a:ext cx="123275" cy="633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0" t="-320000" r="-150000" b="-14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F37CF91-CEE3-AD43-B94C-DB182EFAAE81}"/>
              </a:ext>
            </a:extLst>
          </p:cNvPr>
          <p:cNvGrpSpPr/>
          <p:nvPr/>
        </p:nvGrpSpPr>
        <p:grpSpPr>
          <a:xfrm>
            <a:off x="859562" y="2617054"/>
            <a:ext cx="123275" cy="329835"/>
            <a:chOff x="927281" y="3094500"/>
            <a:chExt cx="123275" cy="329835"/>
          </a:xfrm>
        </p:grpSpPr>
        <p:sp>
          <p:nvSpPr>
            <p:cNvPr id="220" name="pl40">
              <a:extLst>
                <a:ext uri="{FF2B5EF4-FFF2-40B4-BE49-F238E27FC236}">
                  <a16:creationId xmlns:a16="http://schemas.microsoft.com/office/drawing/2014/main" id="{E051BA14-132E-6798-FF60-46385DD6C0D3}"/>
                </a:ext>
              </a:extLst>
            </p:cNvPr>
            <p:cNvSpPr/>
            <p:nvPr/>
          </p:nvSpPr>
          <p:spPr>
            <a:xfrm>
              <a:off x="95756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x45">
                  <a:extLst>
                    <a:ext uri="{FF2B5EF4-FFF2-40B4-BE49-F238E27FC236}">
                      <a16:creationId xmlns:a16="http://schemas.microsoft.com/office/drawing/2014/main" id="{08A8DF69-BC6F-B263-9C3E-A5F13C60BDD1}"/>
                    </a:ext>
                  </a:extLst>
                </p:cNvPr>
                <p:cNvSpPr/>
                <p:nvPr/>
              </p:nvSpPr>
              <p:spPr>
                <a:xfrm>
                  <a:off x="927281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x45">
                  <a:extLst>
                    <a:ext uri="{FF2B5EF4-FFF2-40B4-BE49-F238E27FC236}">
                      <a16:creationId xmlns:a16="http://schemas.microsoft.com/office/drawing/2014/main" id="{8DA2289E-3524-883B-6771-471FEFF895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81" y="3360956"/>
                  <a:ext cx="123275" cy="63379"/>
                </a:xfrm>
                <a:prstGeom prst="rect">
                  <a:avLst/>
                </a:prstGeom>
                <a:blipFill>
                  <a:blip r:embed="rId13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4D29EA4-A0D6-A58D-80E6-87C7DA2D869A}"/>
              </a:ext>
            </a:extLst>
          </p:cNvPr>
          <p:cNvGrpSpPr/>
          <p:nvPr/>
        </p:nvGrpSpPr>
        <p:grpSpPr>
          <a:xfrm>
            <a:off x="1716731" y="2617054"/>
            <a:ext cx="123275" cy="329835"/>
            <a:chOff x="1811495" y="3094500"/>
            <a:chExt cx="123275" cy="329835"/>
          </a:xfrm>
        </p:grpSpPr>
        <p:sp>
          <p:nvSpPr>
            <p:cNvPr id="223" name="pl41">
              <a:extLst>
                <a:ext uri="{FF2B5EF4-FFF2-40B4-BE49-F238E27FC236}">
                  <a16:creationId xmlns:a16="http://schemas.microsoft.com/office/drawing/2014/main" id="{F039032E-86AA-509F-55C6-4E4DC0AF7BBD}"/>
                </a:ext>
              </a:extLst>
            </p:cNvPr>
            <p:cNvSpPr/>
            <p:nvPr/>
          </p:nvSpPr>
          <p:spPr>
            <a:xfrm>
              <a:off x="1841781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x46">
                  <a:extLst>
                    <a:ext uri="{FF2B5EF4-FFF2-40B4-BE49-F238E27FC236}">
                      <a16:creationId xmlns:a16="http://schemas.microsoft.com/office/drawing/2014/main" id="{41CDD140-75B5-0937-D143-F4F6A3C70A11}"/>
                    </a:ext>
                  </a:extLst>
                </p:cNvPr>
                <p:cNvSpPr/>
                <p:nvPr/>
              </p:nvSpPr>
              <p:spPr>
                <a:xfrm>
                  <a:off x="1811495" y="3360742"/>
                  <a:ext cx="123275" cy="63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tx46">
                  <a:extLst>
                    <a:ext uri="{FF2B5EF4-FFF2-40B4-BE49-F238E27FC236}">
                      <a16:creationId xmlns:a16="http://schemas.microsoft.com/office/drawing/2014/main" id="{DB5AD439-B028-F326-6535-308639B4B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495" y="3360742"/>
                  <a:ext cx="123275" cy="63593"/>
                </a:xfrm>
                <a:prstGeom prst="rect">
                  <a:avLst/>
                </a:prstGeom>
                <a:blipFill>
                  <a:blip r:embed="rId14"/>
                  <a:stretch>
                    <a:fillRect l="-210000" t="-250000" r="-150000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F1603CBF-327C-F678-33BB-FDED9B8FBAC6}"/>
              </a:ext>
            </a:extLst>
          </p:cNvPr>
          <p:cNvGrpSpPr/>
          <p:nvPr/>
        </p:nvGrpSpPr>
        <p:grpSpPr>
          <a:xfrm>
            <a:off x="2573900" y="2617054"/>
            <a:ext cx="123275" cy="329835"/>
            <a:chOff x="2695708" y="3094500"/>
            <a:chExt cx="123275" cy="329835"/>
          </a:xfrm>
        </p:grpSpPr>
        <p:sp>
          <p:nvSpPr>
            <p:cNvPr id="226" name="pl42">
              <a:extLst>
                <a:ext uri="{FF2B5EF4-FFF2-40B4-BE49-F238E27FC236}">
                  <a16:creationId xmlns:a16="http://schemas.microsoft.com/office/drawing/2014/main" id="{C044C192-E276-3C20-2DB1-01C6A12CC573}"/>
                </a:ext>
              </a:extLst>
            </p:cNvPr>
            <p:cNvSpPr/>
            <p:nvPr/>
          </p:nvSpPr>
          <p:spPr>
            <a:xfrm>
              <a:off x="2725993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x47">
                  <a:extLst>
                    <a:ext uri="{FF2B5EF4-FFF2-40B4-BE49-F238E27FC236}">
                      <a16:creationId xmlns:a16="http://schemas.microsoft.com/office/drawing/2014/main" id="{3FBE4321-3F64-48F7-5B86-4F3D7C534D71}"/>
                    </a:ext>
                  </a:extLst>
                </p:cNvPr>
                <p:cNvSpPr/>
                <p:nvPr/>
              </p:nvSpPr>
              <p:spPr>
                <a:xfrm>
                  <a:off x="2695708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0.4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" name="tx47">
                  <a:extLst>
                    <a:ext uri="{FF2B5EF4-FFF2-40B4-BE49-F238E27FC236}">
                      <a16:creationId xmlns:a16="http://schemas.microsoft.com/office/drawing/2014/main" id="{4ACD4144-9250-4515-116D-2BB01BB49B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708" y="3360956"/>
                  <a:ext cx="123275" cy="63379"/>
                </a:xfrm>
                <a:prstGeom prst="rect">
                  <a:avLst/>
                </a:prstGeom>
                <a:blipFill>
                  <a:blip r:embed="rId15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DCE0C68-A169-3AD7-4C54-65F4C7B1EF9C}"/>
              </a:ext>
            </a:extLst>
          </p:cNvPr>
          <p:cNvGrpSpPr/>
          <p:nvPr/>
        </p:nvGrpSpPr>
        <p:grpSpPr>
          <a:xfrm>
            <a:off x="4288238" y="2617054"/>
            <a:ext cx="123275" cy="329835"/>
            <a:chOff x="4464135" y="3094500"/>
            <a:chExt cx="123275" cy="329835"/>
          </a:xfrm>
        </p:grpSpPr>
        <p:sp>
          <p:nvSpPr>
            <p:cNvPr id="229" name="pl43">
              <a:extLst>
                <a:ext uri="{FF2B5EF4-FFF2-40B4-BE49-F238E27FC236}">
                  <a16:creationId xmlns:a16="http://schemas.microsoft.com/office/drawing/2014/main" id="{40B7E438-0A0A-D8C4-8C77-7535350A4083}"/>
                </a:ext>
              </a:extLst>
            </p:cNvPr>
            <p:cNvSpPr/>
            <p:nvPr/>
          </p:nvSpPr>
          <p:spPr>
            <a:xfrm>
              <a:off x="4494422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x48">
                  <a:extLst>
                    <a:ext uri="{FF2B5EF4-FFF2-40B4-BE49-F238E27FC236}">
                      <a16:creationId xmlns:a16="http://schemas.microsoft.com/office/drawing/2014/main" id="{CEA65DE8-EC7D-D216-9053-F123C1375205}"/>
                    </a:ext>
                  </a:extLst>
                </p:cNvPr>
                <p:cNvSpPr/>
                <p:nvPr/>
              </p:nvSpPr>
              <p:spPr>
                <a:xfrm>
                  <a:off x="4464135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0.8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x48">
                  <a:extLst>
                    <a:ext uri="{FF2B5EF4-FFF2-40B4-BE49-F238E27FC236}">
                      <a16:creationId xmlns:a16="http://schemas.microsoft.com/office/drawing/2014/main" id="{960B28D5-1102-2122-FF4D-1CBCA3E96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135" y="3360956"/>
                  <a:ext cx="123275" cy="63379"/>
                </a:xfrm>
                <a:prstGeom prst="rect">
                  <a:avLst/>
                </a:prstGeom>
                <a:blipFill>
                  <a:blip r:embed="rId16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69CC81B-2E87-BA34-3BE4-BAD75D46A595}"/>
              </a:ext>
            </a:extLst>
          </p:cNvPr>
          <p:cNvGrpSpPr/>
          <p:nvPr/>
        </p:nvGrpSpPr>
        <p:grpSpPr>
          <a:xfrm>
            <a:off x="5145407" y="2617054"/>
            <a:ext cx="123275" cy="329835"/>
            <a:chOff x="5348350" y="3094500"/>
            <a:chExt cx="123275" cy="329835"/>
          </a:xfrm>
        </p:grpSpPr>
        <p:sp>
          <p:nvSpPr>
            <p:cNvPr id="232" name="pl44">
              <a:extLst>
                <a:ext uri="{FF2B5EF4-FFF2-40B4-BE49-F238E27FC236}">
                  <a16:creationId xmlns:a16="http://schemas.microsoft.com/office/drawing/2014/main" id="{95D6512D-A3B3-9246-3F2B-53B61C0DE6D8}"/>
                </a:ext>
              </a:extLst>
            </p:cNvPr>
            <p:cNvSpPr/>
            <p:nvPr/>
          </p:nvSpPr>
          <p:spPr>
            <a:xfrm>
              <a:off x="537863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x49">
                  <a:extLst>
                    <a:ext uri="{FF2B5EF4-FFF2-40B4-BE49-F238E27FC236}">
                      <a16:creationId xmlns:a16="http://schemas.microsoft.com/office/drawing/2014/main" id="{8489DF41-BDDF-3606-7F9F-F102E3588EFA}"/>
                    </a:ext>
                  </a:extLst>
                </p:cNvPr>
                <p:cNvSpPr/>
                <p:nvPr/>
              </p:nvSpPr>
              <p:spPr>
                <a:xfrm>
                  <a:off x="5348350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x49">
                  <a:extLst>
                    <a:ext uri="{FF2B5EF4-FFF2-40B4-BE49-F238E27FC236}">
                      <a16:creationId xmlns:a16="http://schemas.microsoft.com/office/drawing/2014/main" id="{31B6FC82-4B43-5D36-9394-19E71B125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350" y="3360956"/>
                  <a:ext cx="123275" cy="63379"/>
                </a:xfrm>
                <a:prstGeom prst="rect">
                  <a:avLst/>
                </a:prstGeom>
                <a:blipFill>
                  <a:blip r:embed="rId17"/>
                  <a:stretch>
                    <a:fillRect l="-200000" t="-250000" r="-150000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7B96B81-CEED-61C7-AC36-99F64B7D366B}"/>
              </a:ext>
            </a:extLst>
          </p:cNvPr>
          <p:cNvGrpSpPr/>
          <p:nvPr/>
        </p:nvGrpSpPr>
        <p:grpSpPr>
          <a:xfrm>
            <a:off x="3431069" y="2617054"/>
            <a:ext cx="123275" cy="329835"/>
            <a:chOff x="3579922" y="3094500"/>
            <a:chExt cx="123275" cy="329835"/>
          </a:xfrm>
        </p:grpSpPr>
        <p:sp>
          <p:nvSpPr>
            <p:cNvPr id="235" name="pl42">
              <a:extLst>
                <a:ext uri="{FF2B5EF4-FFF2-40B4-BE49-F238E27FC236}">
                  <a16:creationId xmlns:a16="http://schemas.microsoft.com/office/drawing/2014/main" id="{2F0C13FD-0253-F0C2-2D59-5E89D67A1730}"/>
                </a:ext>
              </a:extLst>
            </p:cNvPr>
            <p:cNvSpPr/>
            <p:nvPr/>
          </p:nvSpPr>
          <p:spPr>
            <a:xfrm>
              <a:off x="3610207" y="3094500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x47">
                  <a:extLst>
                    <a:ext uri="{FF2B5EF4-FFF2-40B4-BE49-F238E27FC236}">
                      <a16:creationId xmlns:a16="http://schemas.microsoft.com/office/drawing/2014/main" id="{D4ED9A50-279F-4770-B806-9E037C4F8FFB}"/>
                    </a:ext>
                  </a:extLst>
                </p:cNvPr>
                <p:cNvSpPr/>
                <p:nvPr/>
              </p:nvSpPr>
              <p:spPr>
                <a:xfrm>
                  <a:off x="3579922" y="3360956"/>
                  <a:ext cx="123275" cy="63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69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</m:t>
                        </m:r>
                      </m:oMath>
                    </m:oMathPara>
                  </a14:m>
                  <a:endParaRPr lang="en-K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8" name="tx47">
                  <a:extLst>
                    <a:ext uri="{FF2B5EF4-FFF2-40B4-BE49-F238E27FC236}">
                      <a16:creationId xmlns:a16="http://schemas.microsoft.com/office/drawing/2014/main" id="{FCA49D1D-89CC-6CE6-E6AC-3DA624492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922" y="3360956"/>
                  <a:ext cx="123275" cy="63379"/>
                </a:xfrm>
                <a:prstGeom prst="rect">
                  <a:avLst/>
                </a:prstGeom>
                <a:blipFill>
                  <a:blip r:embed="rId18"/>
                  <a:stretch>
                    <a:fillRect l="-181818" t="-250000" r="-127273" b="-11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x70">
                <a:extLst>
                  <a:ext uri="{FF2B5EF4-FFF2-40B4-BE49-F238E27FC236}">
                    <a16:creationId xmlns:a16="http://schemas.microsoft.com/office/drawing/2014/main" id="{E6ABFDCE-50EB-2767-8B60-C580A316B1DE}"/>
                  </a:ext>
                </a:extLst>
              </p:cNvPr>
              <p:cNvSpPr/>
              <p:nvPr/>
            </p:nvSpPr>
            <p:spPr>
              <a:xfrm>
                <a:off x="2769106" y="2979760"/>
                <a:ext cx="564207" cy="2047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738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7" name="tx70">
                <a:extLst>
                  <a:ext uri="{FF2B5EF4-FFF2-40B4-BE49-F238E27FC236}">
                    <a16:creationId xmlns:a16="http://schemas.microsoft.com/office/drawing/2014/main" id="{E6ABFDCE-50EB-2767-8B60-C580A316B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06" y="2979760"/>
                <a:ext cx="564207" cy="204765"/>
              </a:xfrm>
              <a:prstGeom prst="rect">
                <a:avLst/>
              </a:prstGeom>
              <a:blipFill>
                <a:blip r:embed="rId19"/>
                <a:stretch>
                  <a:fillRect t="-23529" b="-1764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c20">
            <a:extLst>
              <a:ext uri="{FF2B5EF4-FFF2-40B4-BE49-F238E27FC236}">
                <a16:creationId xmlns:a16="http://schemas.microsoft.com/office/drawing/2014/main" id="{69279997-B8E8-2326-DB3B-9108CEE9F680}"/>
              </a:ext>
            </a:extLst>
          </p:cNvPr>
          <p:cNvSpPr/>
          <p:nvPr/>
        </p:nvSpPr>
        <p:spPr>
          <a:xfrm>
            <a:off x="764880" y="314594"/>
            <a:ext cx="4581345" cy="2299475"/>
          </a:xfrm>
          <a:prstGeom prst="rect">
            <a:avLst/>
          </a:prstGeom>
          <a:ln w="127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60DF06C-CB3D-F652-6B00-AAA9AA8BB91E}"/>
              </a:ext>
            </a:extLst>
          </p:cNvPr>
          <p:cNvGrpSpPr/>
          <p:nvPr/>
        </p:nvGrpSpPr>
        <p:grpSpPr>
          <a:xfrm>
            <a:off x="6224590" y="76141"/>
            <a:ext cx="3733800" cy="175075"/>
            <a:chOff x="6802457" y="-767632"/>
            <a:chExt cx="3733800" cy="175075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BCB1973-52D0-102F-6AEA-94CB31EAFA3B}"/>
                </a:ext>
              </a:extLst>
            </p:cNvPr>
            <p:cNvGrpSpPr/>
            <p:nvPr/>
          </p:nvGrpSpPr>
          <p:grpSpPr>
            <a:xfrm>
              <a:off x="6802457" y="-767632"/>
              <a:ext cx="805938" cy="175075"/>
              <a:chOff x="6957925" y="-767632"/>
              <a:chExt cx="805938" cy="175075"/>
            </a:xfrm>
          </p:grpSpPr>
          <p:sp>
            <p:nvSpPr>
              <p:cNvPr id="258" name="pt90">
                <a:extLst>
                  <a:ext uri="{FF2B5EF4-FFF2-40B4-BE49-F238E27FC236}">
                    <a16:creationId xmlns:a16="http://schemas.microsoft.com/office/drawing/2014/main" id="{23C047D7-F242-F5DF-2982-999E42B6B7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7925" y="-767632"/>
                <a:ext cx="108122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sz="2000"/>
              </a:p>
            </p:txBody>
          </p:sp>
          <p:sp>
            <p:nvSpPr>
              <p:cNvPr id="259" name="tx349">
                <a:extLst>
                  <a:ext uri="{FF2B5EF4-FFF2-40B4-BE49-F238E27FC236}">
                    <a16:creationId xmlns:a16="http://schemas.microsoft.com/office/drawing/2014/main" id="{208EBE84-C417-5D1D-FDB7-D087F18F7540}"/>
                  </a:ext>
                </a:extLst>
              </p:cNvPr>
              <p:cNvSpPr/>
              <p:nvPr/>
            </p:nvSpPr>
            <p:spPr>
              <a:xfrm>
                <a:off x="7227932" y="-711793"/>
                <a:ext cx="535931" cy="1192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algn="ctr">
                  <a:lnSpc>
                    <a:spcPts val="1011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BBC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02B168BF-BC43-4452-82CB-E2CFBD6CDCC6}"/>
                </a:ext>
              </a:extLst>
            </p:cNvPr>
            <p:cNvGrpSpPr/>
            <p:nvPr/>
          </p:nvGrpSpPr>
          <p:grpSpPr>
            <a:xfrm>
              <a:off x="7793057" y="-733406"/>
              <a:ext cx="1053495" cy="119236"/>
              <a:chOff x="3606515" y="-360000"/>
              <a:chExt cx="1053495" cy="119236"/>
            </a:xfrm>
          </p:grpSpPr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8E4FADE7-E305-C062-545D-7CD082EFE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515" y="-340226"/>
                <a:ext cx="216000" cy="0"/>
              </a:xfrm>
              <a:prstGeom prst="line">
                <a:avLst/>
              </a:prstGeom>
              <a:ln w="31750">
                <a:solidFill>
                  <a:srgbClr val="FE62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tx349">
                <a:extLst>
                  <a:ext uri="{FF2B5EF4-FFF2-40B4-BE49-F238E27FC236}">
                    <a16:creationId xmlns:a16="http://schemas.microsoft.com/office/drawing/2014/main" id="{17E22A20-272C-24FB-83FD-6FE83B800273}"/>
                  </a:ext>
                </a:extLst>
              </p:cNvPr>
              <p:cNvSpPr/>
              <p:nvPr/>
            </p:nvSpPr>
            <p:spPr>
              <a:xfrm>
                <a:off x="4124079" y="-360000"/>
                <a:ext cx="535931" cy="1192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algn="ctr">
                  <a:lnSpc>
                    <a:spcPts val="1011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Louvain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2A9D985C-662F-9B1A-171D-EEDBA98DB107}"/>
                </a:ext>
              </a:extLst>
            </p:cNvPr>
            <p:cNvGrpSpPr/>
            <p:nvPr/>
          </p:nvGrpSpPr>
          <p:grpSpPr>
            <a:xfrm>
              <a:off x="9194861" y="-733406"/>
              <a:ext cx="1341396" cy="119236"/>
              <a:chOff x="3750164" y="-360000"/>
              <a:chExt cx="1341396" cy="119236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E77CB8F-1117-2088-621E-AB60B6079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0164" y="-340226"/>
                <a:ext cx="216000" cy="0"/>
              </a:xfrm>
              <a:prstGeom prst="line">
                <a:avLst/>
              </a:prstGeom>
              <a:ln w="31750">
                <a:solidFill>
                  <a:schemeClr val="accent5">
                    <a:lumMod val="75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tx349">
                <a:extLst>
                  <a:ext uri="{FF2B5EF4-FFF2-40B4-BE49-F238E27FC236}">
                    <a16:creationId xmlns:a16="http://schemas.microsoft.com/office/drawing/2014/main" id="{62EB4FAF-6DCC-88F0-37AB-A59AE010829C}"/>
                  </a:ext>
                </a:extLst>
              </p:cNvPr>
              <p:cNvSpPr/>
              <p:nvPr/>
            </p:nvSpPr>
            <p:spPr>
              <a:xfrm>
                <a:off x="4555629" y="-360000"/>
                <a:ext cx="535931" cy="1192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algn="ctr">
                  <a:lnSpc>
                    <a:spcPts val="1011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ORC-Greedy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x70">
                <a:extLst>
                  <a:ext uri="{FF2B5EF4-FFF2-40B4-BE49-F238E27FC236}">
                    <a16:creationId xmlns:a16="http://schemas.microsoft.com/office/drawing/2014/main" id="{5480A495-D19E-EEFB-C62A-12630945C656}"/>
                  </a:ext>
                </a:extLst>
              </p:cNvPr>
              <p:cNvSpPr/>
              <p:nvPr/>
            </p:nvSpPr>
            <p:spPr>
              <a:xfrm>
                <a:off x="8036885" y="2979760"/>
                <a:ext cx="564207" cy="2047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738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3" name="tx70">
                <a:extLst>
                  <a:ext uri="{FF2B5EF4-FFF2-40B4-BE49-F238E27FC236}">
                    <a16:creationId xmlns:a16="http://schemas.microsoft.com/office/drawing/2014/main" id="{5480A495-D19E-EEFB-C62A-12630945C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885" y="2979760"/>
                <a:ext cx="564207" cy="204765"/>
              </a:xfrm>
              <a:prstGeom prst="rect">
                <a:avLst/>
              </a:prstGeom>
              <a:blipFill>
                <a:blip r:embed="rId19"/>
                <a:stretch>
                  <a:fillRect t="-23529" b="-1764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27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김혜원 (컴퓨터공학과)</cp:lastModifiedBy>
  <cp:revision>19</cp:revision>
  <cp:lastPrinted>2024-09-30T09:14:57Z</cp:lastPrinted>
  <dcterms:created xsi:type="dcterms:W3CDTF">2015-07-14T21:05:00Z</dcterms:created>
  <dcterms:modified xsi:type="dcterms:W3CDTF">2024-09-30T09:40:26Z</dcterms:modified>
</cp:coreProperties>
</file>