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8740" y="2221989"/>
            <a:ext cx="15730289" cy="35710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196" y="5094550"/>
            <a:ext cx="7274223" cy="7067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318315"/>
            <a:ext cx="2804624" cy="6130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43149" y="1575854"/>
            <a:ext cx="7737415" cy="23173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670943" cy="15403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064" y="59687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3060720"/>
            <a:ext cx="12450332" cy="43148"/>
            <a:chOff x="5358343" y="3060720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306072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8059" y="2199368"/>
            <a:ext cx="4407508" cy="313458"/>
            <a:chOff x="448059" y="2199368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059" y="2199368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78400" y="8461944"/>
            <a:ext cx="5130484" cy="135239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66172" y="3372498"/>
            <a:ext cx="7509527" cy="61227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18200" y="7981516"/>
            <a:ext cx="1187742" cy="1584397"/>
            <a:chOff x="16618200" y="7981516"/>
            <a:chExt cx="1187742" cy="15843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18200" y="7981516"/>
              <a:ext cx="1187742" cy="1584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9836" y="2137240"/>
            <a:ext cx="8001164" cy="9144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1783465" cy="15403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064" y="59687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3060720"/>
            <a:ext cx="12450332" cy="43148"/>
            <a:chOff x="5358343" y="3060720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306072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8059" y="2199368"/>
            <a:ext cx="4407508" cy="313458"/>
            <a:chOff x="448059" y="2199368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059" y="2199368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88098" y="8461945"/>
            <a:ext cx="2366500" cy="13523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18200" y="7981516"/>
            <a:ext cx="1187742" cy="1584397"/>
            <a:chOff x="16618200" y="7981516"/>
            <a:chExt cx="1187742" cy="15843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18200" y="7981516"/>
              <a:ext cx="1187742" cy="158439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65715" y="3990087"/>
            <a:ext cx="4273036" cy="2394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6413" y="2277139"/>
            <a:ext cx="9366033" cy="9144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4334274" cy="15403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064" y="59687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3060720"/>
            <a:ext cx="12450332" cy="43148"/>
            <a:chOff x="5358343" y="3060720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306072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8059" y="2199368"/>
            <a:ext cx="4407508" cy="313458"/>
            <a:chOff x="448059" y="2199368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059" y="2199368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60085" y="7691048"/>
            <a:ext cx="4320698" cy="135239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42972" y="3658548"/>
            <a:ext cx="8945605" cy="51906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729728" y="6997894"/>
            <a:ext cx="1187742" cy="1584397"/>
            <a:chOff x="16729728" y="6997894"/>
            <a:chExt cx="1187742" cy="15843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29728" y="6997894"/>
              <a:ext cx="1187742" cy="158439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96112" y="4479417"/>
            <a:ext cx="2366500" cy="135239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707624" y="3786263"/>
            <a:ext cx="1187742" cy="1584397"/>
            <a:chOff x="16707624" y="3786263"/>
            <a:chExt cx="1187742" cy="15843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07624" y="3786263"/>
              <a:ext cx="1187742" cy="1584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3401" y="2277139"/>
            <a:ext cx="10237705" cy="9144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7509630" cy="15403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064" y="59687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3060720"/>
            <a:ext cx="12450332" cy="43148"/>
            <a:chOff x="5358343" y="3060720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306072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8059" y="2199368"/>
            <a:ext cx="4407508" cy="313458"/>
            <a:chOff x="448059" y="2199368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059" y="2199368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78384" y="8461945"/>
            <a:ext cx="5130484" cy="135239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59315" y="3372496"/>
            <a:ext cx="9335767" cy="56566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18200" y="7981516"/>
            <a:ext cx="1187742" cy="1584397"/>
            <a:chOff x="16618200" y="7981516"/>
            <a:chExt cx="1187742" cy="15843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18200" y="7981516"/>
              <a:ext cx="1187742" cy="1584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124256" cy="15403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64" y="59687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3060720"/>
            <a:ext cx="12450332" cy="43148"/>
            <a:chOff x="5358343" y="3060720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306072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8059" y="2199368"/>
            <a:ext cx="4407508" cy="313458"/>
            <a:chOff x="448059" y="2199368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059" y="2199368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78384" y="8347660"/>
            <a:ext cx="5130484" cy="13523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9792" y="3486782"/>
            <a:ext cx="11683365" cy="47245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18200" y="7867230"/>
            <a:ext cx="1187742" cy="1584397"/>
            <a:chOff x="16618200" y="7867230"/>
            <a:chExt cx="1187742" cy="15843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18200" y="7867230"/>
              <a:ext cx="1187742" cy="158439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3881" y="2277139"/>
            <a:ext cx="8872835" cy="9144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244" y="2442414"/>
            <a:ext cx="4659556" cy="62207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2213" y="4177568"/>
            <a:ext cx="5128999" cy="1604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99879" y="4636722"/>
            <a:ext cx="2853359" cy="457421"/>
            <a:chOff x="7499879" y="4636722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499879" y="4636722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0474" y="934826"/>
            <a:ext cx="9021540" cy="1540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17691" y="2150685"/>
            <a:ext cx="12450332" cy="43148"/>
            <a:chOff x="2917691" y="2150685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7691" y="2150685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82664" y="733831"/>
            <a:ext cx="12520386" cy="313458"/>
            <a:chOff x="2882664" y="733831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2664" y="733831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82674" y="2553403"/>
            <a:ext cx="8434662" cy="6972260"/>
            <a:chOff x="4282674" y="2553403"/>
            <a:chExt cx="8434662" cy="69722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674" y="2553403"/>
              <a:ext cx="8434662" cy="69722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17336" y="2845114"/>
            <a:ext cx="2678336" cy="2555194"/>
            <a:chOff x="12717336" y="2845114"/>
            <a:chExt cx="2678336" cy="2555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7336" y="2845114"/>
              <a:ext cx="2678336" cy="25551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4526" y="988648"/>
            <a:ext cx="7737555" cy="1540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17691" y="2150685"/>
            <a:ext cx="12450332" cy="43148"/>
            <a:chOff x="2917691" y="2150685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7691" y="2150685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82664" y="733831"/>
            <a:ext cx="12520386" cy="313458"/>
            <a:chOff x="2882664" y="733831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2664" y="733831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29133" y="7105436"/>
            <a:ext cx="628270" cy="699087"/>
            <a:chOff x="3729133" y="7105436"/>
            <a:chExt cx="628270" cy="6990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9133" y="7105436"/>
              <a:ext cx="628270" cy="6990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51789" y="6074906"/>
            <a:ext cx="628270" cy="699087"/>
            <a:chOff x="3751789" y="6074906"/>
            <a:chExt cx="628270" cy="6990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789" y="6074906"/>
              <a:ext cx="628270" cy="6990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51789" y="5142857"/>
            <a:ext cx="628270" cy="699087"/>
            <a:chOff x="3751789" y="5142857"/>
            <a:chExt cx="628270" cy="6990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1789" y="5142857"/>
              <a:ext cx="628270" cy="69908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7394" y="5301582"/>
            <a:ext cx="1488584" cy="266179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8559" y="2896997"/>
            <a:ext cx="11660922" cy="17183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34774" y="5180067"/>
            <a:ext cx="2271917" cy="2045470"/>
            <a:chOff x="11334774" y="5180067"/>
            <a:chExt cx="2271917" cy="20454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34774" y="5180067"/>
              <a:ext cx="2271917" cy="20454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69307" y="5797669"/>
            <a:ext cx="1850527" cy="1249106"/>
            <a:chOff x="7769307" y="5797669"/>
            <a:chExt cx="1850527" cy="12491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9307" y="5797669"/>
              <a:ext cx="1850527" cy="12491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48959" y="7227844"/>
            <a:ext cx="3872256" cy="17183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248" y="2442410"/>
            <a:ext cx="4659556" cy="62207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2193" y="4177565"/>
            <a:ext cx="5128999" cy="1604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99879" y="4636722"/>
            <a:ext cx="2853359" cy="457421"/>
            <a:chOff x="7499879" y="4636722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499879" y="4636722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8279493" cy="15403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64" y="59687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3060720"/>
            <a:ext cx="12450332" cy="43148"/>
            <a:chOff x="5358343" y="3060720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306072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8059" y="2199368"/>
            <a:ext cx="4407508" cy="313458"/>
            <a:chOff x="448059" y="2199368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059" y="2199368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04345" y="8347660"/>
            <a:ext cx="2366500" cy="13523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18200" y="7867230"/>
            <a:ext cx="1187742" cy="1584397"/>
            <a:chOff x="16618200" y="7867230"/>
            <a:chExt cx="1187742" cy="15843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18200" y="7867230"/>
              <a:ext cx="1187742" cy="15843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1323" y="2277140"/>
            <a:ext cx="12095773" cy="9144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56648" y="3486782"/>
            <a:ext cx="11723135" cy="4724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1" y="2187687"/>
            <a:ext cx="887406" cy="65661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4696" y="1855306"/>
            <a:ext cx="4380326" cy="20596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02287" y="2480077"/>
            <a:ext cx="5236962" cy="72451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1657" y="3468733"/>
            <a:ext cx="7553933" cy="7245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1658" y="4527297"/>
            <a:ext cx="8225602" cy="7245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1658" y="5557839"/>
            <a:ext cx="5830332" cy="7245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1658" y="6610935"/>
            <a:ext cx="5318059" cy="7245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82916" y="7644668"/>
            <a:ext cx="811719" cy="7245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35387" y="3246175"/>
            <a:ext cx="3826087" cy="313458"/>
            <a:chOff x="1935387" y="3246175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5387" y="3246175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6360458" cy="15403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64" y="59687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3060720"/>
            <a:ext cx="12450332" cy="43148"/>
            <a:chOff x="5358343" y="3060720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306072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8059" y="2199368"/>
            <a:ext cx="4407508" cy="313458"/>
            <a:chOff x="448059" y="2199368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059" y="2199368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94029" y="7940880"/>
            <a:ext cx="2366500" cy="13523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6172" y="3874191"/>
            <a:ext cx="9056002" cy="33264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18200" y="7460450"/>
            <a:ext cx="1187742" cy="1584397"/>
            <a:chOff x="16618200" y="7460450"/>
            <a:chExt cx="1187742" cy="15843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18200" y="7460450"/>
              <a:ext cx="1187742" cy="158439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67304" y="2180287"/>
            <a:ext cx="10008255" cy="9144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8652871" cy="15403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64" y="59687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3060720"/>
            <a:ext cx="12450332" cy="43148"/>
            <a:chOff x="5358343" y="3060720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306072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8059" y="2199368"/>
            <a:ext cx="4407508" cy="313458"/>
            <a:chOff x="448059" y="2199368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059" y="2199368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10859" y="8396368"/>
            <a:ext cx="2366500" cy="13523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56191" y="3486782"/>
            <a:ext cx="9393822" cy="47245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18200" y="7867230"/>
            <a:ext cx="1187742" cy="1584397"/>
            <a:chOff x="16618200" y="7867230"/>
            <a:chExt cx="1187742" cy="15843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18200" y="7867230"/>
              <a:ext cx="1187742" cy="158439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3881" y="2277139"/>
            <a:ext cx="8872835" cy="9144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9625" y="934822"/>
            <a:ext cx="4896928" cy="1540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72088" y="2270449"/>
            <a:ext cx="12450332" cy="43148"/>
            <a:chOff x="2972088" y="2270449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2088" y="227044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82664" y="733831"/>
            <a:ext cx="12520386" cy="313458"/>
            <a:chOff x="2882664" y="733831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2664" y="733831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8754" y="2848058"/>
            <a:ext cx="10489852" cy="62017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41466" y="1533409"/>
            <a:ext cx="6622101" cy="9144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3765" y="1247508"/>
            <a:ext cx="6360458" cy="1540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82664" y="2687240"/>
            <a:ext cx="12450332" cy="43148"/>
            <a:chOff x="2882664" y="2687240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2664" y="268724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82664" y="910920"/>
            <a:ext cx="12520386" cy="313458"/>
            <a:chOff x="2882664" y="910920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2664" y="910920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7183" y="7331528"/>
            <a:ext cx="5532584" cy="23404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34734" y="7610485"/>
            <a:ext cx="1187742" cy="1584397"/>
            <a:chOff x="11734734" y="7610485"/>
            <a:chExt cx="1187742" cy="15843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734" y="7610485"/>
              <a:ext cx="1187742" cy="158439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9185" y="1364549"/>
            <a:ext cx="17717291" cy="76677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248" y="2442410"/>
            <a:ext cx="4659556" cy="62207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8765" y="4177565"/>
            <a:ext cx="2082188" cy="1604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99879" y="4636722"/>
            <a:ext cx="2853359" cy="457421"/>
            <a:chOff x="7499879" y="4636722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499879" y="4636722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560" y="5200306"/>
            <a:ext cx="4355434" cy="35032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10199203" cy="15403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878" y="3226902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5872" y="4829399"/>
            <a:ext cx="4407508" cy="313458"/>
            <a:chOff x="345872" y="4829399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872" y="4829399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0457" y="2649643"/>
            <a:ext cx="10064503" cy="7249766"/>
            <a:chOff x="5500457" y="2649643"/>
            <a:chExt cx="10064503" cy="72497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0457" y="2649643"/>
              <a:ext cx="10064503" cy="7249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9920429" cy="15403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78" y="322690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5872" y="4829399"/>
            <a:ext cx="4407508" cy="313458"/>
            <a:chOff x="345872" y="4829399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872" y="4829399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97694" y="3011913"/>
            <a:ext cx="8513684" cy="57173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08966" y="5142857"/>
            <a:ext cx="1782878" cy="1318537"/>
            <a:chOff x="6408966" y="5142857"/>
            <a:chExt cx="1782878" cy="13185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8966" y="5142857"/>
              <a:ext cx="1782878" cy="13185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08966" y="3019152"/>
            <a:ext cx="1623802" cy="1415723"/>
            <a:chOff x="6408966" y="3019152"/>
            <a:chExt cx="1623802" cy="14157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8966" y="3019152"/>
              <a:ext cx="1623802" cy="14157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75428" y="7025938"/>
            <a:ext cx="1172471" cy="1575077"/>
            <a:chOff x="6675428" y="7025938"/>
            <a:chExt cx="1172471" cy="15750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5428" y="7025938"/>
              <a:ext cx="1172471" cy="157507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1655" y="5444573"/>
            <a:ext cx="4837365" cy="303413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7288" y="6463361"/>
            <a:ext cx="10292095" cy="271702"/>
            <a:chOff x="4217288" y="6463361"/>
            <a:chExt cx="10292095" cy="2717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7288" y="6463361"/>
              <a:ext cx="10292095" cy="2717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4445" y="3989112"/>
            <a:ext cx="6778282" cy="2716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413564"/>
            <a:ext cx="2804624" cy="6130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17288" y="3511910"/>
            <a:ext cx="10292095" cy="271702"/>
            <a:chOff x="4217288" y="3511910"/>
            <a:chExt cx="10292095" cy="2717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7288" y="3511910"/>
              <a:ext cx="10292095" cy="27170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363" y="7954325"/>
            <a:ext cx="3208398" cy="613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0415" y="2480034"/>
            <a:ext cx="4659557" cy="6220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1121" y="4215189"/>
            <a:ext cx="3677334" cy="16043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97054" y="4674347"/>
            <a:ext cx="2853359" cy="457421"/>
            <a:chOff x="7597054" y="4674347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597054" y="4674347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1078" y="3448599"/>
            <a:ext cx="6999834" cy="37926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9279456" cy="15403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878" y="3226902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5872" y="4829399"/>
            <a:ext cx="4407508" cy="313458"/>
            <a:chOff x="345872" y="4829399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872" y="4829399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01683" y="2712301"/>
            <a:ext cx="5603721" cy="10450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089870" y="2679050"/>
            <a:ext cx="4357082" cy="4596811"/>
            <a:chOff x="13089870" y="2679050"/>
            <a:chExt cx="4357082" cy="45968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89870" y="2679050"/>
              <a:ext cx="4357082" cy="4596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3690" y="7684398"/>
            <a:ext cx="9276592" cy="2292492"/>
            <a:chOff x="2773690" y="7684398"/>
            <a:chExt cx="9276592" cy="22924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3690" y="7684398"/>
              <a:ext cx="9276592" cy="22924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46779" y="7701422"/>
            <a:ext cx="6826255" cy="2275469"/>
            <a:chOff x="9646779" y="7701422"/>
            <a:chExt cx="6826255" cy="22754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46779" y="7701422"/>
              <a:ext cx="6826255" cy="2275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3316" y="3909858"/>
            <a:ext cx="6268423" cy="37926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8136897" cy="15403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878" y="3226906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5872" y="4829399"/>
            <a:ext cx="4407508" cy="313458"/>
            <a:chOff x="345872" y="4829399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872" y="4829399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23921" y="3173559"/>
            <a:ext cx="5496471" cy="10450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874025" y="3387190"/>
            <a:ext cx="4954526" cy="3101818"/>
            <a:chOff x="12874025" y="3387190"/>
            <a:chExt cx="4954526" cy="31018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74025" y="3387190"/>
              <a:ext cx="4954526" cy="31018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0419" y="2480038"/>
            <a:ext cx="4659556" cy="62207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1117" y="4215193"/>
            <a:ext cx="4271001" cy="1604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97054" y="4674347"/>
            <a:ext cx="2853359" cy="457421"/>
            <a:chOff x="7597054" y="4674347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597054" y="4674347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5021" y="3349687"/>
            <a:ext cx="2482102" cy="1540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37484" y="4584917"/>
            <a:ext cx="13615058" cy="47184"/>
            <a:chOff x="1937484" y="4584917"/>
            <a:chExt cx="13615058" cy="471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7484" y="4584917"/>
              <a:ext cx="13615058" cy="471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18114" y="3148692"/>
            <a:ext cx="13634428" cy="313458"/>
            <a:chOff x="1918114" y="3148692"/>
            <a:chExt cx="13634428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8114" y="3148692"/>
              <a:ext cx="13634428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6542" y="5513849"/>
            <a:ext cx="4887444" cy="10450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82947" y="0"/>
            <a:ext cx="18368662" cy="2939235"/>
            <a:chOff x="-82947" y="0"/>
            <a:chExt cx="18368662" cy="29392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947" y="0"/>
              <a:ext cx="18368662" cy="293923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2799" y="5289621"/>
            <a:ext cx="7008836" cy="7043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2799" y="6146259"/>
            <a:ext cx="2406308" cy="7043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52801" y="7964896"/>
            <a:ext cx="8447666" cy="17391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8254" y="6972609"/>
            <a:ext cx="7160217" cy="9035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77171" y="6912447"/>
            <a:ext cx="4887444" cy="10450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0419" y="2480038"/>
            <a:ext cx="4659556" cy="62207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1117" y="4215193"/>
            <a:ext cx="3924037" cy="1604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97054" y="4674347"/>
            <a:ext cx="2853359" cy="457421"/>
            <a:chOff x="7597054" y="4674347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597054" y="4674347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8325" y="1402419"/>
            <a:ext cx="7521227" cy="23402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7672192" cy="15403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064" y="596875"/>
            <a:ext cx="1917279" cy="21953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3060720"/>
            <a:ext cx="12450332" cy="43148"/>
            <a:chOff x="5358343" y="3060720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3060720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8059" y="2199368"/>
            <a:ext cx="4407508" cy="313458"/>
            <a:chOff x="448059" y="2199368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059" y="2199368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20300" y="8248872"/>
            <a:ext cx="5130490" cy="13523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23601" y="3742303"/>
            <a:ext cx="6508637" cy="425852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18200" y="7842085"/>
            <a:ext cx="1187742" cy="1584397"/>
            <a:chOff x="16618200" y="7842085"/>
            <a:chExt cx="1187742" cy="15843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18200" y="7842085"/>
              <a:ext cx="1187742" cy="1584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2021-08-30T18:24:10Z</dcterms:created>
  <dcterms:modified xsi:type="dcterms:W3CDTF">2021-08-30T18:24:10Z</dcterms:modified>
</cp:coreProperties>
</file>