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7C90E-BF71-4680-9E3C-26D4F9C7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370056-A9C3-4EC1-B1F7-CF4149D9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A738-F4F5-4E4B-9DBD-51962EB0F319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37E5D2-B286-430B-A6C8-E8ABEB84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BD113-8F33-4D75-BB76-E66C46AC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6262-3CA5-48DC-9354-E8EFD2900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40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B8C305-A66A-4437-8AD3-895D406B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D74143-E8E6-41CD-B7A3-96F40D4CD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E6AAE-8A84-4753-805E-AFB81EF15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0A738-F4F5-4E4B-9DBD-51962EB0F319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FA97E8-2281-46CB-A325-3900D6F01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30B09A-C369-4026-A017-6B917CC66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76262-3CA5-48DC-9354-E8EFD2900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9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E3EFB6F-1287-45AC-8730-09EEBA4F1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단어 단위의 실시간 수화</a:t>
            </a:r>
            <a:br>
              <a:rPr lang="ko-KR" altLang="en-US" sz="50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50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번역</a:t>
            </a:r>
            <a:endParaRPr lang="en-US" sz="5000" dirty="0">
              <a:solidFill>
                <a:schemeClr val="accent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5DDE30-AC52-49AA-990B-7FD477F91C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90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BC454DA-DD55-4821-864A-9F34B391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수집</a:t>
            </a:r>
            <a:endParaRPr lang="ko-KR" altLang="en-US" sz="2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E811FC-705B-4137-9D24-46160FF169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03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C54BDFB2-A418-4C80-A844-BA7D6894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>
                <a:solidFill>
                  <a:srgbClr val="333333"/>
                </a:solidFill>
                <a:latin typeface="KoPubWorld돋움체 Medium" panose="00000600000000000000" pitchFamily="2" charset="-127"/>
              </a:rPr>
              <a:t>MediaPipe Holistic</a:t>
            </a:r>
            <a:endParaRPr lang="en-US" sz="2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A30019-525D-4CDD-91FE-B208020190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14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3046481-702F-4C75-A224-2EF63DD6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>
                <a:solidFill>
                  <a:srgbClr val="333333"/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Labeling</a:t>
            </a:r>
            <a:endParaRPr lang="en-US" altLang="ko-KR" sz="2500" dirty="0">
              <a:solidFill>
                <a:srgbClr val="333333"/>
              </a:solidFill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3C4B4D-FE41-499D-B2DE-A1F99D4E72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41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A76882FB-5510-4607-B40E-1BD70A83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>
                <a:solidFill>
                  <a:srgbClr val="333333"/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Labeling</a:t>
            </a:r>
            <a:endParaRPr lang="en-US" altLang="ko-KR" sz="2500" dirty="0">
              <a:solidFill>
                <a:srgbClr val="333333"/>
              </a:solidFill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9C203C-A3FA-47AC-9E1E-DEA921CE5E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87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29D8349-5336-4471-9C54-9678B409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>
                <a:solidFill>
                  <a:srgbClr val="333333"/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Labeling</a:t>
            </a:r>
            <a:endParaRPr lang="en-US" altLang="ko-KR" sz="2500" dirty="0">
              <a:solidFill>
                <a:srgbClr val="333333"/>
              </a:solidFill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E11EC7-471B-46E0-9166-298ACB6E5A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76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54814883-3AED-4BB3-AE65-EF4F63E3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>
                <a:solidFill>
                  <a:srgbClr val="333333"/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Labeling</a:t>
            </a:r>
            <a:endParaRPr lang="en-US" altLang="ko-KR" sz="2500" dirty="0">
              <a:solidFill>
                <a:srgbClr val="333333"/>
              </a:solidFill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0C353A-2E70-4D74-AC2A-9A79ACAACE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45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0D1B30A8-406F-42F6-923D-5DA5F9185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>
                <a:solidFill>
                  <a:srgbClr val="333333"/>
                </a:solidFill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Labeling</a:t>
            </a:r>
            <a:endParaRPr lang="en-US" altLang="ko-KR" sz="2500" dirty="0">
              <a:solidFill>
                <a:srgbClr val="333333"/>
              </a:solidFill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8AAF04-82C6-4491-B64E-89804B80BD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77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DB4D9E9F-F323-4B75-A009-A5EFA577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RNN</a:t>
            </a:r>
            <a:endParaRPr lang="ko-KR" altLang="en-US" sz="2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1ADAD3-FEBF-447E-B7A3-91E640E444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37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E6E7D2B-C70D-4512-8611-66A5825B2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RNN</a:t>
            </a:r>
            <a:endParaRPr lang="ko-KR" altLang="en-US" sz="2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9232ED-0A89-47FD-B713-1EFFEFC21D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7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D12EDF63-A776-4816-8008-61DC1B83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RNN</a:t>
            </a:r>
            <a:endParaRPr lang="ko-KR" altLang="en-US" sz="2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FEAB35-4B93-4261-A72C-671C0CE1F2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2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C71F9866-4060-4201-A470-6FBE288B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목  차</a:t>
            </a:r>
            <a:endParaRPr lang="ko-KR" altLang="en-US" sz="2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8D27D2-61CC-43A3-877E-70EB66EC82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64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A2F7740F-5FB5-4359-84DA-6A6C319E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LSTM (Long Short Term Memory)</a:t>
            </a:r>
            <a:endParaRPr lang="en-US" altLang="ko-KR" sz="2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2B2ABC-F841-463B-AD11-288C6903A5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26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068149D4-F65D-4D28-B5B2-EBAD3564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5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 평가</a:t>
            </a:r>
            <a:endParaRPr lang="ko-KR" altLang="en-US" sz="2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BC3B35-3A60-4D18-BC3B-9FA25D2FBD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24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C256583C-F3DB-4821-B062-905B5BDD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5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낮은 정확도의 이유</a:t>
            </a:r>
            <a:r>
              <a:rPr lang="en-US" altLang="ko-KR" sz="25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-NO</a:t>
            </a:r>
            <a:r>
              <a:rPr lang="ko-KR" altLang="en-US" sz="25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5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HAND DETECTION</a:t>
            </a:r>
            <a:endParaRPr lang="en-US" altLang="ko-KR" sz="2500" b="1" i="0" dirty="0">
              <a:solidFill>
                <a:srgbClr val="202124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F3A5EC-02AE-49CC-B5D9-A96EF3C88E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53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A14E067-6EBF-4342-A3C6-604E72A4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5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낮은 정확도의 이유</a:t>
            </a:r>
            <a:r>
              <a:rPr lang="en-US" altLang="ko-KR" sz="25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-NO</a:t>
            </a:r>
            <a:r>
              <a:rPr lang="ko-KR" altLang="en-US" sz="25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5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HAND DETECTION</a:t>
            </a:r>
            <a:endParaRPr lang="en-US" altLang="ko-KR" sz="2500" b="1" i="0" dirty="0">
              <a:solidFill>
                <a:srgbClr val="202124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8B3E2E-A95E-4D7C-BEF0-B26088F782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33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481738BC-3D7D-4891-9B8C-888D55D62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5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 평가</a:t>
            </a:r>
            <a:endParaRPr lang="ko-KR" altLang="en-US" sz="2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0C6B1-DF49-40AB-B36F-CB722A7948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4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0AE16E3A-91E9-4BB6-B860-D8918B73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2B628F-3482-46D3-8F77-68C8349E7D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72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EB499CAB-2366-4279-AD1D-70C4DCCD9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C7EC5F-2975-4F7B-BCCB-DFC0FE95FE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72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57AB025A-BB55-4306-B988-73997A46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AD0F03-03C4-4F16-8532-2D2361FCF7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98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A82B4954-3E39-43FA-AD3B-A1A65721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6D7303-A836-429C-96CA-195A615363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77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A2C414F4-DBEB-40C7-8954-0B5EFAC9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91306C-644C-4404-8968-1FFA17EB5B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1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09A01086-A71F-49DB-80F5-1CCE7D84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ED1A26-6BD2-46AC-89C5-ED0883D2FF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6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D25CD978-D7BF-4BF6-88A4-BF29EA81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59AF9E-5DCC-4B24-8E96-E99C35E146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08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266180D8-303B-41CD-9056-1CE8D61B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C4E873-AD15-4A73-9485-BFBCF7DCB0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46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7FAD2568-093D-4CB6-9506-720FB6E7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047388-65C4-412C-BCF6-D09FACD3CF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43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E3AD83F5-77EF-4E54-8DBE-C6D6FC8C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감 사 합 니 다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D8B08D-6EB5-4768-8114-0558005390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A57D1E93-3F61-4063-A4B4-FCEA2D1C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주제 선정</a:t>
            </a:r>
            <a:endParaRPr lang="ko-KR" altLang="en-US" sz="2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D32CCE-3E64-4FE1-9443-5460872233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8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89A9019A-15F8-44BE-B083-7680A5FD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GOAL</a:t>
            </a:r>
            <a:endParaRPr lang="en-US" sz="2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5159FE-61D0-4261-A1D1-3605C3A9C2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34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213D0E4-B270-4D84-8B56-065857E27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GOAL</a:t>
            </a:r>
            <a:endParaRPr lang="en-US" sz="2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3D6CF1-BE18-4DD6-AB53-CFD4502F57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8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ED151A22-0CF0-4B3A-AA70-96D6AF5F9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GOAL</a:t>
            </a:r>
            <a:endParaRPr lang="en-US" sz="2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7B6022-59F7-4BEF-90F0-A298B54FAA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8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07591D4E-13D3-483D-808D-E777B7806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구현 과정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3F6A7D-3AE6-45F4-8829-468CAD45C9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28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1C0113D-4998-4C2D-940C-DFF5363F5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수집</a:t>
            </a:r>
            <a:endParaRPr lang="ko-KR" altLang="en-US" sz="2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0A44FA-115D-4147-ACB5-15238E3D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6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화면 슬라이드 쇼(16:9)</PresentationFormat>
  <Paragraphs>24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KoPubWorld돋움체 Medium</vt:lpstr>
      <vt:lpstr>맑은 고딕</vt:lpstr>
      <vt:lpstr>Arial</vt:lpstr>
      <vt:lpstr>Office 테마</vt:lpstr>
      <vt:lpstr>단어 단위의 실시간 수화 번역</vt:lpstr>
      <vt:lpstr>목  차</vt:lpstr>
      <vt:lpstr>PowerPoint 프레젠테이션</vt:lpstr>
      <vt:lpstr>주제 선정</vt:lpstr>
      <vt:lpstr>GOAL</vt:lpstr>
      <vt:lpstr>GOAL</vt:lpstr>
      <vt:lpstr>GOAL</vt:lpstr>
      <vt:lpstr>구현 과정</vt:lpstr>
      <vt:lpstr>데이터 수집</vt:lpstr>
      <vt:lpstr>데이터 수집</vt:lpstr>
      <vt:lpstr>MediaPipe Holistic</vt:lpstr>
      <vt:lpstr>Labeling</vt:lpstr>
      <vt:lpstr>Labeling</vt:lpstr>
      <vt:lpstr>Labeling</vt:lpstr>
      <vt:lpstr>Labeling</vt:lpstr>
      <vt:lpstr>Labeling</vt:lpstr>
      <vt:lpstr>RNN</vt:lpstr>
      <vt:lpstr>RNN</vt:lpstr>
      <vt:lpstr>RNN</vt:lpstr>
      <vt:lpstr>LSTM (Long Short Term Memory)</vt:lpstr>
      <vt:lpstr>모델 평가</vt:lpstr>
      <vt:lpstr>낮은 정확도의 이유-NO HAND DETECTION</vt:lpstr>
      <vt:lpstr>낮은 정확도의 이유-NO HAND DETECTION</vt:lpstr>
      <vt:lpstr>모델 평가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 사 합 니 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단어 단위의 실시간 수화 번역</dc:title>
  <dc:creator>YANG NAmHwi</dc:creator>
  <cp:lastModifiedBy>YANG NAmHwi</cp:lastModifiedBy>
  <cp:revision>1</cp:revision>
  <dcterms:created xsi:type="dcterms:W3CDTF">2021-11-23T10:40:16Z</dcterms:created>
  <dcterms:modified xsi:type="dcterms:W3CDTF">2021-11-23T10:40:16Z</dcterms:modified>
</cp:coreProperties>
</file>