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F5BF4-4D03-4C9A-B34A-895280751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4B29E-FDF7-4E9E-AE95-02591B4E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C8790-846F-4A8C-BC5E-5C143FBA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D9E94-DE42-416B-BBF1-0F4CFD30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D35FD-6E80-48B6-8A57-489B805B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4B052-34AD-4947-A289-C5133E56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E8AF5-3DCA-4F43-ABCE-840D11BDE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F5DAF-5528-4CA4-8848-4F238AF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CDA76-A71B-4556-AA75-E2F40899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C866F-0257-4DDE-BE65-0E135D07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4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B8C96-0548-4781-B581-9333F7139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272D5-4850-4951-ABE9-89EA69AC4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E2C53-780B-4F84-9FAE-255869CA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E94D6-4D80-4D4D-9D6A-330C26EA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B031D-7E54-4161-8687-AD0C44B4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4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7DC74-7F39-49D8-A943-F56A09B7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A6F72-DF4A-49C7-8F2A-0027FDFF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D7BD6-0247-4440-A888-D7A662CE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ED3F7-0E6B-4A6C-8FDA-EEDA87E1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12BCB-C614-4657-AF41-C3E65CC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26D3F-8644-4BEA-9C6E-385B9BB5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41C53-5EBE-4A68-9C74-E18DF8BC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E0068-D5FF-456A-B667-871E40EF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31E97-C63B-4111-BBBA-219713C5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E2884-E9F0-43B2-A16B-648F9012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847F9-A139-4C12-8D07-FC11EDBB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37AFA-F72D-4B52-BC43-C2AB4161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616FE-70C3-4A46-BFD9-22393400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45FE5-5648-4CAD-9247-43BCB5D7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2686C-BB42-4476-B33D-3B99E4F9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E0F4D-A378-4912-81D0-5E019A1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4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5F131-37DF-4834-A2AB-751DA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7F954-47BD-4E2C-A67F-3B346723B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ABF99-DC2C-44A6-82B8-74651FB5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6880EF-A085-49D4-8D7F-FFC858EEF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05F023-124A-47A5-B410-AE1AD536C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3B429-397C-48EC-84A5-3CEC9A96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32028-493D-4BF7-BD7A-456E2C6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73613B-3202-45EE-865F-F004E6BD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6D648-7E15-4052-BD43-F5975A4B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AE00DE-0432-487B-A905-8063D15B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FE440B-788D-4E0D-B3A1-43A0F11D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7DB1D-00C6-42D8-807A-AB734F05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F278-F4C3-4364-82E9-29BF0B65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0719-46EA-4C79-8502-73C57EDF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B42059-F563-484B-9954-9D32B94F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8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92B0-CC70-4BE1-9964-7462D4E1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3341-A34C-498B-8502-5A72511A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EF1568-9B2C-49C9-925A-167D64343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DBE72-5DED-4243-A9C9-217DC28B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CCBEF-7559-4E76-8A62-387F0EB4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0279B-4329-45BE-8182-D20D19E9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0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E227-A393-4580-96B8-CBD059F4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96EFC0-A8CD-4D06-9661-00CEFEC34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E5E9A-B556-42CA-8E2E-D1476B1A4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43ABAC-B275-4DE4-8A61-223B80BA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C0EF9-4A40-4F1A-A941-84273779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273EA-6B39-476B-B0A8-8B4F631B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6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E939A8-BAFB-4DBC-99BB-36A80BCA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A3DAA-2ADE-46EA-A12E-6CAF5369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B3B5A-5229-48EE-999B-A09A00E4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7F00-73DC-4498-96AE-41676A16CE6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E839F-0252-44EA-94EB-1DCB2F440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BA56F-682F-49FE-A1A9-435FB4CE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2CBF-EBC0-4F87-8E2D-79AD0FBCB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2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0002A1-3513-4229-912C-DEE3F643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Dear My Diary(DMD)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85AF57-30A5-4F49-A086-225F1E530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644" y="1756383"/>
            <a:ext cx="6604174" cy="895377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3D66F6-417D-479B-A880-7C070711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Bahnschrift Light" panose="020B0502040204020203" pitchFamily="34" charset="0"/>
              </a:rPr>
              <a:t>- </a:t>
            </a:r>
            <a:r>
              <a:rPr lang="ko-KR" altLang="en-US" dirty="0">
                <a:latin typeface="Bahnschrift Light" panose="020B0502040204020203" pitchFamily="34" charset="0"/>
              </a:rPr>
              <a:t>내가 내 다이어리에게 매일매일의 나를 알려준다</a:t>
            </a:r>
            <a:r>
              <a:rPr lang="en-US" altLang="ko-KR" dirty="0">
                <a:latin typeface="Bahnschrift Light" panose="020B0502040204020203" pitchFamily="34" charset="0"/>
              </a:rPr>
              <a:t>.</a:t>
            </a:r>
          </a:p>
          <a:p>
            <a:r>
              <a:rPr lang="en-US" altLang="ko-KR" dirty="0">
                <a:latin typeface="Bahnschrift Light" panose="020B0502040204020203" pitchFamily="34" charset="0"/>
              </a:rPr>
              <a:t>- 'Dear'</a:t>
            </a:r>
            <a:r>
              <a:rPr lang="ko-KR" altLang="en-US" dirty="0">
                <a:latin typeface="Bahnschrift Light" panose="020B0502040204020203" pitchFamily="34" charset="0"/>
              </a:rPr>
              <a:t>이라는 말에 포근함을 주고 싶음</a:t>
            </a:r>
            <a:endParaRPr lang="en-US" altLang="ko-KR" dirty="0">
              <a:latin typeface="Bahnschrift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ahnschrift Light" panose="020B0502040204020203" pitchFamily="34" charset="0"/>
              </a:rPr>
              <a:t>색상 </a:t>
            </a:r>
            <a:r>
              <a:rPr lang="en-US" altLang="ko-KR" dirty="0">
                <a:latin typeface="Bahnschrift Light" panose="020B0502040204020203" pitchFamily="34" charset="0"/>
              </a:rPr>
              <a:t>: </a:t>
            </a:r>
            <a:r>
              <a:rPr lang="ko-KR" altLang="en-US" dirty="0" err="1">
                <a:latin typeface="Bahnschrift Light" panose="020B0502040204020203" pitchFamily="34" charset="0"/>
              </a:rPr>
              <a:t>곰돌이</a:t>
            </a:r>
            <a:r>
              <a:rPr lang="ko-KR" altLang="en-US" dirty="0">
                <a:latin typeface="Bahnschrift Light" panose="020B0502040204020203" pitchFamily="34" charset="0"/>
              </a:rPr>
              <a:t> 푸 인형 색 </a:t>
            </a:r>
            <a:r>
              <a:rPr lang="en-US" altLang="ko-KR" dirty="0">
                <a:latin typeface="Bahnschrift Light" panose="020B0502040204020203" pitchFamily="34" charset="0"/>
              </a:rPr>
              <a:t>– </a:t>
            </a:r>
            <a:r>
              <a:rPr lang="ko-KR" altLang="en-US" dirty="0">
                <a:latin typeface="Bahnschrift Light" panose="020B0502040204020203" pitchFamily="34" charset="0"/>
              </a:rPr>
              <a:t>갈색</a:t>
            </a:r>
            <a:r>
              <a:rPr lang="en-US" altLang="ko-KR" dirty="0">
                <a:latin typeface="Bahnschrift Light" panose="020B0502040204020203" pitchFamily="34" charset="0"/>
              </a:rPr>
              <a:t> </a:t>
            </a:r>
            <a:r>
              <a:rPr lang="ko-KR" altLang="en-US" dirty="0">
                <a:latin typeface="Bahnschrift Light" panose="020B0502040204020203" pitchFamily="34" charset="0"/>
              </a:rPr>
              <a:t>계열</a:t>
            </a:r>
            <a:endParaRPr lang="en-US" altLang="ko-KR" dirty="0">
              <a:latin typeface="Bahnschrift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ahnschrift Light" panose="020B0502040204020203" pitchFamily="34" charset="0"/>
              </a:rPr>
              <a:t>폰트 </a:t>
            </a:r>
            <a:r>
              <a:rPr lang="en-US" altLang="ko-KR" dirty="0">
                <a:latin typeface="Bahnschrift Light" panose="020B0502040204020203" pitchFamily="34" charset="0"/>
              </a:rPr>
              <a:t>: </a:t>
            </a:r>
            <a:r>
              <a:rPr lang="ko-KR" altLang="en-US" dirty="0">
                <a:latin typeface="Bahnschrift Light" panose="020B0502040204020203" pitchFamily="34" charset="0"/>
              </a:rPr>
              <a:t>필기체 느낌을 주고 싶음</a:t>
            </a:r>
            <a:endParaRPr lang="en-US" altLang="ko-KR" dirty="0">
              <a:latin typeface="Bahnschrift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ahnschrift Light" panose="020B0502040204020203" pitchFamily="34" charset="0"/>
              </a:rPr>
              <a:t>edwardian</a:t>
            </a:r>
            <a:r>
              <a:rPr lang="en-US" altLang="ko-KR" dirty="0">
                <a:latin typeface="Bahnschrift Light" panose="020B0502040204020203" pitchFamily="34" charset="0"/>
              </a:rPr>
              <a:t> script </a:t>
            </a:r>
            <a:r>
              <a:rPr lang="en-US" altLang="ko-KR" dirty="0" err="1">
                <a:latin typeface="Bahnschrift Light" panose="020B0502040204020203" pitchFamily="34" charset="0"/>
              </a:rPr>
              <a:t>itc</a:t>
            </a:r>
            <a:r>
              <a:rPr lang="en-US" altLang="ko-KR" dirty="0">
                <a:latin typeface="Bahnschrift Light" panose="020B0502040204020203" pitchFamily="34" charset="0"/>
              </a:rPr>
              <a:t> : </a:t>
            </a:r>
            <a:r>
              <a:rPr lang="ko-KR" altLang="en-US" dirty="0">
                <a:latin typeface="Bahnschrift Light" panose="020B0502040204020203" pitchFamily="34" charset="0"/>
              </a:rPr>
              <a:t>글씨체가 제일 좋은 것 같지만 이건 알아보기 힘듦</a:t>
            </a:r>
            <a:endParaRPr lang="en-US" altLang="ko-KR" dirty="0">
              <a:latin typeface="Bahnschrift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ahnschrift Light" panose="020B0502040204020203" pitchFamily="34" charset="0"/>
              </a:rPr>
              <a:t>포천 막걸리체 </a:t>
            </a:r>
            <a:r>
              <a:rPr lang="en-US" altLang="ko-KR" dirty="0">
                <a:latin typeface="Bahnschrift Light" panose="020B0502040204020203" pitchFamily="34" charset="0"/>
              </a:rPr>
              <a:t>: </a:t>
            </a:r>
            <a:r>
              <a:rPr lang="ko-KR" altLang="en-US" dirty="0">
                <a:latin typeface="Bahnschrift Light" panose="020B0502040204020203" pitchFamily="34" charset="0"/>
              </a:rPr>
              <a:t>동글동글한 글씨체라서 포근한 느낌을 줄 수 있을 것 같음</a:t>
            </a:r>
            <a:endParaRPr lang="en-US" altLang="ko-KR" dirty="0">
              <a:latin typeface="Bahnschrift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ahnschrift Light" panose="020B0502040204020203" pitchFamily="34" charset="0"/>
              </a:rPr>
              <a:t>전체적으로 외국영화에서 일기나 편지 작성할 때 먼지 날릴 것 같은 느낌</a:t>
            </a:r>
            <a:endParaRPr lang="en-US" altLang="ko-KR" dirty="0">
              <a:latin typeface="Bahnschrift Light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5A819C-5169-4A6E-9E10-550F23D2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84" y="2727899"/>
            <a:ext cx="4618120" cy="7011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01AC1C-2227-4B2F-BC9F-AC409EF1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624" y="3429000"/>
            <a:ext cx="554022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110D8-0CEF-46DC-ACC9-77B2E126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79210"/>
            <a:ext cx="2464886" cy="816429"/>
          </a:xfrm>
        </p:spPr>
        <p:txBody>
          <a:bodyPr>
            <a:norm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2C7A99F-6212-4E4C-932D-DC05BD91C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205989"/>
              </p:ext>
            </p:extLst>
          </p:nvPr>
        </p:nvGraphicFramePr>
        <p:xfrm>
          <a:off x="814890" y="1473278"/>
          <a:ext cx="10562220" cy="538472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789820">
                  <a:extLst>
                    <a:ext uri="{9D8B030D-6E8A-4147-A177-3AD203B41FA5}">
                      <a16:colId xmlns:a16="http://schemas.microsoft.com/office/drawing/2014/main" val="272823188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2740886429"/>
                    </a:ext>
                  </a:extLst>
                </a:gridCol>
              </a:tblGrid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0935"/>
                  </a:ext>
                </a:extLst>
              </a:tr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중복 절대 불가</a:t>
                      </a:r>
                      <a:r>
                        <a:rPr lang="en-US" altLang="ko-KR" dirty="0"/>
                        <a:t>, Primary Key</a:t>
                      </a:r>
                      <a:r>
                        <a:rPr lang="ko-KR" altLang="en-US" dirty="0"/>
                        <a:t>로 설정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82414"/>
                  </a:ext>
                </a:extLst>
              </a:tr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8~15</a:t>
                      </a:r>
                      <a:r>
                        <a:rPr lang="ko-KR" altLang="en-US" dirty="0"/>
                        <a:t>자 사이 영어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문자 하나 필수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중복도 가능하지만 최대한 중복을 없애기 위해서 기존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count</a:t>
                      </a:r>
                      <a:r>
                        <a:rPr lang="ko-KR" altLang="en-US" dirty="0"/>
                        <a:t>값에 따라서 위험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안전 수준 표시하기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21871"/>
                  </a:ext>
                </a:extLst>
              </a:tr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비밀번호와 일치하는지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854"/>
                  </a:ext>
                </a:extLst>
              </a:tr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ko-KR" altLang="en-US" dirty="0"/>
                        <a:t>가 있는지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이메일 형식을 잘 지켰는지 검토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선택사항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광고성 메일 혹은 휴먼계정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등등 알림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72092"/>
                  </a:ext>
                </a:extLst>
              </a:tr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막 </a:t>
                      </a:r>
                      <a:r>
                        <a:rPr lang="en-US" altLang="ko-KR" dirty="0"/>
                        <a:t>~ ! </a:t>
                      </a:r>
                      <a:r>
                        <a:rPr lang="ko-KR" altLang="en-US" dirty="0"/>
                        <a:t>이런 문자 포함 했는지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51509"/>
                  </a:ext>
                </a:extLst>
              </a:tr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자리 월 일 각각 스크롤해서 선택할 수 있게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61089"/>
                  </a:ext>
                </a:extLst>
              </a:tr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스크롤로 선택가능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45397"/>
                  </a:ext>
                </a:extLst>
              </a:tr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칸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칸 만들어서 </a:t>
                      </a:r>
                      <a:r>
                        <a:rPr lang="en-US" altLang="ko-KR" dirty="0"/>
                        <a:t>010 – 1234 – 1234 </a:t>
                      </a:r>
                      <a:r>
                        <a:rPr lang="ko-KR" altLang="en-US" dirty="0"/>
                        <a:t>이런 형태로 만들기</a:t>
                      </a:r>
                      <a:r>
                        <a:rPr lang="en-US" altLang="ko-KR" dirty="0"/>
                        <a:t>..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35535"/>
                  </a:ext>
                </a:extLst>
              </a:tr>
              <a:tr h="494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 확인 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통신이 잘 구축되야 가능할 것으로 생각된다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광고성 문자 혹은 휴먼계정 등등 알림 역할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93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0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B3743-C355-42AE-9DBA-566E10BC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그 외 사항들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2FEC25D-40A8-453F-8502-58184199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7" y="1228057"/>
            <a:ext cx="10261349" cy="4873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800" b="1" dirty="0"/>
              <a:t>로그인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 비밀번호만 있는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DB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 만들기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접속시간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접속 횟수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COUNT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하기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800" b="1" dirty="0"/>
              <a:t>아이디 찾기</a:t>
            </a:r>
            <a:endParaRPr lang="en-US" altLang="ko-KR" sz="2800" b="1" dirty="0"/>
          </a:p>
          <a:p>
            <a:pPr marL="0" indent="0">
              <a:buNone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아이디와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DETAIL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DB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만들고 조인 후 전화번호로 아이디 찾기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이메일로 아이디 찾기 할 것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800" b="1" dirty="0"/>
              <a:t>비밀번호 찾기</a:t>
            </a:r>
            <a:endParaRPr lang="en-US" altLang="ko-KR" sz="2800" b="1" dirty="0"/>
          </a:p>
          <a:p>
            <a:pPr marL="0" indent="0">
              <a:buNone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아이디를 먼저 검색 후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존재하는 아이디라면 전화번호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혹은 이메일 인증 후 변경하기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후 확인도 필수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89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258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함초롬바탕</vt:lpstr>
      <vt:lpstr>휴먼매직체</vt:lpstr>
      <vt:lpstr>Arial</vt:lpstr>
      <vt:lpstr>Bahnschrift Light</vt:lpstr>
      <vt:lpstr>Office 테마</vt:lpstr>
      <vt:lpstr>Dear My Diary(DMD) </vt:lpstr>
      <vt:lpstr>회원가입</vt:lpstr>
      <vt:lpstr>그 외 사항들..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My Diary</dc:title>
  <dc:creator>휘정 이</dc:creator>
  <cp:lastModifiedBy>휘정 이</cp:lastModifiedBy>
  <cp:revision>10</cp:revision>
  <dcterms:created xsi:type="dcterms:W3CDTF">2020-10-01T14:13:12Z</dcterms:created>
  <dcterms:modified xsi:type="dcterms:W3CDTF">2020-10-01T16:56:45Z</dcterms:modified>
</cp:coreProperties>
</file>