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306" r:id="rId5"/>
    <p:sldId id="307" r:id="rId6"/>
    <p:sldId id="260" r:id="rId7"/>
    <p:sldId id="265" r:id="rId8"/>
    <p:sldId id="268" r:id="rId9"/>
    <p:sldId id="269" r:id="rId10"/>
    <p:sldId id="308" r:id="rId11"/>
    <p:sldId id="309" r:id="rId12"/>
    <p:sldId id="311" r:id="rId13"/>
    <p:sldId id="313" r:id="rId14"/>
    <p:sldId id="312" r:id="rId15"/>
    <p:sldId id="314" r:id="rId16"/>
    <p:sldId id="315" r:id="rId17"/>
    <p:sldId id="316" r:id="rId18"/>
    <p:sldId id="318" r:id="rId19"/>
    <p:sldId id="317" r:id="rId20"/>
    <p:sldId id="319" r:id="rId21"/>
    <p:sldId id="320" r:id="rId22"/>
    <p:sldId id="321" r:id="rId23"/>
    <p:sldId id="323" r:id="rId24"/>
    <p:sldId id="322" r:id="rId25"/>
    <p:sldId id="32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87" autoAdjust="0"/>
    <p:restoredTop sz="94660"/>
  </p:normalViewPr>
  <p:slideViewPr>
    <p:cSldViewPr>
      <p:cViewPr>
        <p:scale>
          <a:sx n="100" d="100"/>
          <a:sy n="100" d="100"/>
        </p:scale>
        <p:origin x="-426" y="-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33849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26428" y="9251950"/>
            <a:ext cx="339244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8946737" y="0"/>
            <a:ext cx="4088359" cy="9753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23540" y="546039"/>
            <a:ext cx="2698167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500">
                <a:solidFill>
                  <a:schemeClr val="accent6">
                    <a:lumOff val="-8741"/>
                  </a:schemeClr>
                </a:solidFill>
              </a:defRPr>
            </a:lvl1pPr>
          </a:lstStyle>
          <a:p>
            <a:r>
              <a:rPr lang="ko-KR" altLang="en-US" b="1" dirty="0" smtClean="0">
                <a:solidFill>
                  <a:schemeClr val="accent2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팀 겉멋</a:t>
            </a:r>
            <a:endParaRPr b="1" dirty="0">
              <a:solidFill>
                <a:schemeClr val="accent2"/>
              </a:solidFill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28633" y="1289832"/>
            <a:ext cx="2771593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smtClean="0">
                <a:latin typeface="HY산B" panose="02030600000101010101" pitchFamily="18" charset="-127"/>
                <a:ea typeface="HY산B" panose="02030600000101010101" pitchFamily="18" charset="-127"/>
              </a:rPr>
              <a:t>웹 </a:t>
            </a:r>
            <a:r>
              <a:rPr dirty="0" smtClean="0">
                <a:latin typeface="HY산B" panose="02030600000101010101" pitchFamily="18" charset="-127"/>
                <a:ea typeface="HY산B" panose="02030600000101010101" pitchFamily="18" charset="-127"/>
              </a:rPr>
              <a:t>Project</a:t>
            </a:r>
            <a:endParaRPr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9146169" y="1358144"/>
            <a:ext cx="1849865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r>
              <a:rPr dirty="0" err="1"/>
              <a:t>프로젝트</a:t>
            </a:r>
            <a:r>
              <a:rPr dirty="0"/>
              <a:t> </a:t>
            </a:r>
            <a:r>
              <a:rPr dirty="0" err="1"/>
              <a:t>시작일</a:t>
            </a:r>
            <a:r>
              <a:rPr dirty="0"/>
              <a:t> : </a:t>
            </a:r>
            <a:r>
              <a:rPr dirty="0" smtClean="0"/>
              <a:t>201</a:t>
            </a:r>
            <a:r>
              <a:rPr lang="en-US" dirty="0" smtClean="0"/>
              <a:t>9</a:t>
            </a:r>
            <a:r>
              <a:rPr dirty="0" smtClean="0"/>
              <a:t>.0</a:t>
            </a:r>
            <a:r>
              <a:rPr lang="en-US" dirty="0" smtClean="0"/>
              <a:t>1</a:t>
            </a:r>
            <a:r>
              <a:rPr dirty="0" smtClean="0"/>
              <a:t>.2</a:t>
            </a:r>
            <a:r>
              <a:rPr lang="en-US" dirty="0" smtClean="0"/>
              <a:t>2</a:t>
            </a:r>
            <a:endParaRPr dirty="0"/>
          </a:p>
        </p:txBody>
      </p:sp>
      <p:sp>
        <p:nvSpPr>
          <p:cNvPr id="125" name="Shape 125"/>
          <p:cNvSpPr/>
          <p:nvPr/>
        </p:nvSpPr>
        <p:spPr>
          <a:xfrm>
            <a:off x="9285851" y="2426012"/>
            <a:ext cx="1593142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r>
              <a:rPr sz="2000" dirty="0" err="1" smtClean="0"/>
              <a:t>개발담당자</a:t>
            </a:r>
            <a:r>
              <a:rPr lang="en-US" sz="2000" dirty="0" smtClean="0"/>
              <a:t>:</a:t>
            </a:r>
          </a:p>
          <a:p>
            <a:r>
              <a:rPr sz="2000" dirty="0" smtClean="0"/>
              <a:t> </a:t>
            </a:r>
            <a:r>
              <a:rPr lang="ko-KR" altLang="en-US" sz="2000" dirty="0" err="1" smtClean="0"/>
              <a:t>강휘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r>
              <a:rPr lang="ko-KR" altLang="en-US" sz="2000" dirty="0" smtClean="0"/>
              <a:t>정연택 </a:t>
            </a:r>
            <a:endParaRPr lang="en-US" altLang="ko-KR" sz="2000" dirty="0" smtClean="0"/>
          </a:p>
          <a:p>
            <a:r>
              <a:rPr lang="ko-KR" altLang="en-US" sz="2000" dirty="0" err="1" smtClean="0"/>
              <a:t>이도하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r>
              <a:rPr lang="ko-KR" altLang="en-US" sz="2000" dirty="0" smtClean="0"/>
              <a:t>지경호 </a:t>
            </a:r>
            <a:endParaRPr lang="en-US" altLang="ko-KR" sz="2000" dirty="0" smtClean="0"/>
          </a:p>
          <a:p>
            <a:r>
              <a:rPr lang="ko-KR" altLang="en-US" sz="2000" dirty="0" smtClean="0"/>
              <a:t>이윤성</a:t>
            </a:r>
            <a:endParaRPr sz="2000" dirty="0"/>
          </a:p>
        </p:txBody>
      </p:sp>
      <p:sp>
        <p:nvSpPr>
          <p:cNvPr id="126" name="Shape 126"/>
          <p:cNvSpPr/>
          <p:nvPr/>
        </p:nvSpPr>
        <p:spPr>
          <a:xfrm>
            <a:off x="9119527" y="1648905"/>
            <a:ext cx="210634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r>
              <a:rPr dirty="0" err="1"/>
              <a:t>프로젝트</a:t>
            </a:r>
            <a:r>
              <a:rPr dirty="0"/>
              <a:t> </a:t>
            </a:r>
            <a:r>
              <a:rPr dirty="0" err="1"/>
              <a:t>완료예상일</a:t>
            </a:r>
            <a:r>
              <a:rPr dirty="0"/>
              <a:t> : </a:t>
            </a:r>
            <a:r>
              <a:rPr dirty="0" smtClean="0"/>
              <a:t>201</a:t>
            </a:r>
            <a:r>
              <a:rPr lang="en-US" dirty="0" smtClean="0"/>
              <a:t>9</a:t>
            </a:r>
            <a:r>
              <a:rPr dirty="0" smtClean="0"/>
              <a:t>.0</a:t>
            </a:r>
            <a:r>
              <a:rPr lang="en-US" dirty="0" smtClean="0"/>
              <a:t>1</a:t>
            </a:r>
            <a:r>
              <a:rPr dirty="0" smtClean="0"/>
              <a:t>.</a:t>
            </a:r>
            <a:r>
              <a:rPr lang="en-US" dirty="0" smtClean="0"/>
              <a:t>29</a:t>
            </a:r>
            <a:endParaRPr dirty="0"/>
          </a:p>
        </p:txBody>
      </p:sp>
      <p:sp>
        <p:nvSpPr>
          <p:cNvPr id="128" name="Shape 128"/>
          <p:cNvSpPr/>
          <p:nvPr/>
        </p:nvSpPr>
        <p:spPr>
          <a:xfrm>
            <a:off x="1782900" y="3820102"/>
            <a:ext cx="5610510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500"/>
            </a:pPr>
            <a:r>
              <a:rPr lang="ko-KR" altLang="en-US" sz="2800" dirty="0" smtClean="0">
                <a:solidFill>
                  <a:srgbClr val="53585F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동영상과</a:t>
            </a:r>
            <a:r>
              <a:rPr lang="en-US" altLang="ko-KR" sz="2800" dirty="0" smtClean="0">
                <a:solidFill>
                  <a:srgbClr val="53585F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 </a:t>
            </a:r>
            <a:r>
              <a:rPr lang="ko-KR" altLang="en-US" sz="2800" dirty="0" smtClean="0">
                <a:solidFill>
                  <a:srgbClr val="53585F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화상통화를 통한 교육용 </a:t>
            </a:r>
            <a:endParaRPr lang="en-US" altLang="ko-KR" sz="2800" dirty="0" smtClean="0">
              <a:solidFill>
                <a:srgbClr val="53585F"/>
              </a:solidFill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>
              <a:defRPr sz="1500"/>
            </a:pPr>
            <a:r>
              <a:rPr sz="2800" dirty="0" err="1" smtClean="0">
                <a:solidFill>
                  <a:srgbClr val="53585F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홈페이지</a:t>
            </a:r>
            <a:r>
              <a:rPr sz="2800" dirty="0" smtClean="0">
                <a:solidFill>
                  <a:srgbClr val="53585F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 </a:t>
            </a:r>
            <a:r>
              <a:rPr lang="ko-KR" altLang="en-US" sz="2800" dirty="0">
                <a:solidFill>
                  <a:srgbClr val="53585F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레이아웃 구축</a:t>
            </a:r>
            <a:r>
              <a:rPr lang="ko-KR" altLang="en-US" sz="1800" dirty="0">
                <a:latin typeface="HY산B" panose="02030600000101010101" pitchFamily="18" charset="-127"/>
                <a:ea typeface="HY산B" panose="02030600000101010101" pitchFamily="18" charset="-127"/>
              </a:rPr>
              <a:t> </a:t>
            </a:r>
          </a:p>
          <a:p>
            <a:pPr>
              <a:defRPr sz="1500"/>
            </a:pPr>
            <a:endParaRPr lang="en-US" sz="2800" dirty="0" smtClean="0">
              <a:solidFill>
                <a:srgbClr val="53585F"/>
              </a:solidFill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9173844" y="2043370"/>
            <a:ext cx="3410298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9833637" y="4138105"/>
            <a:ext cx="102656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/>
        </p:nvSpPr>
        <p:spPr>
          <a:xfrm>
            <a:off x="934599" y="628328"/>
            <a:ext cx="7992661" cy="306636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20" name="Shape 420"/>
          <p:cNvSpPr/>
          <p:nvPr/>
        </p:nvSpPr>
        <p:spPr>
          <a:xfrm flipV="1">
            <a:off x="10160000" y="214137"/>
            <a:ext cx="0" cy="93253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122174" y="74216"/>
            <a:ext cx="1982915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r>
              <a:rPr lang="ko-KR" altLang="en-US" dirty="0" smtClean="0"/>
              <a:t>회원가</a:t>
            </a:r>
            <a:r>
              <a:rPr lang="ko-KR" altLang="en-US" dirty="0"/>
              <a:t>입</a:t>
            </a:r>
            <a:r>
              <a:rPr lang="ko-KR" altLang="en-US" dirty="0" smtClean="0"/>
              <a:t> 페이지</a:t>
            </a:r>
            <a:endParaRPr dirty="0"/>
          </a:p>
        </p:txBody>
      </p:sp>
      <p:sp>
        <p:nvSpPr>
          <p:cNvPr id="429" name="Shape 429"/>
          <p:cNvSpPr/>
          <p:nvPr/>
        </p:nvSpPr>
        <p:spPr>
          <a:xfrm>
            <a:off x="4610799" y="1323643"/>
            <a:ext cx="226664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1800" dirty="0" err="1" smtClean="0"/>
              <a:t>페이스북</a:t>
            </a:r>
            <a:r>
              <a:rPr lang="ko-KR" altLang="en-US" sz="1800" dirty="0" smtClean="0"/>
              <a:t> 로그인 </a:t>
            </a:r>
            <a:r>
              <a:rPr lang="en-US" altLang="ko-KR" sz="1800" dirty="0" err="1" smtClean="0"/>
              <a:t>img</a:t>
            </a:r>
            <a:endParaRPr sz="1800" dirty="0"/>
          </a:p>
        </p:txBody>
      </p:sp>
      <p:sp>
        <p:nvSpPr>
          <p:cNvPr id="432" name="Shape 432"/>
          <p:cNvSpPr/>
          <p:nvPr/>
        </p:nvSpPr>
        <p:spPr>
          <a:xfrm>
            <a:off x="957103" y="4593293"/>
            <a:ext cx="1407438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r>
              <a:rPr lang="ko-KR" altLang="en-US" sz="1200" b="1" dirty="0" smtClean="0"/>
              <a:t>프로필 사진 업로드</a:t>
            </a:r>
            <a:endParaRPr sz="1200" b="1" dirty="0"/>
          </a:p>
        </p:txBody>
      </p:sp>
      <p:sp>
        <p:nvSpPr>
          <p:cNvPr id="434" name="Shape 434"/>
          <p:cNvSpPr/>
          <p:nvPr/>
        </p:nvSpPr>
        <p:spPr>
          <a:xfrm>
            <a:off x="1216874" y="772344"/>
            <a:ext cx="26609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dirty="0" smtClean="0"/>
              <a:t>i</a:t>
            </a:r>
            <a:r>
              <a:rPr lang="en-US" dirty="0" smtClean="0"/>
              <a:t>d</a:t>
            </a:r>
            <a:endParaRPr dirty="0"/>
          </a:p>
        </p:txBody>
      </p:sp>
      <p:sp>
        <p:nvSpPr>
          <p:cNvPr id="34" name="Shape 439"/>
          <p:cNvSpPr/>
          <p:nvPr/>
        </p:nvSpPr>
        <p:spPr>
          <a:xfrm>
            <a:off x="2501997" y="4609179"/>
            <a:ext cx="1056591" cy="629041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083431" y="5734781"/>
            <a:ext cx="1577237" cy="379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관심분야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63479" y="896809"/>
            <a:ext cx="222368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카카오 로그인 </a:t>
            </a:r>
            <a:r>
              <a:rPr kumimoji="0" lang="en-US" altLang="ko-K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img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42" name="Shape 439"/>
          <p:cNvSpPr/>
          <p:nvPr/>
        </p:nvSpPr>
        <p:spPr>
          <a:xfrm>
            <a:off x="1421509" y="6178973"/>
            <a:ext cx="901079" cy="115182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1</a:t>
            </a:r>
            <a:r>
              <a:rPr lang="ko-KR" altLang="en-US" dirty="0" smtClean="0"/>
              <a:t>단계</a:t>
            </a:r>
            <a:endParaRPr dirty="0"/>
          </a:p>
        </p:txBody>
      </p:sp>
      <p:sp>
        <p:nvSpPr>
          <p:cNvPr id="28" name="Shape 434"/>
          <p:cNvSpPr/>
          <p:nvPr/>
        </p:nvSpPr>
        <p:spPr>
          <a:xfrm>
            <a:off x="1180682" y="1276400"/>
            <a:ext cx="480901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err="1" smtClean="0"/>
              <a:t>pwd</a:t>
            </a:r>
            <a:endParaRPr dirty="0"/>
          </a:p>
        </p:txBody>
      </p:sp>
      <p:sp>
        <p:nvSpPr>
          <p:cNvPr id="29" name="Shape 434"/>
          <p:cNvSpPr/>
          <p:nvPr/>
        </p:nvSpPr>
        <p:spPr>
          <a:xfrm>
            <a:off x="1216874" y="1852464"/>
            <a:ext cx="929742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err="1"/>
              <a:t>p</a:t>
            </a:r>
            <a:r>
              <a:rPr lang="en-US" dirty="0" err="1" smtClean="0"/>
              <a:t>wd</a:t>
            </a:r>
            <a:r>
              <a:rPr lang="en-US" dirty="0" smtClean="0"/>
              <a:t> </a:t>
            </a:r>
            <a:r>
              <a:rPr lang="ko-KR" altLang="en-US" dirty="0" smtClean="0"/>
              <a:t>확인</a:t>
            </a:r>
            <a:endParaRPr dirty="0"/>
          </a:p>
        </p:txBody>
      </p:sp>
      <p:sp>
        <p:nvSpPr>
          <p:cNvPr id="30" name="Shape 434"/>
          <p:cNvSpPr/>
          <p:nvPr/>
        </p:nvSpPr>
        <p:spPr>
          <a:xfrm>
            <a:off x="2108433" y="784350"/>
            <a:ext cx="110447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/>
              <a:t>Id </a:t>
            </a:r>
            <a:r>
              <a:rPr lang="ko-KR" altLang="en-US" dirty="0" smtClean="0"/>
              <a:t>중복체</a:t>
            </a:r>
            <a:r>
              <a:rPr lang="ko-KR" altLang="en-US" dirty="0"/>
              <a:t>크</a:t>
            </a:r>
            <a:endParaRPr dirty="0"/>
          </a:p>
        </p:txBody>
      </p:sp>
      <p:sp>
        <p:nvSpPr>
          <p:cNvPr id="31" name="Shape 434"/>
          <p:cNvSpPr/>
          <p:nvPr/>
        </p:nvSpPr>
        <p:spPr>
          <a:xfrm>
            <a:off x="1209233" y="2362120"/>
            <a:ext cx="577081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/>
              <a:t>email</a:t>
            </a:r>
            <a:endParaRPr dirty="0"/>
          </a:p>
        </p:txBody>
      </p:sp>
      <p:sp>
        <p:nvSpPr>
          <p:cNvPr id="32" name="Shape 429"/>
          <p:cNvSpPr/>
          <p:nvPr/>
        </p:nvSpPr>
        <p:spPr>
          <a:xfrm>
            <a:off x="4629199" y="1829380"/>
            <a:ext cx="2035814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1800" dirty="0" err="1" smtClean="0"/>
              <a:t>네이버</a:t>
            </a:r>
            <a:r>
              <a:rPr lang="ko-KR" altLang="en-US" sz="1800" dirty="0" smtClean="0"/>
              <a:t> 로그인 </a:t>
            </a:r>
            <a:r>
              <a:rPr lang="en-US" altLang="ko-KR" sz="1800" dirty="0" err="1" smtClean="0"/>
              <a:t>img</a:t>
            </a:r>
            <a:endParaRPr sz="1800" dirty="0"/>
          </a:p>
        </p:txBody>
      </p:sp>
      <p:sp>
        <p:nvSpPr>
          <p:cNvPr id="37" name="Shape 434"/>
          <p:cNvSpPr/>
          <p:nvPr/>
        </p:nvSpPr>
        <p:spPr>
          <a:xfrm>
            <a:off x="1262434" y="2879504"/>
            <a:ext cx="31739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err="1" smtClean="0"/>
              <a:t>tel</a:t>
            </a:r>
            <a:endParaRPr dirty="0"/>
          </a:p>
        </p:txBody>
      </p:sp>
      <p:sp>
        <p:nvSpPr>
          <p:cNvPr id="50" name="Shape 429"/>
          <p:cNvSpPr/>
          <p:nvPr/>
        </p:nvSpPr>
        <p:spPr>
          <a:xfrm>
            <a:off x="7847323" y="3212929"/>
            <a:ext cx="503858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1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1200" dirty="0" smtClean="0"/>
              <a:t>다</a:t>
            </a:r>
            <a:r>
              <a:rPr lang="ko-KR" altLang="en-US" sz="1200" dirty="0"/>
              <a:t>음</a:t>
            </a:r>
            <a:endParaRPr sz="1800" dirty="0"/>
          </a:p>
        </p:txBody>
      </p:sp>
      <p:sp>
        <p:nvSpPr>
          <p:cNvPr id="51" name="Shape 419"/>
          <p:cNvSpPr/>
          <p:nvPr/>
        </p:nvSpPr>
        <p:spPr>
          <a:xfrm>
            <a:off x="926339" y="4505696"/>
            <a:ext cx="7992661" cy="306636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2" name="Shape 432"/>
          <p:cNvSpPr/>
          <p:nvPr/>
        </p:nvSpPr>
        <p:spPr>
          <a:xfrm>
            <a:off x="1314313" y="5367080"/>
            <a:ext cx="410370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r>
              <a:rPr lang="ko-KR" altLang="en-US" sz="1200" b="1" dirty="0" smtClean="0"/>
              <a:t>나이</a:t>
            </a:r>
            <a:endParaRPr sz="1200" b="1" dirty="0"/>
          </a:p>
        </p:txBody>
      </p:sp>
      <p:sp>
        <p:nvSpPr>
          <p:cNvPr id="53" name="Shape 432"/>
          <p:cNvSpPr/>
          <p:nvPr/>
        </p:nvSpPr>
        <p:spPr>
          <a:xfrm>
            <a:off x="8110836" y="7253064"/>
            <a:ext cx="410370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r>
              <a:rPr lang="ko-KR" altLang="en-US" sz="1200" dirty="0" smtClean="0"/>
              <a:t>다음</a:t>
            </a:r>
            <a:endParaRPr sz="1200" dirty="0"/>
          </a:p>
        </p:txBody>
      </p:sp>
      <p:sp>
        <p:nvSpPr>
          <p:cNvPr id="54" name="Shape 439"/>
          <p:cNvSpPr/>
          <p:nvPr/>
        </p:nvSpPr>
        <p:spPr>
          <a:xfrm>
            <a:off x="2541960" y="6178973"/>
            <a:ext cx="901079" cy="115182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2</a:t>
            </a:r>
            <a:r>
              <a:rPr lang="ko-KR" altLang="en-US" dirty="0" smtClean="0"/>
              <a:t>단</a:t>
            </a:r>
            <a:r>
              <a:rPr lang="ko-KR" altLang="en-US" dirty="0"/>
              <a:t>계</a:t>
            </a:r>
            <a:endParaRPr dirty="0"/>
          </a:p>
        </p:txBody>
      </p:sp>
      <p:sp>
        <p:nvSpPr>
          <p:cNvPr id="55" name="Shape 439"/>
          <p:cNvSpPr/>
          <p:nvPr/>
        </p:nvSpPr>
        <p:spPr>
          <a:xfrm>
            <a:off x="3704288" y="6178973"/>
            <a:ext cx="901079" cy="115182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3</a:t>
            </a:r>
            <a:r>
              <a:rPr lang="ko-KR" altLang="en-US" dirty="0" smtClean="0"/>
              <a:t>단계</a:t>
            </a:r>
            <a:endParaRPr dirty="0"/>
          </a:p>
        </p:txBody>
      </p:sp>
      <p:sp>
        <p:nvSpPr>
          <p:cNvPr id="57" name="Shape 432"/>
          <p:cNvSpPr/>
          <p:nvPr/>
        </p:nvSpPr>
        <p:spPr>
          <a:xfrm>
            <a:off x="3030293" y="5367080"/>
            <a:ext cx="403957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r>
              <a:rPr lang="ko-KR" altLang="en-US" sz="1200" b="1" dirty="0" smtClean="0"/>
              <a:t>성</a:t>
            </a:r>
            <a:r>
              <a:rPr lang="ko-KR" altLang="en-US" sz="1200" b="1" dirty="0"/>
              <a:t>별</a:t>
            </a:r>
            <a:endParaRPr sz="1200" b="1" dirty="0"/>
          </a:p>
        </p:txBody>
      </p:sp>
    </p:spTree>
    <p:extLst>
      <p:ext uri="{BB962C8B-B14F-4D97-AF65-F5344CB8AC3E}">
        <p14:creationId xmlns:p14="http://schemas.microsoft.com/office/powerpoint/2010/main" val="7329260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/>
        </p:nvSpPr>
        <p:spPr>
          <a:xfrm>
            <a:off x="2667000" y="936178"/>
            <a:ext cx="4777924" cy="8280401"/>
          </a:xfrm>
          <a:prstGeom prst="roundRect">
            <a:avLst>
              <a:gd name="adj" fmla="val 1369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109346" y="86916"/>
            <a:ext cx="296234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r>
              <a:rPr lang="ko-KR" altLang="en-US" dirty="0" smtClean="0"/>
              <a:t>회원가</a:t>
            </a:r>
            <a:r>
              <a:rPr lang="ko-KR" altLang="en-US" dirty="0"/>
              <a:t>입</a:t>
            </a:r>
            <a:r>
              <a:rPr dirty="0" smtClean="0"/>
              <a:t> </a:t>
            </a:r>
            <a:r>
              <a:rPr dirty="0" err="1"/>
              <a:t>페이지</a:t>
            </a:r>
            <a:r>
              <a:rPr dirty="0" smtClean="0"/>
              <a:t>(Mobile</a:t>
            </a:r>
            <a:r>
              <a:rPr dirty="0"/>
              <a:t>)</a:t>
            </a:r>
          </a:p>
        </p:txBody>
      </p:sp>
      <p:sp>
        <p:nvSpPr>
          <p:cNvPr id="445" name="Shape 445"/>
          <p:cNvSpPr/>
          <p:nvPr/>
        </p:nvSpPr>
        <p:spPr>
          <a:xfrm flipV="1">
            <a:off x="10160000" y="214137"/>
            <a:ext cx="0" cy="93253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90858" y="417860"/>
            <a:ext cx="2713884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solidFill>
                  <a:srgbClr val="53585F"/>
                </a:solidFill>
              </a:defRPr>
            </a:lvl1pPr>
          </a:lstStyle>
          <a:p>
            <a:r>
              <a:rPr lang="ko-KR" altLang="en-US" dirty="0" smtClean="0"/>
              <a:t>회원가</a:t>
            </a:r>
            <a:r>
              <a:rPr lang="ko-KR" altLang="en-US" dirty="0"/>
              <a:t>입</a:t>
            </a:r>
            <a:r>
              <a:rPr dirty="0" smtClean="0"/>
              <a:t> </a:t>
            </a:r>
            <a:r>
              <a:rPr dirty="0" err="1"/>
              <a:t>페이지에</a:t>
            </a:r>
            <a:r>
              <a:rPr dirty="0"/>
              <a:t> </a:t>
            </a:r>
            <a:r>
              <a:rPr dirty="0" smtClean="0"/>
              <a:t> </a:t>
            </a:r>
            <a:r>
              <a:rPr dirty="0" err="1"/>
              <a:t>적용</a:t>
            </a:r>
            <a:r>
              <a:rPr dirty="0"/>
              <a:t> 될 </a:t>
            </a:r>
            <a:r>
              <a:rPr dirty="0" err="1"/>
              <a:t>레이아웃</a:t>
            </a:r>
            <a:r>
              <a:rPr dirty="0"/>
              <a:t> </a:t>
            </a:r>
            <a:r>
              <a:rPr dirty="0" err="1"/>
              <a:t>입니다</a:t>
            </a:r>
            <a:r>
              <a:rPr dirty="0"/>
              <a:t>.</a:t>
            </a:r>
          </a:p>
        </p:txBody>
      </p:sp>
      <p:sp>
        <p:nvSpPr>
          <p:cNvPr id="449" name="Shape 449"/>
          <p:cNvSpPr/>
          <p:nvPr/>
        </p:nvSpPr>
        <p:spPr>
          <a:xfrm>
            <a:off x="2953010" y="1763483"/>
            <a:ext cx="4267201" cy="67437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4819868" y="8608314"/>
            <a:ext cx="472187" cy="47218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4420961" y="1325909"/>
            <a:ext cx="1270001" cy="114301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52" name="down-butt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3211" y="7975600"/>
            <a:ext cx="825501" cy="355600"/>
          </a:xfrm>
          <a:prstGeom prst="rect">
            <a:avLst/>
          </a:prstGeom>
          <a:ln w="12700">
            <a:miter lim="400000"/>
          </a:ln>
        </p:spPr>
      </p:pic>
      <p:sp>
        <p:nvSpPr>
          <p:cNvPr id="453" name="Shape 453"/>
          <p:cNvSpPr/>
          <p:nvPr/>
        </p:nvSpPr>
        <p:spPr>
          <a:xfrm>
            <a:off x="2935061" y="5221531"/>
            <a:ext cx="42926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6" name="Shape 434"/>
          <p:cNvSpPr/>
          <p:nvPr/>
        </p:nvSpPr>
        <p:spPr>
          <a:xfrm>
            <a:off x="3108223" y="2016810"/>
            <a:ext cx="26609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dirty="0" smtClean="0"/>
              <a:t>i</a:t>
            </a:r>
            <a:r>
              <a:rPr lang="en-US" dirty="0" smtClean="0"/>
              <a:t>d</a:t>
            </a:r>
            <a:endParaRPr dirty="0"/>
          </a:p>
        </p:txBody>
      </p:sp>
      <p:sp>
        <p:nvSpPr>
          <p:cNvPr id="43" name="Shape 434"/>
          <p:cNvSpPr/>
          <p:nvPr/>
        </p:nvSpPr>
        <p:spPr>
          <a:xfrm>
            <a:off x="3569507" y="2042258"/>
            <a:ext cx="110447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/>
              <a:t>Id </a:t>
            </a:r>
            <a:r>
              <a:rPr lang="ko-KR" altLang="en-US" dirty="0" smtClean="0"/>
              <a:t>중복체</a:t>
            </a:r>
            <a:r>
              <a:rPr lang="ko-KR" altLang="en-US" dirty="0"/>
              <a:t>크</a:t>
            </a:r>
            <a:endParaRPr dirty="0"/>
          </a:p>
        </p:txBody>
      </p:sp>
      <p:sp>
        <p:nvSpPr>
          <p:cNvPr id="44" name="Shape 434"/>
          <p:cNvSpPr/>
          <p:nvPr/>
        </p:nvSpPr>
        <p:spPr>
          <a:xfrm>
            <a:off x="3066595" y="2428527"/>
            <a:ext cx="480901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err="1" smtClean="0"/>
              <a:t>pwd</a:t>
            </a:r>
            <a:endParaRPr dirty="0"/>
          </a:p>
        </p:txBody>
      </p:sp>
      <p:sp>
        <p:nvSpPr>
          <p:cNvPr id="45" name="Shape 434"/>
          <p:cNvSpPr/>
          <p:nvPr/>
        </p:nvSpPr>
        <p:spPr>
          <a:xfrm>
            <a:off x="3622625" y="2429332"/>
            <a:ext cx="929742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err="1"/>
              <a:t>p</a:t>
            </a:r>
            <a:r>
              <a:rPr lang="en-US" dirty="0" err="1" smtClean="0"/>
              <a:t>wd</a:t>
            </a:r>
            <a:r>
              <a:rPr lang="en-US" dirty="0" smtClean="0"/>
              <a:t> </a:t>
            </a:r>
            <a:r>
              <a:rPr lang="ko-KR" altLang="en-US" dirty="0" smtClean="0"/>
              <a:t>확인</a:t>
            </a:r>
            <a:endParaRPr dirty="0"/>
          </a:p>
        </p:txBody>
      </p:sp>
      <p:sp>
        <p:nvSpPr>
          <p:cNvPr id="47" name="Shape 434"/>
          <p:cNvSpPr/>
          <p:nvPr/>
        </p:nvSpPr>
        <p:spPr>
          <a:xfrm>
            <a:off x="3005392" y="2890399"/>
            <a:ext cx="577081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/>
              <a:t>email</a:t>
            </a:r>
            <a:endParaRPr dirty="0"/>
          </a:p>
        </p:txBody>
      </p:sp>
      <p:sp>
        <p:nvSpPr>
          <p:cNvPr id="48" name="Shape 434"/>
          <p:cNvSpPr/>
          <p:nvPr/>
        </p:nvSpPr>
        <p:spPr>
          <a:xfrm>
            <a:off x="3118071" y="3378562"/>
            <a:ext cx="31739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err="1" smtClean="0"/>
              <a:t>tel</a:t>
            </a:r>
            <a:endParaRPr dirty="0"/>
          </a:p>
        </p:txBody>
      </p:sp>
      <p:sp>
        <p:nvSpPr>
          <p:cNvPr id="49" name="TextBox 48"/>
          <p:cNvSpPr txBox="1"/>
          <p:nvPr/>
        </p:nvSpPr>
        <p:spPr>
          <a:xfrm>
            <a:off x="4885341" y="2405443"/>
            <a:ext cx="222368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카카오 로그인 </a:t>
            </a:r>
            <a:r>
              <a:rPr kumimoji="0" lang="en-US" altLang="ko-K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img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50" name="Shape 429"/>
          <p:cNvSpPr/>
          <p:nvPr/>
        </p:nvSpPr>
        <p:spPr>
          <a:xfrm>
            <a:off x="4913812" y="2890399"/>
            <a:ext cx="226664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1800" dirty="0" err="1" smtClean="0"/>
              <a:t>페이스북</a:t>
            </a:r>
            <a:r>
              <a:rPr lang="ko-KR" altLang="en-US" sz="1800" dirty="0" smtClean="0"/>
              <a:t> 로그인 </a:t>
            </a:r>
            <a:r>
              <a:rPr lang="en-US" altLang="ko-KR" sz="1800" dirty="0" err="1" smtClean="0"/>
              <a:t>img</a:t>
            </a:r>
            <a:endParaRPr sz="1800" dirty="0"/>
          </a:p>
        </p:txBody>
      </p:sp>
      <p:sp>
        <p:nvSpPr>
          <p:cNvPr id="51" name="Shape 429"/>
          <p:cNvSpPr/>
          <p:nvPr/>
        </p:nvSpPr>
        <p:spPr>
          <a:xfrm>
            <a:off x="4979277" y="3310391"/>
            <a:ext cx="2035814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1800" dirty="0" err="1" smtClean="0"/>
              <a:t>네이버</a:t>
            </a:r>
            <a:r>
              <a:rPr lang="ko-KR" altLang="en-US" sz="1800" dirty="0" smtClean="0"/>
              <a:t> 로그인 </a:t>
            </a:r>
            <a:r>
              <a:rPr lang="en-US" altLang="ko-KR" sz="1800" dirty="0" err="1" smtClean="0"/>
              <a:t>img</a:t>
            </a:r>
            <a:endParaRPr sz="1800" dirty="0"/>
          </a:p>
        </p:txBody>
      </p:sp>
      <p:sp>
        <p:nvSpPr>
          <p:cNvPr id="52" name="Shape 429"/>
          <p:cNvSpPr/>
          <p:nvPr/>
        </p:nvSpPr>
        <p:spPr>
          <a:xfrm>
            <a:off x="6605168" y="3868688"/>
            <a:ext cx="503858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1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1200" dirty="0" smtClean="0"/>
              <a:t>다</a:t>
            </a:r>
            <a:r>
              <a:rPr lang="ko-KR" altLang="en-US" sz="1200" dirty="0"/>
              <a:t>음</a:t>
            </a:r>
            <a:endParaRPr sz="1800" dirty="0"/>
          </a:p>
        </p:txBody>
      </p:sp>
      <p:sp>
        <p:nvSpPr>
          <p:cNvPr id="53" name="Shape 432"/>
          <p:cNvSpPr/>
          <p:nvPr/>
        </p:nvSpPr>
        <p:spPr>
          <a:xfrm>
            <a:off x="3170556" y="5367080"/>
            <a:ext cx="1407438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r>
              <a:rPr lang="ko-KR" altLang="en-US" sz="1200" b="1" dirty="0" smtClean="0"/>
              <a:t>프로필 사진 업로드</a:t>
            </a:r>
            <a:endParaRPr sz="1200" b="1" dirty="0"/>
          </a:p>
        </p:txBody>
      </p:sp>
      <p:sp>
        <p:nvSpPr>
          <p:cNvPr id="54" name="Shape 439"/>
          <p:cNvSpPr/>
          <p:nvPr/>
        </p:nvSpPr>
        <p:spPr>
          <a:xfrm>
            <a:off x="3439136" y="5744559"/>
            <a:ext cx="1056591" cy="629041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55" name="Shape 432"/>
          <p:cNvSpPr/>
          <p:nvPr/>
        </p:nvSpPr>
        <p:spPr>
          <a:xfrm>
            <a:off x="3071695" y="6478753"/>
            <a:ext cx="410370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r>
              <a:rPr lang="ko-KR" altLang="en-US" sz="1200" b="1" dirty="0" smtClean="0"/>
              <a:t>나이</a:t>
            </a:r>
            <a:endParaRPr sz="1200" b="1" dirty="0"/>
          </a:p>
        </p:txBody>
      </p:sp>
      <p:sp>
        <p:nvSpPr>
          <p:cNvPr id="56" name="Shape 432"/>
          <p:cNvSpPr/>
          <p:nvPr/>
        </p:nvSpPr>
        <p:spPr>
          <a:xfrm>
            <a:off x="4653496" y="6483773"/>
            <a:ext cx="403957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r>
              <a:rPr lang="ko-KR" altLang="en-US" sz="1200" b="1" dirty="0" smtClean="0"/>
              <a:t>성</a:t>
            </a:r>
            <a:r>
              <a:rPr lang="ko-KR" altLang="en-US" sz="1200" b="1" dirty="0"/>
              <a:t>별</a:t>
            </a:r>
            <a:endParaRPr sz="1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975130" y="6868373"/>
            <a:ext cx="1577237" cy="379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관심분야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58" name="Shape 439"/>
          <p:cNvSpPr/>
          <p:nvPr/>
        </p:nvSpPr>
        <p:spPr>
          <a:xfrm>
            <a:off x="3451241" y="7257767"/>
            <a:ext cx="901079" cy="115182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2</a:t>
            </a:r>
            <a:r>
              <a:rPr lang="ko-KR" altLang="en-US" dirty="0" smtClean="0"/>
              <a:t>단</a:t>
            </a:r>
            <a:r>
              <a:rPr lang="ko-KR" altLang="en-US" dirty="0"/>
              <a:t>계</a:t>
            </a:r>
            <a:endParaRPr dirty="0"/>
          </a:p>
        </p:txBody>
      </p:sp>
      <p:sp>
        <p:nvSpPr>
          <p:cNvPr id="59" name="Shape 439"/>
          <p:cNvSpPr/>
          <p:nvPr/>
        </p:nvSpPr>
        <p:spPr>
          <a:xfrm>
            <a:off x="4326875" y="7256503"/>
            <a:ext cx="901079" cy="115182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2</a:t>
            </a:r>
            <a:r>
              <a:rPr lang="ko-KR" altLang="en-US" dirty="0" smtClean="0"/>
              <a:t>단</a:t>
            </a:r>
            <a:r>
              <a:rPr lang="ko-KR" altLang="en-US" dirty="0"/>
              <a:t>계</a:t>
            </a:r>
            <a:endParaRPr dirty="0"/>
          </a:p>
        </p:txBody>
      </p:sp>
      <p:sp>
        <p:nvSpPr>
          <p:cNvPr id="60" name="Shape 439"/>
          <p:cNvSpPr/>
          <p:nvPr/>
        </p:nvSpPr>
        <p:spPr>
          <a:xfrm>
            <a:off x="5240422" y="7256503"/>
            <a:ext cx="901079" cy="115182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2</a:t>
            </a:r>
            <a:r>
              <a:rPr lang="ko-KR" altLang="en-US" dirty="0" smtClean="0"/>
              <a:t>단</a:t>
            </a:r>
            <a:r>
              <a:rPr lang="ko-KR" altLang="en-US" dirty="0"/>
              <a:t>계</a:t>
            </a:r>
            <a:endParaRPr dirty="0"/>
          </a:p>
        </p:txBody>
      </p:sp>
      <p:sp>
        <p:nvSpPr>
          <p:cNvPr id="61" name="Shape 429"/>
          <p:cNvSpPr/>
          <p:nvPr/>
        </p:nvSpPr>
        <p:spPr>
          <a:xfrm>
            <a:off x="6675698" y="8121071"/>
            <a:ext cx="503858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1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1200" dirty="0" smtClean="0"/>
              <a:t>다</a:t>
            </a:r>
            <a:r>
              <a:rPr lang="ko-KR" altLang="en-US" sz="1200" dirty="0"/>
              <a:t>음</a:t>
            </a:r>
            <a:endParaRPr sz="1800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054" y="1859470"/>
            <a:ext cx="315540" cy="30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01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569912" y="556320"/>
            <a:ext cx="80679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rPr lang="ko-KR" altLang="en-US" dirty="0" smtClean="0"/>
              <a:t>메인 페이지 우측 상단의 이미지</a:t>
            </a:r>
            <a:r>
              <a:rPr lang="en-US" altLang="ko-KR" dirty="0" smtClean="0"/>
              <a:t>(Client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업로드한</a:t>
            </a:r>
            <a:r>
              <a:rPr lang="ko-KR" altLang="en-US" dirty="0" smtClean="0"/>
              <a:t> 프로필 이미지</a:t>
            </a:r>
            <a:r>
              <a:rPr lang="en-US" altLang="ko-KR" dirty="0" smtClean="0"/>
              <a:t>)</a:t>
            </a:r>
            <a:r>
              <a:rPr lang="ko-KR" altLang="en-US" dirty="0"/>
              <a:t>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마우스 오버 되면 </a:t>
            </a:r>
            <a:r>
              <a:rPr lang="ko-KR" altLang="en-US" dirty="0" smtClean="0"/>
              <a:t>내 </a:t>
            </a:r>
            <a:r>
              <a:rPr lang="ko-KR" altLang="en-US" dirty="0" smtClean="0"/>
              <a:t>정보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관심 동영상 메뉴가 등장한다</a:t>
            </a:r>
            <a:r>
              <a:rPr lang="en-US" altLang="ko-KR" dirty="0" smtClean="0"/>
              <a:t>.</a:t>
            </a:r>
            <a:endParaRPr dirty="0"/>
          </a:p>
        </p:txBody>
      </p:sp>
      <p:sp>
        <p:nvSpPr>
          <p:cNvPr id="169" name="Shape 169"/>
          <p:cNvSpPr/>
          <p:nvPr/>
        </p:nvSpPr>
        <p:spPr>
          <a:xfrm>
            <a:off x="585024" y="1529605"/>
            <a:ext cx="7992661" cy="436251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0" name="Shape 170"/>
          <p:cNvSpPr/>
          <p:nvPr/>
        </p:nvSpPr>
        <p:spPr>
          <a:xfrm flipV="1">
            <a:off x="10160000" y="214137"/>
            <a:ext cx="0" cy="93253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617334" y="1893307"/>
            <a:ext cx="7973071" cy="2857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5981"/>
                </a:moveTo>
                <a:cubicBezTo>
                  <a:pt x="6802" y="-5400"/>
                  <a:pt x="14002" y="-5327"/>
                  <a:pt x="21600" y="16200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8892673" y="1558210"/>
            <a:ext cx="294091" cy="4337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5" h="21600" extrusionOk="0">
                <a:moveTo>
                  <a:pt x="0" y="0"/>
                </a:moveTo>
                <a:cubicBezTo>
                  <a:pt x="21214" y="6792"/>
                  <a:pt x="21600" y="13992"/>
                  <a:pt x="1159" y="21600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4039298" y="1549396"/>
            <a:ext cx="77787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solidFill>
                  <a:schemeClr val="accent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dirty="0"/>
              <a:t>width:100%</a:t>
            </a:r>
          </a:p>
        </p:txBody>
      </p:sp>
      <p:sp>
        <p:nvSpPr>
          <p:cNvPr id="175" name="Shape 175"/>
          <p:cNvSpPr/>
          <p:nvPr/>
        </p:nvSpPr>
        <p:spPr>
          <a:xfrm>
            <a:off x="9324705" y="3587749"/>
            <a:ext cx="812039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solidFill>
                  <a:schemeClr val="accent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dirty="0"/>
              <a:t>height:100%</a:t>
            </a:r>
          </a:p>
        </p:txBody>
      </p:sp>
      <p:sp>
        <p:nvSpPr>
          <p:cNvPr id="178" name="Shape 178"/>
          <p:cNvSpPr/>
          <p:nvPr/>
        </p:nvSpPr>
        <p:spPr>
          <a:xfrm flipV="1">
            <a:off x="765210" y="2659426"/>
            <a:ext cx="7705706" cy="3086688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9" name="Shape 179"/>
          <p:cNvSpPr/>
          <p:nvPr/>
        </p:nvSpPr>
        <p:spPr>
          <a:xfrm flipH="1" flipV="1">
            <a:off x="717517" y="2583757"/>
            <a:ext cx="7698974" cy="3157139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4343424" y="3292624"/>
            <a:ext cx="39822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dirty="0"/>
              <a:t>A</a:t>
            </a:r>
          </a:p>
        </p:txBody>
      </p:sp>
      <p:sp>
        <p:nvSpPr>
          <p:cNvPr id="181" name="Shape 181"/>
          <p:cNvSpPr/>
          <p:nvPr/>
        </p:nvSpPr>
        <p:spPr>
          <a:xfrm>
            <a:off x="1225888" y="2212798"/>
            <a:ext cx="718145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sz="1200" b="1" dirty="0" err="1"/>
              <a:t>회사로고</a:t>
            </a:r>
            <a:endParaRPr sz="1200" b="1" dirty="0"/>
          </a:p>
        </p:txBody>
      </p:sp>
      <p:sp>
        <p:nvSpPr>
          <p:cNvPr id="182" name="Shape 182"/>
          <p:cNvSpPr/>
          <p:nvPr/>
        </p:nvSpPr>
        <p:spPr>
          <a:xfrm>
            <a:off x="4174403" y="3181740"/>
            <a:ext cx="786639" cy="254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t>img</a:t>
            </a:r>
          </a:p>
        </p:txBody>
      </p:sp>
      <p:sp>
        <p:nvSpPr>
          <p:cNvPr id="188" name="Shape 188"/>
          <p:cNvSpPr/>
          <p:nvPr/>
        </p:nvSpPr>
        <p:spPr>
          <a:xfrm>
            <a:off x="6310449" y="1620414"/>
            <a:ext cx="2279956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200">
                <a:solidFill>
                  <a:srgbClr val="A6AAA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endParaRPr b="1" dirty="0">
              <a:solidFill>
                <a:schemeClr val="tx1"/>
              </a:solidFill>
            </a:endParaRPr>
          </a:p>
        </p:txBody>
      </p:sp>
      <p:sp>
        <p:nvSpPr>
          <p:cNvPr id="31" name="Shape 188"/>
          <p:cNvSpPr/>
          <p:nvPr/>
        </p:nvSpPr>
        <p:spPr>
          <a:xfrm>
            <a:off x="4376230" y="5213110"/>
            <a:ext cx="1800200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200">
                <a:solidFill>
                  <a:srgbClr val="A6AAA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b="1" dirty="0" err="1" smtClean="0">
                <a:solidFill>
                  <a:schemeClr val="tx1"/>
                </a:solidFill>
              </a:rPr>
              <a:t>검색창</a:t>
            </a: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552" y="1577808"/>
            <a:ext cx="315540" cy="302130"/>
          </a:xfrm>
          <a:prstGeom prst="rect">
            <a:avLst/>
          </a:prstGeom>
        </p:spPr>
      </p:pic>
      <p:sp>
        <p:nvSpPr>
          <p:cNvPr id="27" name="Shape 434"/>
          <p:cNvSpPr/>
          <p:nvPr/>
        </p:nvSpPr>
        <p:spPr>
          <a:xfrm>
            <a:off x="7311479" y="1619750"/>
            <a:ext cx="525785" cy="27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1050" dirty="0" err="1" smtClean="0"/>
              <a:t>내정</a:t>
            </a:r>
            <a:r>
              <a:rPr lang="ko-KR" altLang="en-US" sz="1050" dirty="0" err="1"/>
              <a:t>보</a:t>
            </a:r>
            <a:endParaRPr sz="1050" dirty="0"/>
          </a:p>
        </p:txBody>
      </p:sp>
      <p:sp>
        <p:nvSpPr>
          <p:cNvPr id="3" name="TextBox 2"/>
          <p:cNvSpPr txBox="1"/>
          <p:nvPr/>
        </p:nvSpPr>
        <p:spPr>
          <a:xfrm>
            <a:off x="165696" y="72951"/>
            <a:ext cx="302433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ko-KR" altLang="en-US" sz="2000" b="1" dirty="0"/>
              <a:t>내 정보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페이지로</a:t>
            </a:r>
            <a:r>
              <a:rPr lang="ko-KR" altLang="en-US" sz="1600" dirty="0"/>
              <a:t> </a:t>
            </a:r>
            <a:r>
              <a:rPr lang="ko-KR" altLang="en-US" sz="2000" b="1" dirty="0"/>
              <a:t>가기</a:t>
            </a:r>
            <a:endParaRPr lang="en-US" altLang="ko-KR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7837264" y="1840048"/>
            <a:ext cx="1737822" cy="410369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rtlCol="0" anchor="ctr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●내 정보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      ●구매 </a:t>
            </a:r>
            <a:r>
              <a:rPr lang="ko-KR" altLang="en-US" sz="1000" dirty="0" smtClean="0">
                <a:solidFill>
                  <a:schemeClr val="tx1"/>
                </a:solidFill>
              </a:rPr>
              <a:t>동영상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2275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667000" y="936178"/>
            <a:ext cx="4777924" cy="8280401"/>
          </a:xfrm>
          <a:prstGeom prst="roundRect">
            <a:avLst>
              <a:gd name="adj" fmla="val 1369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09346" y="86916"/>
            <a:ext cx="364522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r>
              <a:rPr lang="ko-KR" altLang="en-US" dirty="0" smtClean="0"/>
              <a:t>내 정보 페이지로 가기</a:t>
            </a:r>
            <a:r>
              <a:rPr lang="en-US" altLang="ko-KR" dirty="0" smtClean="0"/>
              <a:t>(Mobile)</a:t>
            </a:r>
            <a:endParaRPr dirty="0"/>
          </a:p>
        </p:txBody>
      </p:sp>
      <p:sp>
        <p:nvSpPr>
          <p:cNvPr id="200" name="Shape 200"/>
          <p:cNvSpPr/>
          <p:nvPr/>
        </p:nvSpPr>
        <p:spPr>
          <a:xfrm flipV="1">
            <a:off x="10160000" y="214137"/>
            <a:ext cx="0" cy="93253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273518" y="497316"/>
            <a:ext cx="4557338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solidFill>
                  <a:srgbClr val="53585F"/>
                </a:solidFill>
              </a:defRPr>
            </a:lvl1pPr>
          </a:lstStyle>
          <a:p>
            <a:r>
              <a:rPr lang="ko-KR" altLang="en-US" dirty="0" smtClean="0"/>
              <a:t>우측 상단의 프로필 이미지를       클릭하면 내 정보 수정 페이지로 갈 수 있다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204" name="Shape 204"/>
          <p:cNvSpPr/>
          <p:nvPr/>
        </p:nvSpPr>
        <p:spPr>
          <a:xfrm>
            <a:off x="2922360" y="1704527"/>
            <a:ext cx="4267201" cy="67437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4819868" y="8608314"/>
            <a:ext cx="472187" cy="47218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4420961" y="1325909"/>
            <a:ext cx="1270001" cy="114301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3116474" y="1872346"/>
            <a:ext cx="706886" cy="408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endParaRPr dirty="0"/>
          </a:p>
        </p:txBody>
      </p:sp>
      <p:pic>
        <p:nvPicPr>
          <p:cNvPr id="209" name="nav_butt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5070" y="1872346"/>
            <a:ext cx="366280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down-butt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43211" y="7975600"/>
            <a:ext cx="825501" cy="355600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hape 212"/>
          <p:cNvSpPr/>
          <p:nvPr/>
        </p:nvSpPr>
        <p:spPr>
          <a:xfrm>
            <a:off x="1286365" y="6729617"/>
            <a:ext cx="102656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61" y="1716229"/>
            <a:ext cx="4267201" cy="28725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7527" y="6662931"/>
            <a:ext cx="3789419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dirty="0" smtClean="0"/>
              <a:t>Getter Setter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800" dirty="0" smtClean="0"/>
              <a:t>어디에도 없는 나만의 </a:t>
            </a:r>
            <a:r>
              <a:rPr lang="en-US" altLang="ko-KR" sz="1800" dirty="0" smtClean="0"/>
              <a:t>***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/>
              <a:t>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29992" y="1716229"/>
            <a:ext cx="235223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회사로고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9050" y="3940696"/>
            <a:ext cx="230425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검색창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2777" y="4588768"/>
            <a:ext cx="412636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메뉴</a:t>
            </a:r>
            <a:r>
              <a:rPr lang="ko-KR" altLang="en-US" dirty="0" err="1"/>
              <a:t>바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24" name="Shape 328"/>
          <p:cNvSpPr/>
          <p:nvPr/>
        </p:nvSpPr>
        <p:spPr>
          <a:xfrm>
            <a:off x="3198677" y="5380855"/>
            <a:ext cx="3714566" cy="134876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3200" dirty="0" err="1" smtClean="0"/>
              <a:t>추천콘텐츠</a:t>
            </a:r>
            <a:endParaRPr sz="3200" dirty="0"/>
          </a:p>
        </p:txBody>
      </p:sp>
      <p:sp>
        <p:nvSpPr>
          <p:cNvPr id="25" name="Shape 312"/>
          <p:cNvSpPr/>
          <p:nvPr/>
        </p:nvSpPr>
        <p:spPr>
          <a:xfrm>
            <a:off x="2974008" y="5234958"/>
            <a:ext cx="407434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400"/>
          </a:p>
        </p:txBody>
      </p:sp>
      <p:sp>
        <p:nvSpPr>
          <p:cNvPr id="7" name="TextBox 6"/>
          <p:cNvSpPr txBox="1"/>
          <p:nvPr/>
        </p:nvSpPr>
        <p:spPr>
          <a:xfrm>
            <a:off x="2943585" y="7584056"/>
            <a:ext cx="4249752" cy="401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6832" y="8013164"/>
            <a:ext cx="2468692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사용자메뉴얼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219" y="1855391"/>
            <a:ext cx="315540" cy="30213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904" y="535451"/>
            <a:ext cx="157770" cy="15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624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/>
        </p:nvSpPr>
        <p:spPr>
          <a:xfrm>
            <a:off x="934599" y="628328"/>
            <a:ext cx="7992661" cy="306636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20" name="Shape 420"/>
          <p:cNvSpPr/>
          <p:nvPr/>
        </p:nvSpPr>
        <p:spPr>
          <a:xfrm flipV="1">
            <a:off x="10160000" y="214137"/>
            <a:ext cx="0" cy="93253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122174" y="74216"/>
            <a:ext cx="1811393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r>
              <a:rPr lang="ko-KR" altLang="en-US" dirty="0" smtClean="0"/>
              <a:t>내 정보 페이지</a:t>
            </a:r>
            <a:endParaRPr dirty="0"/>
          </a:p>
        </p:txBody>
      </p:sp>
      <p:sp>
        <p:nvSpPr>
          <p:cNvPr id="429" name="Shape 429"/>
          <p:cNvSpPr/>
          <p:nvPr/>
        </p:nvSpPr>
        <p:spPr>
          <a:xfrm>
            <a:off x="3310469" y="1742489"/>
            <a:ext cx="132335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1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1800" dirty="0" smtClean="0"/>
              <a:t>관심분야 </a:t>
            </a:r>
            <a:r>
              <a:rPr lang="en-US" altLang="ko-KR" sz="1800" dirty="0" smtClean="0"/>
              <a:t>:</a:t>
            </a:r>
          </a:p>
          <a:p>
            <a:endParaRPr sz="1800" dirty="0"/>
          </a:p>
        </p:txBody>
      </p:sp>
      <p:sp>
        <p:nvSpPr>
          <p:cNvPr id="432" name="Shape 432"/>
          <p:cNvSpPr/>
          <p:nvPr/>
        </p:nvSpPr>
        <p:spPr>
          <a:xfrm>
            <a:off x="3944226" y="858963"/>
            <a:ext cx="1407438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r>
              <a:rPr lang="ko-KR" altLang="en-US" sz="1200" b="1" dirty="0" smtClean="0"/>
              <a:t>프로필 사진 업로드</a:t>
            </a:r>
            <a:endParaRPr sz="1200" b="1" dirty="0"/>
          </a:p>
        </p:txBody>
      </p:sp>
      <p:sp>
        <p:nvSpPr>
          <p:cNvPr id="434" name="Shape 434"/>
          <p:cNvSpPr/>
          <p:nvPr/>
        </p:nvSpPr>
        <p:spPr>
          <a:xfrm>
            <a:off x="2070714" y="866657"/>
            <a:ext cx="221214" cy="27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sz="1100" dirty="0" smtClean="0"/>
              <a:t>i</a:t>
            </a:r>
            <a:r>
              <a:rPr lang="en-US" sz="1100" dirty="0" smtClean="0"/>
              <a:t>d</a:t>
            </a:r>
            <a:endParaRPr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1227568" y="4866101"/>
            <a:ext cx="1577237" cy="379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관심분야 변경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05515" y="697380"/>
            <a:ext cx="1432590" cy="610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보유 도토리 수</a:t>
            </a:r>
            <a:endParaRPr kumimoji="0" lang="en-US" altLang="ko-KR" sz="11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(</a:t>
            </a:r>
            <a:r>
              <a:rPr lang="ko-KR" altLang="en-US" sz="1100" dirty="0" smtClean="0"/>
              <a:t>영상구매에 필요한</a:t>
            </a:r>
            <a:endParaRPr lang="en-US" altLang="ko-KR" sz="1100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화폐</a:t>
            </a:r>
            <a:r>
              <a:rPr kumimoji="0" lang="en-US" altLang="ko-KR" sz="1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)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42" name="Shape 439"/>
          <p:cNvSpPr/>
          <p:nvPr/>
        </p:nvSpPr>
        <p:spPr>
          <a:xfrm>
            <a:off x="1390849" y="5462966"/>
            <a:ext cx="901079" cy="115182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1</a:t>
            </a:r>
            <a:r>
              <a:rPr lang="ko-KR" altLang="en-US" dirty="0" smtClean="0"/>
              <a:t>단계</a:t>
            </a:r>
            <a:endParaRPr dirty="0"/>
          </a:p>
        </p:txBody>
      </p:sp>
      <p:sp>
        <p:nvSpPr>
          <p:cNvPr id="29" name="Shape 434"/>
          <p:cNvSpPr/>
          <p:nvPr/>
        </p:nvSpPr>
        <p:spPr>
          <a:xfrm>
            <a:off x="1004135" y="1495955"/>
            <a:ext cx="132087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smtClean="0"/>
              <a:t>비밀번호 변경</a:t>
            </a:r>
            <a:endParaRPr dirty="0"/>
          </a:p>
        </p:txBody>
      </p:sp>
      <p:sp>
        <p:nvSpPr>
          <p:cNvPr id="31" name="Shape 434"/>
          <p:cNvSpPr/>
          <p:nvPr/>
        </p:nvSpPr>
        <p:spPr>
          <a:xfrm>
            <a:off x="1052247" y="2362120"/>
            <a:ext cx="103714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/>
              <a:t>Email </a:t>
            </a:r>
            <a:r>
              <a:rPr lang="ko-KR" altLang="en-US" dirty="0" smtClean="0"/>
              <a:t>변경</a:t>
            </a:r>
            <a:endParaRPr dirty="0"/>
          </a:p>
        </p:txBody>
      </p:sp>
      <p:sp>
        <p:nvSpPr>
          <p:cNvPr id="32" name="Shape 429"/>
          <p:cNvSpPr/>
          <p:nvPr/>
        </p:nvSpPr>
        <p:spPr>
          <a:xfrm>
            <a:off x="4633823" y="1722277"/>
            <a:ext cx="256480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1800" dirty="0" smtClean="0"/>
              <a:t>예</a:t>
            </a:r>
            <a:r>
              <a:rPr lang="ko-KR" altLang="en-US" sz="1800" dirty="0"/>
              <a:t>술</a:t>
            </a:r>
            <a:r>
              <a:rPr lang="ko-KR" altLang="en-US" sz="1800" dirty="0" smtClean="0"/>
              <a:t> 한국연극 연기지도</a:t>
            </a:r>
            <a:endParaRPr sz="1800" dirty="0"/>
          </a:p>
        </p:txBody>
      </p:sp>
      <p:sp>
        <p:nvSpPr>
          <p:cNvPr id="37" name="Shape 434"/>
          <p:cNvSpPr/>
          <p:nvPr/>
        </p:nvSpPr>
        <p:spPr>
          <a:xfrm>
            <a:off x="1052247" y="2788568"/>
            <a:ext cx="817531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/>
              <a:t>Tel </a:t>
            </a:r>
            <a:r>
              <a:rPr lang="ko-KR" altLang="en-US" dirty="0" smtClean="0"/>
              <a:t>변경</a:t>
            </a:r>
            <a:endParaRPr dirty="0"/>
          </a:p>
        </p:txBody>
      </p:sp>
      <p:sp>
        <p:nvSpPr>
          <p:cNvPr id="50" name="Shape 429"/>
          <p:cNvSpPr/>
          <p:nvPr/>
        </p:nvSpPr>
        <p:spPr>
          <a:xfrm>
            <a:off x="7251989" y="1722974"/>
            <a:ext cx="1065024" cy="4719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1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1200" dirty="0" smtClean="0"/>
              <a:t>관심분야 변경하기</a:t>
            </a:r>
            <a:endParaRPr sz="1200" dirty="0"/>
          </a:p>
        </p:txBody>
      </p:sp>
      <p:sp>
        <p:nvSpPr>
          <p:cNvPr id="51" name="Shape 419"/>
          <p:cNvSpPr/>
          <p:nvPr/>
        </p:nvSpPr>
        <p:spPr>
          <a:xfrm>
            <a:off x="926339" y="4505696"/>
            <a:ext cx="7992661" cy="306636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4" name="Shape 439"/>
          <p:cNvSpPr/>
          <p:nvPr/>
        </p:nvSpPr>
        <p:spPr>
          <a:xfrm>
            <a:off x="2671270" y="5447152"/>
            <a:ext cx="901079" cy="115182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2</a:t>
            </a:r>
            <a:r>
              <a:rPr lang="ko-KR" altLang="en-US" dirty="0" smtClean="0"/>
              <a:t>단</a:t>
            </a:r>
            <a:r>
              <a:rPr lang="ko-KR" altLang="en-US" dirty="0"/>
              <a:t>계</a:t>
            </a:r>
            <a:endParaRPr dirty="0"/>
          </a:p>
        </p:txBody>
      </p:sp>
      <p:sp>
        <p:nvSpPr>
          <p:cNvPr id="55" name="Shape 439"/>
          <p:cNvSpPr/>
          <p:nvPr/>
        </p:nvSpPr>
        <p:spPr>
          <a:xfrm>
            <a:off x="3923232" y="5446004"/>
            <a:ext cx="901079" cy="115182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3</a:t>
            </a:r>
            <a:r>
              <a:rPr lang="ko-KR" altLang="en-US" dirty="0" smtClean="0"/>
              <a:t>단계</a:t>
            </a:r>
            <a:endParaRPr dirty="0"/>
          </a:p>
        </p:txBody>
      </p:sp>
      <p:sp>
        <p:nvSpPr>
          <p:cNvPr id="25" name="Shape 439"/>
          <p:cNvSpPr/>
          <p:nvPr/>
        </p:nvSpPr>
        <p:spPr>
          <a:xfrm>
            <a:off x="1227568" y="836831"/>
            <a:ext cx="780118" cy="249450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27" name="Shape 434"/>
          <p:cNvSpPr/>
          <p:nvPr/>
        </p:nvSpPr>
        <p:spPr>
          <a:xfrm>
            <a:off x="987190" y="1981780"/>
            <a:ext cx="176971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smtClean="0"/>
              <a:t>비밀번호 변경 확인</a:t>
            </a:r>
            <a:endParaRPr dirty="0"/>
          </a:p>
        </p:txBody>
      </p:sp>
      <p:sp>
        <p:nvSpPr>
          <p:cNvPr id="33" name="Shape 439"/>
          <p:cNvSpPr/>
          <p:nvPr/>
        </p:nvSpPr>
        <p:spPr>
          <a:xfrm>
            <a:off x="5350272" y="824005"/>
            <a:ext cx="1056591" cy="629041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36" name="Shape 429"/>
          <p:cNvSpPr/>
          <p:nvPr/>
        </p:nvSpPr>
        <p:spPr>
          <a:xfrm>
            <a:off x="5278264" y="5668888"/>
            <a:ext cx="1065024" cy="4719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1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1200" smtClean="0"/>
              <a:t>관심분야 저장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4570689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/>
        </p:nvSpPr>
        <p:spPr>
          <a:xfrm>
            <a:off x="2667000" y="936178"/>
            <a:ext cx="4777924" cy="8280401"/>
          </a:xfrm>
          <a:prstGeom prst="roundRect">
            <a:avLst>
              <a:gd name="adj" fmla="val 1369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109346" y="86916"/>
            <a:ext cx="279082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r>
              <a:rPr lang="ko-KR" altLang="en-US" dirty="0" smtClean="0"/>
              <a:t>내 정보</a:t>
            </a:r>
            <a:r>
              <a:rPr dirty="0" smtClean="0"/>
              <a:t> </a:t>
            </a:r>
            <a:r>
              <a:rPr dirty="0" err="1"/>
              <a:t>페이지</a:t>
            </a:r>
            <a:r>
              <a:rPr dirty="0" smtClean="0"/>
              <a:t>(Mobile</a:t>
            </a:r>
            <a:r>
              <a:rPr dirty="0"/>
              <a:t>)</a:t>
            </a:r>
          </a:p>
        </p:txBody>
      </p:sp>
      <p:sp>
        <p:nvSpPr>
          <p:cNvPr id="445" name="Shape 445"/>
          <p:cNvSpPr/>
          <p:nvPr/>
        </p:nvSpPr>
        <p:spPr>
          <a:xfrm flipV="1">
            <a:off x="10160000" y="214137"/>
            <a:ext cx="0" cy="93253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133338" y="417860"/>
            <a:ext cx="2628925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solidFill>
                  <a:srgbClr val="53585F"/>
                </a:solidFill>
              </a:defRPr>
            </a:lvl1pPr>
          </a:lstStyle>
          <a:p>
            <a:r>
              <a:rPr lang="ko-KR" altLang="en-US" dirty="0" smtClean="0"/>
              <a:t>내 정보</a:t>
            </a:r>
            <a:r>
              <a:rPr dirty="0" smtClean="0"/>
              <a:t> </a:t>
            </a:r>
            <a:r>
              <a:rPr dirty="0" err="1"/>
              <a:t>페이지에</a:t>
            </a:r>
            <a:r>
              <a:rPr dirty="0"/>
              <a:t> </a:t>
            </a:r>
            <a:r>
              <a:rPr dirty="0" smtClean="0"/>
              <a:t> </a:t>
            </a:r>
            <a:r>
              <a:rPr dirty="0" err="1"/>
              <a:t>적용</a:t>
            </a:r>
            <a:r>
              <a:rPr dirty="0"/>
              <a:t> 될 </a:t>
            </a:r>
            <a:r>
              <a:rPr dirty="0" err="1"/>
              <a:t>레이아웃</a:t>
            </a:r>
            <a:r>
              <a:rPr dirty="0"/>
              <a:t> </a:t>
            </a:r>
            <a:r>
              <a:rPr dirty="0" err="1"/>
              <a:t>입니다</a:t>
            </a:r>
            <a:r>
              <a:rPr dirty="0"/>
              <a:t>.</a:t>
            </a:r>
          </a:p>
        </p:txBody>
      </p:sp>
      <p:sp>
        <p:nvSpPr>
          <p:cNvPr id="449" name="Shape 449"/>
          <p:cNvSpPr/>
          <p:nvPr/>
        </p:nvSpPr>
        <p:spPr>
          <a:xfrm>
            <a:off x="2912355" y="1763483"/>
            <a:ext cx="4267201" cy="67437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4819868" y="8608314"/>
            <a:ext cx="472187" cy="47218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4420961" y="1325909"/>
            <a:ext cx="1270001" cy="114301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52" name="down-butt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3211" y="7975600"/>
            <a:ext cx="825501" cy="355600"/>
          </a:xfrm>
          <a:prstGeom prst="rect">
            <a:avLst/>
          </a:prstGeom>
          <a:ln w="12700">
            <a:miter lim="400000"/>
          </a:ln>
        </p:spPr>
      </p:pic>
      <p:sp>
        <p:nvSpPr>
          <p:cNvPr id="453" name="Shape 453"/>
          <p:cNvSpPr/>
          <p:nvPr/>
        </p:nvSpPr>
        <p:spPr>
          <a:xfrm>
            <a:off x="2959388" y="4588768"/>
            <a:ext cx="42926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7" name="TextBox 56"/>
          <p:cNvSpPr txBox="1"/>
          <p:nvPr/>
        </p:nvSpPr>
        <p:spPr>
          <a:xfrm>
            <a:off x="3065974" y="5020815"/>
            <a:ext cx="206448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관심분야 변경하기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58" name="Shape 439"/>
          <p:cNvSpPr/>
          <p:nvPr/>
        </p:nvSpPr>
        <p:spPr>
          <a:xfrm>
            <a:off x="3519882" y="5596880"/>
            <a:ext cx="901079" cy="115182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1</a:t>
            </a:r>
            <a:r>
              <a:rPr lang="ko-KR" altLang="en-US" dirty="0" smtClean="0"/>
              <a:t>단계</a:t>
            </a:r>
            <a:endParaRPr dirty="0"/>
          </a:p>
        </p:txBody>
      </p:sp>
      <p:sp>
        <p:nvSpPr>
          <p:cNvPr id="59" name="Shape 439"/>
          <p:cNvSpPr/>
          <p:nvPr/>
        </p:nvSpPr>
        <p:spPr>
          <a:xfrm>
            <a:off x="4420961" y="5596880"/>
            <a:ext cx="901079" cy="115182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2</a:t>
            </a:r>
            <a:r>
              <a:rPr lang="ko-KR" altLang="en-US" dirty="0" smtClean="0"/>
              <a:t>단</a:t>
            </a:r>
            <a:r>
              <a:rPr lang="ko-KR" altLang="en-US" dirty="0"/>
              <a:t>계</a:t>
            </a:r>
            <a:endParaRPr dirty="0"/>
          </a:p>
        </p:txBody>
      </p:sp>
      <p:sp>
        <p:nvSpPr>
          <p:cNvPr id="60" name="Shape 439"/>
          <p:cNvSpPr/>
          <p:nvPr/>
        </p:nvSpPr>
        <p:spPr>
          <a:xfrm>
            <a:off x="5322040" y="5596880"/>
            <a:ext cx="901079" cy="115182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3</a:t>
            </a:r>
            <a:r>
              <a:rPr lang="ko-KR" altLang="en-US" dirty="0" smtClean="0"/>
              <a:t>단계</a:t>
            </a:r>
            <a:endParaRPr dirty="0"/>
          </a:p>
        </p:txBody>
      </p:sp>
      <p:sp>
        <p:nvSpPr>
          <p:cNvPr id="34" name="Shape 439"/>
          <p:cNvSpPr/>
          <p:nvPr/>
        </p:nvSpPr>
        <p:spPr>
          <a:xfrm>
            <a:off x="2991070" y="1990571"/>
            <a:ext cx="780118" cy="249450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35" name="Shape 439"/>
          <p:cNvSpPr/>
          <p:nvPr/>
        </p:nvSpPr>
        <p:spPr>
          <a:xfrm>
            <a:off x="4602165" y="2460774"/>
            <a:ext cx="1056591" cy="629041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37" name="TextBox 36"/>
          <p:cNvSpPr txBox="1"/>
          <p:nvPr/>
        </p:nvSpPr>
        <p:spPr>
          <a:xfrm>
            <a:off x="4247328" y="1943378"/>
            <a:ext cx="1432590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보유 도토리 수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38" name="Shape 434"/>
          <p:cNvSpPr/>
          <p:nvPr/>
        </p:nvSpPr>
        <p:spPr>
          <a:xfrm>
            <a:off x="4087496" y="1943377"/>
            <a:ext cx="221214" cy="27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sz="1100" dirty="0" smtClean="0"/>
              <a:t>i</a:t>
            </a:r>
            <a:r>
              <a:rPr lang="en-US" sz="1100" dirty="0" smtClean="0"/>
              <a:t>d</a:t>
            </a:r>
            <a:endParaRPr sz="1100" dirty="0"/>
          </a:p>
        </p:txBody>
      </p:sp>
      <p:sp>
        <p:nvSpPr>
          <p:cNvPr id="39" name="Shape 432"/>
          <p:cNvSpPr/>
          <p:nvPr/>
        </p:nvSpPr>
        <p:spPr>
          <a:xfrm>
            <a:off x="3013523" y="2433319"/>
            <a:ext cx="1407438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r>
              <a:rPr lang="ko-KR" altLang="en-US" sz="1200" b="1" dirty="0" smtClean="0"/>
              <a:t>프로필 사진 업로드</a:t>
            </a:r>
            <a:endParaRPr sz="1200" b="1" dirty="0"/>
          </a:p>
        </p:txBody>
      </p:sp>
      <p:sp>
        <p:nvSpPr>
          <p:cNvPr id="40" name="Shape 434"/>
          <p:cNvSpPr/>
          <p:nvPr/>
        </p:nvSpPr>
        <p:spPr>
          <a:xfrm>
            <a:off x="3065974" y="3081271"/>
            <a:ext cx="1077218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1200" dirty="0" smtClean="0"/>
              <a:t>비밀번호 변경</a:t>
            </a:r>
            <a:endParaRPr sz="1200" dirty="0"/>
          </a:p>
        </p:txBody>
      </p:sp>
      <p:sp>
        <p:nvSpPr>
          <p:cNvPr id="41" name="Shape 434"/>
          <p:cNvSpPr/>
          <p:nvPr/>
        </p:nvSpPr>
        <p:spPr>
          <a:xfrm>
            <a:off x="3065974" y="3373496"/>
            <a:ext cx="1436291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1200" dirty="0" smtClean="0"/>
              <a:t>비밀번호 변경 확인</a:t>
            </a:r>
            <a:endParaRPr sz="1200" dirty="0"/>
          </a:p>
        </p:txBody>
      </p:sp>
      <p:sp>
        <p:nvSpPr>
          <p:cNvPr id="42" name="Shape 434"/>
          <p:cNvSpPr/>
          <p:nvPr/>
        </p:nvSpPr>
        <p:spPr>
          <a:xfrm>
            <a:off x="3095086" y="3715623"/>
            <a:ext cx="849592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z="1200" dirty="0" smtClean="0"/>
              <a:t>Email </a:t>
            </a:r>
            <a:r>
              <a:rPr lang="ko-KR" altLang="en-US" sz="1200" dirty="0" smtClean="0"/>
              <a:t>변경</a:t>
            </a:r>
            <a:endParaRPr sz="1200" dirty="0"/>
          </a:p>
        </p:txBody>
      </p:sp>
      <p:sp>
        <p:nvSpPr>
          <p:cNvPr id="46" name="Shape 434"/>
          <p:cNvSpPr/>
          <p:nvPr/>
        </p:nvSpPr>
        <p:spPr>
          <a:xfrm>
            <a:off x="3140020" y="4018736"/>
            <a:ext cx="673261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z="1200" dirty="0" smtClean="0"/>
              <a:t>Tel </a:t>
            </a:r>
            <a:r>
              <a:rPr lang="ko-KR" altLang="en-US" sz="1200" dirty="0" smtClean="0"/>
              <a:t>변경</a:t>
            </a:r>
            <a:endParaRPr sz="1200" dirty="0"/>
          </a:p>
        </p:txBody>
      </p:sp>
      <p:sp>
        <p:nvSpPr>
          <p:cNvPr id="62" name="Shape 429"/>
          <p:cNvSpPr/>
          <p:nvPr/>
        </p:nvSpPr>
        <p:spPr>
          <a:xfrm>
            <a:off x="4198103" y="3869796"/>
            <a:ext cx="1215621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1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1200" dirty="0" smtClean="0"/>
              <a:t>관심분야 </a:t>
            </a:r>
            <a:r>
              <a:rPr lang="en-US" altLang="ko-KR" sz="1200" dirty="0" smtClean="0"/>
              <a:t>:</a:t>
            </a:r>
            <a:endParaRPr lang="en-US" altLang="ko-KR" sz="1800" dirty="0" smtClean="0"/>
          </a:p>
          <a:p>
            <a:endParaRPr sz="1800" dirty="0"/>
          </a:p>
        </p:txBody>
      </p:sp>
      <p:sp>
        <p:nvSpPr>
          <p:cNvPr id="63" name="Shape 429"/>
          <p:cNvSpPr/>
          <p:nvPr/>
        </p:nvSpPr>
        <p:spPr>
          <a:xfrm>
            <a:off x="5219715" y="3880055"/>
            <a:ext cx="1606209" cy="27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1100" dirty="0" smtClean="0"/>
              <a:t>예</a:t>
            </a:r>
            <a:r>
              <a:rPr lang="ko-KR" altLang="en-US" sz="1100" dirty="0"/>
              <a:t>술</a:t>
            </a:r>
            <a:r>
              <a:rPr lang="ko-KR" altLang="en-US" sz="1100" dirty="0" smtClean="0"/>
              <a:t> 한국연극 연기지도</a:t>
            </a:r>
            <a:endParaRPr sz="1100" dirty="0"/>
          </a:p>
        </p:txBody>
      </p:sp>
      <p:sp>
        <p:nvSpPr>
          <p:cNvPr id="64" name="Shape 429"/>
          <p:cNvSpPr/>
          <p:nvPr/>
        </p:nvSpPr>
        <p:spPr>
          <a:xfrm>
            <a:off x="6171708" y="4162365"/>
            <a:ext cx="782589" cy="3180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1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700" dirty="0" smtClean="0"/>
              <a:t>관심분야 변경하기</a:t>
            </a:r>
            <a:endParaRPr sz="700" dirty="0"/>
          </a:p>
        </p:txBody>
      </p:sp>
      <p:sp>
        <p:nvSpPr>
          <p:cNvPr id="65" name="Shape 429"/>
          <p:cNvSpPr/>
          <p:nvPr/>
        </p:nvSpPr>
        <p:spPr>
          <a:xfrm>
            <a:off x="6324107" y="6013775"/>
            <a:ext cx="782589" cy="3180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1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700" dirty="0" smtClean="0"/>
              <a:t>관심분야 저장하기</a:t>
            </a:r>
            <a:endParaRPr sz="700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054" y="1859470"/>
            <a:ext cx="315540" cy="30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280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/>
        </p:nvSpPr>
        <p:spPr>
          <a:xfrm>
            <a:off x="934599" y="730723"/>
            <a:ext cx="7992661" cy="306636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20" name="Shape 420"/>
          <p:cNvSpPr/>
          <p:nvPr/>
        </p:nvSpPr>
        <p:spPr>
          <a:xfrm flipV="1">
            <a:off x="10160000" y="214137"/>
            <a:ext cx="0" cy="93253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122174" y="74216"/>
            <a:ext cx="1726435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r>
              <a:rPr lang="ko-KR" altLang="en-US" dirty="0" smtClean="0"/>
              <a:t>업로드 페이지</a:t>
            </a:r>
            <a:endParaRPr dirty="0"/>
          </a:p>
        </p:txBody>
      </p:sp>
      <p:sp>
        <p:nvSpPr>
          <p:cNvPr id="429" name="Shape 429"/>
          <p:cNvSpPr/>
          <p:nvPr/>
        </p:nvSpPr>
        <p:spPr>
          <a:xfrm>
            <a:off x="897634" y="1722276"/>
            <a:ext cx="3121391" cy="62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1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1600" b="1" dirty="0" smtClean="0"/>
              <a:t>업로드 영상 관심분야 설정 </a:t>
            </a:r>
            <a:r>
              <a:rPr lang="en-US" altLang="ko-KR" sz="1400" dirty="0" smtClean="0"/>
              <a:t>:</a:t>
            </a:r>
          </a:p>
          <a:p>
            <a:endParaRPr sz="1800" dirty="0"/>
          </a:p>
        </p:txBody>
      </p:sp>
      <p:sp>
        <p:nvSpPr>
          <p:cNvPr id="432" name="Shape 432"/>
          <p:cNvSpPr/>
          <p:nvPr/>
        </p:nvSpPr>
        <p:spPr>
          <a:xfrm>
            <a:off x="2749327" y="1158843"/>
            <a:ext cx="905697" cy="287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r>
              <a:rPr lang="ko-KR" altLang="en-US" sz="1200" b="1" dirty="0" smtClean="0"/>
              <a:t>업로드 버튼</a:t>
            </a:r>
            <a:endParaRPr sz="1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227568" y="4866101"/>
            <a:ext cx="1577237" cy="379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관심분야 변경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42" name="Shape 439"/>
          <p:cNvSpPr/>
          <p:nvPr/>
        </p:nvSpPr>
        <p:spPr>
          <a:xfrm>
            <a:off x="1390849" y="5462966"/>
            <a:ext cx="901079" cy="115182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1</a:t>
            </a:r>
            <a:r>
              <a:rPr lang="ko-KR" altLang="en-US" dirty="0" smtClean="0"/>
              <a:t>단계</a:t>
            </a:r>
            <a:endParaRPr dirty="0"/>
          </a:p>
        </p:txBody>
      </p:sp>
      <p:sp>
        <p:nvSpPr>
          <p:cNvPr id="31" name="Shape 434"/>
          <p:cNvSpPr/>
          <p:nvPr/>
        </p:nvSpPr>
        <p:spPr>
          <a:xfrm>
            <a:off x="1633175" y="2940615"/>
            <a:ext cx="1126912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/>
              <a:t>Description</a:t>
            </a:r>
            <a:endParaRPr dirty="0"/>
          </a:p>
        </p:txBody>
      </p:sp>
      <p:sp>
        <p:nvSpPr>
          <p:cNvPr id="32" name="Shape 429"/>
          <p:cNvSpPr/>
          <p:nvPr/>
        </p:nvSpPr>
        <p:spPr>
          <a:xfrm>
            <a:off x="3838104" y="1722276"/>
            <a:ext cx="256480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1800" dirty="0" smtClean="0"/>
              <a:t>예</a:t>
            </a:r>
            <a:r>
              <a:rPr lang="ko-KR" altLang="en-US" sz="1800" dirty="0"/>
              <a:t>술</a:t>
            </a:r>
            <a:r>
              <a:rPr lang="ko-KR" altLang="en-US" sz="1800" dirty="0" smtClean="0"/>
              <a:t> 한국연극 연기지도</a:t>
            </a:r>
            <a:endParaRPr sz="1800" dirty="0"/>
          </a:p>
        </p:txBody>
      </p:sp>
      <p:sp>
        <p:nvSpPr>
          <p:cNvPr id="50" name="Shape 429"/>
          <p:cNvSpPr/>
          <p:nvPr/>
        </p:nvSpPr>
        <p:spPr>
          <a:xfrm>
            <a:off x="6646416" y="1695390"/>
            <a:ext cx="1065024" cy="4719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1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1200" dirty="0" smtClean="0"/>
              <a:t>관심분야 변경하기</a:t>
            </a:r>
            <a:endParaRPr sz="1200" dirty="0"/>
          </a:p>
        </p:txBody>
      </p:sp>
      <p:sp>
        <p:nvSpPr>
          <p:cNvPr id="51" name="Shape 419"/>
          <p:cNvSpPr/>
          <p:nvPr/>
        </p:nvSpPr>
        <p:spPr>
          <a:xfrm>
            <a:off x="926339" y="4505696"/>
            <a:ext cx="7992661" cy="306636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4" name="Shape 439"/>
          <p:cNvSpPr/>
          <p:nvPr/>
        </p:nvSpPr>
        <p:spPr>
          <a:xfrm>
            <a:off x="2671270" y="5447152"/>
            <a:ext cx="901079" cy="115182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2</a:t>
            </a:r>
            <a:r>
              <a:rPr lang="ko-KR" altLang="en-US" dirty="0" smtClean="0"/>
              <a:t>단</a:t>
            </a:r>
            <a:r>
              <a:rPr lang="ko-KR" altLang="en-US" dirty="0"/>
              <a:t>계</a:t>
            </a:r>
            <a:endParaRPr dirty="0"/>
          </a:p>
        </p:txBody>
      </p:sp>
      <p:sp>
        <p:nvSpPr>
          <p:cNvPr id="55" name="Shape 439"/>
          <p:cNvSpPr/>
          <p:nvPr/>
        </p:nvSpPr>
        <p:spPr>
          <a:xfrm>
            <a:off x="3923232" y="5446004"/>
            <a:ext cx="901079" cy="115182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3</a:t>
            </a:r>
            <a:r>
              <a:rPr lang="ko-KR" altLang="en-US" dirty="0" smtClean="0"/>
              <a:t>단계</a:t>
            </a:r>
            <a:endParaRPr dirty="0"/>
          </a:p>
        </p:txBody>
      </p:sp>
      <p:sp>
        <p:nvSpPr>
          <p:cNvPr id="27" name="Shape 434"/>
          <p:cNvSpPr/>
          <p:nvPr/>
        </p:nvSpPr>
        <p:spPr>
          <a:xfrm>
            <a:off x="1635246" y="2471397"/>
            <a:ext cx="476092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/>
              <a:t>Title</a:t>
            </a:r>
            <a:endParaRPr dirty="0"/>
          </a:p>
        </p:txBody>
      </p:sp>
      <p:sp>
        <p:nvSpPr>
          <p:cNvPr id="33" name="Shape 439"/>
          <p:cNvSpPr/>
          <p:nvPr/>
        </p:nvSpPr>
        <p:spPr>
          <a:xfrm>
            <a:off x="1583042" y="970612"/>
            <a:ext cx="1056591" cy="629041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36" name="Shape 429"/>
          <p:cNvSpPr/>
          <p:nvPr/>
        </p:nvSpPr>
        <p:spPr>
          <a:xfrm>
            <a:off x="5278264" y="5668888"/>
            <a:ext cx="1065024" cy="4719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1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1200" smtClean="0"/>
              <a:t>관심분야 저장</a:t>
            </a:r>
            <a:endParaRPr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-66824" y="441635"/>
            <a:ext cx="381642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영상을 업로드 하는 페이지로 </a:t>
            </a:r>
            <a:r>
              <a:rPr kumimoji="0" lang="ko-KR" altLang="en-US" sz="1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모달기능을</a:t>
            </a: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 사용합니다</a:t>
            </a:r>
            <a:r>
              <a:rPr kumimoji="0" lang="en-US" altLang="ko-KR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.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34005276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/>
        </p:nvSpPr>
        <p:spPr>
          <a:xfrm>
            <a:off x="2667000" y="936178"/>
            <a:ext cx="4777924" cy="8280401"/>
          </a:xfrm>
          <a:prstGeom prst="roundRect">
            <a:avLst>
              <a:gd name="adj" fmla="val 1369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109346" y="86916"/>
            <a:ext cx="270586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r>
              <a:rPr lang="ko-KR" altLang="en-US" dirty="0" smtClean="0"/>
              <a:t>업로드 </a:t>
            </a:r>
            <a:r>
              <a:rPr dirty="0" err="1" smtClean="0"/>
              <a:t>페이지</a:t>
            </a:r>
            <a:r>
              <a:rPr dirty="0" smtClean="0"/>
              <a:t>(Mobile</a:t>
            </a:r>
            <a:r>
              <a:rPr dirty="0"/>
              <a:t>)</a:t>
            </a:r>
          </a:p>
        </p:txBody>
      </p:sp>
      <p:sp>
        <p:nvSpPr>
          <p:cNvPr id="445" name="Shape 445"/>
          <p:cNvSpPr/>
          <p:nvPr/>
        </p:nvSpPr>
        <p:spPr>
          <a:xfrm flipV="1">
            <a:off x="10160000" y="214137"/>
            <a:ext cx="0" cy="93253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154979" y="417860"/>
            <a:ext cx="2585644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solidFill>
                  <a:srgbClr val="53585F"/>
                </a:solidFill>
              </a:defRPr>
            </a:lvl1pPr>
          </a:lstStyle>
          <a:p>
            <a:r>
              <a:rPr lang="ko-KR" altLang="en-US" dirty="0" smtClean="0"/>
              <a:t>업로드 </a:t>
            </a:r>
            <a:r>
              <a:rPr dirty="0" err="1" smtClean="0"/>
              <a:t>페이지에</a:t>
            </a:r>
            <a:r>
              <a:rPr dirty="0" smtClean="0"/>
              <a:t>  </a:t>
            </a:r>
            <a:r>
              <a:rPr dirty="0" err="1"/>
              <a:t>적용</a:t>
            </a:r>
            <a:r>
              <a:rPr dirty="0"/>
              <a:t> 될 </a:t>
            </a:r>
            <a:r>
              <a:rPr dirty="0" err="1"/>
              <a:t>레이아웃</a:t>
            </a:r>
            <a:r>
              <a:rPr dirty="0"/>
              <a:t> </a:t>
            </a:r>
            <a:r>
              <a:rPr dirty="0" err="1"/>
              <a:t>입니다</a:t>
            </a:r>
            <a:r>
              <a:rPr dirty="0"/>
              <a:t>.</a:t>
            </a:r>
          </a:p>
        </p:txBody>
      </p:sp>
      <p:sp>
        <p:nvSpPr>
          <p:cNvPr id="449" name="Shape 449"/>
          <p:cNvSpPr/>
          <p:nvPr/>
        </p:nvSpPr>
        <p:spPr>
          <a:xfrm>
            <a:off x="2912355" y="1763483"/>
            <a:ext cx="4267201" cy="67437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4819868" y="8608314"/>
            <a:ext cx="472187" cy="47218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4420961" y="1325909"/>
            <a:ext cx="1270001" cy="114301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52" name="down-butt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3211" y="7975600"/>
            <a:ext cx="825501" cy="355600"/>
          </a:xfrm>
          <a:prstGeom prst="rect">
            <a:avLst/>
          </a:prstGeom>
          <a:ln w="12700">
            <a:miter lim="400000"/>
          </a:ln>
        </p:spPr>
      </p:pic>
      <p:sp>
        <p:nvSpPr>
          <p:cNvPr id="453" name="Shape 453"/>
          <p:cNvSpPr/>
          <p:nvPr/>
        </p:nvSpPr>
        <p:spPr>
          <a:xfrm>
            <a:off x="2912355" y="4588768"/>
            <a:ext cx="42926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7" name="TextBox 56"/>
          <p:cNvSpPr txBox="1"/>
          <p:nvPr/>
        </p:nvSpPr>
        <p:spPr>
          <a:xfrm>
            <a:off x="3065974" y="5020815"/>
            <a:ext cx="206448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관심분야 설정하기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58" name="Shape 439"/>
          <p:cNvSpPr/>
          <p:nvPr/>
        </p:nvSpPr>
        <p:spPr>
          <a:xfrm>
            <a:off x="3519882" y="5596880"/>
            <a:ext cx="901079" cy="115182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1</a:t>
            </a:r>
            <a:r>
              <a:rPr lang="ko-KR" altLang="en-US" dirty="0" smtClean="0"/>
              <a:t>단계</a:t>
            </a:r>
            <a:endParaRPr dirty="0"/>
          </a:p>
        </p:txBody>
      </p:sp>
      <p:sp>
        <p:nvSpPr>
          <p:cNvPr id="59" name="Shape 439"/>
          <p:cNvSpPr/>
          <p:nvPr/>
        </p:nvSpPr>
        <p:spPr>
          <a:xfrm>
            <a:off x="4420961" y="5596880"/>
            <a:ext cx="901079" cy="115182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2</a:t>
            </a:r>
            <a:r>
              <a:rPr lang="ko-KR" altLang="en-US" dirty="0" smtClean="0"/>
              <a:t>단</a:t>
            </a:r>
            <a:r>
              <a:rPr lang="ko-KR" altLang="en-US" dirty="0"/>
              <a:t>계</a:t>
            </a:r>
            <a:endParaRPr dirty="0"/>
          </a:p>
        </p:txBody>
      </p:sp>
      <p:sp>
        <p:nvSpPr>
          <p:cNvPr id="60" name="Shape 439"/>
          <p:cNvSpPr/>
          <p:nvPr/>
        </p:nvSpPr>
        <p:spPr>
          <a:xfrm>
            <a:off x="5322040" y="5596880"/>
            <a:ext cx="901079" cy="115182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3</a:t>
            </a:r>
            <a:r>
              <a:rPr lang="ko-KR" altLang="en-US" dirty="0" smtClean="0"/>
              <a:t>단계</a:t>
            </a:r>
            <a:endParaRPr dirty="0"/>
          </a:p>
        </p:txBody>
      </p:sp>
      <p:sp>
        <p:nvSpPr>
          <p:cNvPr id="34" name="Shape 439"/>
          <p:cNvSpPr/>
          <p:nvPr/>
        </p:nvSpPr>
        <p:spPr>
          <a:xfrm>
            <a:off x="2991070" y="1990570"/>
            <a:ext cx="1152122" cy="586377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64" name="Shape 429"/>
          <p:cNvSpPr/>
          <p:nvPr/>
        </p:nvSpPr>
        <p:spPr>
          <a:xfrm>
            <a:off x="6142360" y="3155559"/>
            <a:ext cx="782589" cy="3180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1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700" dirty="0" smtClean="0"/>
              <a:t>관심분야 설정하기</a:t>
            </a:r>
            <a:endParaRPr sz="700" dirty="0"/>
          </a:p>
        </p:txBody>
      </p:sp>
      <p:sp>
        <p:nvSpPr>
          <p:cNvPr id="65" name="Shape 429"/>
          <p:cNvSpPr/>
          <p:nvPr/>
        </p:nvSpPr>
        <p:spPr>
          <a:xfrm>
            <a:off x="6324107" y="6013775"/>
            <a:ext cx="782589" cy="3180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1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700" dirty="0" smtClean="0"/>
              <a:t>관심분야 저장하기</a:t>
            </a:r>
            <a:endParaRPr sz="700" dirty="0"/>
          </a:p>
        </p:txBody>
      </p:sp>
      <p:sp>
        <p:nvSpPr>
          <p:cNvPr id="29" name="Shape 432"/>
          <p:cNvSpPr/>
          <p:nvPr/>
        </p:nvSpPr>
        <p:spPr>
          <a:xfrm>
            <a:off x="4517577" y="1997103"/>
            <a:ext cx="905697" cy="287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r>
              <a:rPr lang="ko-KR" altLang="en-US" sz="1200" b="1" dirty="0" smtClean="0"/>
              <a:t>업로드 버튼</a:t>
            </a:r>
            <a:endParaRPr sz="1200" b="1" dirty="0"/>
          </a:p>
        </p:txBody>
      </p:sp>
      <p:sp>
        <p:nvSpPr>
          <p:cNvPr id="30" name="Shape 429"/>
          <p:cNvSpPr/>
          <p:nvPr/>
        </p:nvSpPr>
        <p:spPr>
          <a:xfrm>
            <a:off x="2835323" y="2691280"/>
            <a:ext cx="2270195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1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1100" b="1" dirty="0" smtClean="0"/>
              <a:t>업로드 영상 관심분야 설정 </a:t>
            </a:r>
            <a:r>
              <a:rPr lang="en-US" altLang="ko-KR" sz="1050" dirty="0" smtClean="0"/>
              <a:t>:</a:t>
            </a:r>
          </a:p>
          <a:p>
            <a:endParaRPr sz="1800" dirty="0"/>
          </a:p>
        </p:txBody>
      </p:sp>
      <p:sp>
        <p:nvSpPr>
          <p:cNvPr id="31" name="Shape 429"/>
          <p:cNvSpPr/>
          <p:nvPr/>
        </p:nvSpPr>
        <p:spPr>
          <a:xfrm>
            <a:off x="5052194" y="2701471"/>
            <a:ext cx="1744067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1200" dirty="0" smtClean="0"/>
              <a:t>예</a:t>
            </a:r>
            <a:r>
              <a:rPr lang="ko-KR" altLang="en-US" sz="1200" dirty="0"/>
              <a:t>술</a:t>
            </a:r>
            <a:r>
              <a:rPr lang="ko-KR" altLang="en-US" sz="1200" dirty="0" smtClean="0"/>
              <a:t> 한국연극 연기지도</a:t>
            </a:r>
            <a:endParaRPr sz="1200" dirty="0"/>
          </a:p>
        </p:txBody>
      </p:sp>
      <p:sp>
        <p:nvSpPr>
          <p:cNvPr id="32" name="Shape 434"/>
          <p:cNvSpPr/>
          <p:nvPr/>
        </p:nvSpPr>
        <p:spPr>
          <a:xfrm>
            <a:off x="3190032" y="3394442"/>
            <a:ext cx="476092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/>
              <a:t>Title</a:t>
            </a:r>
            <a:endParaRPr dirty="0"/>
          </a:p>
        </p:txBody>
      </p:sp>
      <p:sp>
        <p:nvSpPr>
          <p:cNvPr id="33" name="Shape 434"/>
          <p:cNvSpPr/>
          <p:nvPr/>
        </p:nvSpPr>
        <p:spPr>
          <a:xfrm>
            <a:off x="3191104" y="3868688"/>
            <a:ext cx="1126912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/>
              <a:t>Description</a:t>
            </a:r>
            <a:endParaRPr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054" y="1859470"/>
            <a:ext cx="315540" cy="30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965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194897" y="86916"/>
            <a:ext cx="2239396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rPr lang="ko-KR" altLang="en-US" dirty="0" err="1" smtClean="0"/>
              <a:t>추천콘텐츠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더보기</a:t>
            </a:r>
            <a:endParaRPr dirty="0"/>
          </a:p>
        </p:txBody>
      </p:sp>
      <p:sp>
        <p:nvSpPr>
          <p:cNvPr id="303" name="Shape 303"/>
          <p:cNvSpPr/>
          <p:nvPr/>
        </p:nvSpPr>
        <p:spPr>
          <a:xfrm>
            <a:off x="1059631" y="2695545"/>
            <a:ext cx="7992661" cy="436251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400"/>
          </a:p>
        </p:txBody>
      </p:sp>
      <p:sp>
        <p:nvSpPr>
          <p:cNvPr id="304" name="Shape 304"/>
          <p:cNvSpPr/>
          <p:nvPr/>
        </p:nvSpPr>
        <p:spPr>
          <a:xfrm flipV="1">
            <a:off x="10160000" y="214137"/>
            <a:ext cx="0" cy="93253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400"/>
          </a:p>
        </p:txBody>
      </p:sp>
      <p:sp>
        <p:nvSpPr>
          <p:cNvPr id="331" name="Shape 331"/>
          <p:cNvSpPr/>
          <p:nvPr/>
        </p:nvSpPr>
        <p:spPr>
          <a:xfrm>
            <a:off x="1019952" y="2337317"/>
            <a:ext cx="7973071" cy="2857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5981"/>
                </a:moveTo>
                <a:cubicBezTo>
                  <a:pt x="6802" y="-5400"/>
                  <a:pt x="14002" y="-5327"/>
                  <a:pt x="21600" y="16200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9108909" y="2682263"/>
            <a:ext cx="294091" cy="4337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5" h="21600" extrusionOk="0">
                <a:moveTo>
                  <a:pt x="0" y="0"/>
                </a:moveTo>
                <a:cubicBezTo>
                  <a:pt x="21214" y="6792"/>
                  <a:pt x="21600" y="13992"/>
                  <a:pt x="1159" y="21600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4617549" y="2031442"/>
            <a:ext cx="77787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solidFill>
                  <a:schemeClr val="accent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>
                <a:solidFill>
                  <a:srgbClr val="C82506"/>
                </a:solidFill>
              </a:rPr>
              <a:t>width:100%</a:t>
            </a:r>
          </a:p>
        </p:txBody>
      </p:sp>
      <p:sp>
        <p:nvSpPr>
          <p:cNvPr id="309" name="Shape 309"/>
          <p:cNvSpPr/>
          <p:nvPr/>
        </p:nvSpPr>
        <p:spPr>
          <a:xfrm>
            <a:off x="9187427" y="4749799"/>
            <a:ext cx="812039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solidFill>
                  <a:schemeClr val="accent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>
                <a:solidFill>
                  <a:srgbClr val="C82506"/>
                </a:solidFill>
              </a:rPr>
              <a:t>height:100%</a:t>
            </a:r>
          </a:p>
        </p:txBody>
      </p:sp>
      <p:sp>
        <p:nvSpPr>
          <p:cNvPr id="312" name="Shape 312"/>
          <p:cNvSpPr/>
          <p:nvPr/>
        </p:nvSpPr>
        <p:spPr>
          <a:xfrm>
            <a:off x="1059907" y="3254185"/>
            <a:ext cx="80109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400"/>
          </a:p>
        </p:txBody>
      </p:sp>
      <p:sp>
        <p:nvSpPr>
          <p:cNvPr id="315" name="Shape 315"/>
          <p:cNvSpPr/>
          <p:nvPr/>
        </p:nvSpPr>
        <p:spPr>
          <a:xfrm>
            <a:off x="2051891" y="5380856"/>
            <a:ext cx="602693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4000" dirty="0" err="1" smtClean="0"/>
              <a:t>사용메뉴</a:t>
            </a:r>
            <a:r>
              <a:rPr lang="ko-KR" altLang="en-US" sz="4000" dirty="0" err="1"/>
              <a:t>얼</a:t>
            </a:r>
            <a:endParaRPr sz="4000" dirty="0"/>
          </a:p>
        </p:txBody>
      </p:sp>
      <p:sp>
        <p:nvSpPr>
          <p:cNvPr id="319" name="Shape 319"/>
          <p:cNvSpPr/>
          <p:nvPr/>
        </p:nvSpPr>
        <p:spPr>
          <a:xfrm>
            <a:off x="2685976" y="2877820"/>
            <a:ext cx="1152128" cy="254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인문학 </a:t>
            </a:r>
            <a:endParaRPr dirty="0"/>
          </a:p>
        </p:txBody>
      </p:sp>
      <p:sp>
        <p:nvSpPr>
          <p:cNvPr id="326" name="Shape 326"/>
          <p:cNvSpPr/>
          <p:nvPr/>
        </p:nvSpPr>
        <p:spPr>
          <a:xfrm>
            <a:off x="8343900" y="2921000"/>
            <a:ext cx="228600" cy="2286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/>
              <a:t>…</a:t>
            </a:r>
            <a:endParaRPr dirty="0"/>
          </a:p>
        </p:txBody>
      </p:sp>
      <p:sp>
        <p:nvSpPr>
          <p:cNvPr id="327" name="Shape 327"/>
          <p:cNvSpPr/>
          <p:nvPr/>
        </p:nvSpPr>
        <p:spPr>
          <a:xfrm>
            <a:off x="1610361" y="2921000"/>
            <a:ext cx="228600" cy="22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/>
              <a:t>…</a:t>
            </a:r>
            <a:endParaRPr dirty="0"/>
          </a:p>
        </p:txBody>
      </p:sp>
      <p:sp>
        <p:nvSpPr>
          <p:cNvPr id="328" name="Shape 328"/>
          <p:cNvSpPr/>
          <p:nvPr/>
        </p:nvSpPr>
        <p:spPr>
          <a:xfrm>
            <a:off x="1282699" y="3360772"/>
            <a:ext cx="1633654" cy="26080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mtClean="0"/>
              <a:t>추천콘텐츠</a:t>
            </a:r>
            <a:endParaRPr dirty="0"/>
          </a:p>
        </p:txBody>
      </p:sp>
      <p:sp>
        <p:nvSpPr>
          <p:cNvPr id="329" name="Shape 329"/>
          <p:cNvSpPr/>
          <p:nvPr/>
        </p:nvSpPr>
        <p:spPr>
          <a:xfrm>
            <a:off x="2149057" y="3864989"/>
            <a:ext cx="767296" cy="22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mtClean="0"/>
              <a:t>섬네일</a:t>
            </a:r>
            <a:endParaRPr dirty="0"/>
          </a:p>
        </p:txBody>
      </p:sp>
      <p:sp>
        <p:nvSpPr>
          <p:cNvPr id="330" name="Shape 330"/>
          <p:cNvSpPr/>
          <p:nvPr/>
        </p:nvSpPr>
        <p:spPr>
          <a:xfrm>
            <a:off x="4836756" y="3824512"/>
            <a:ext cx="873556" cy="22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err="1"/>
              <a:t>섬</a:t>
            </a:r>
            <a:r>
              <a:rPr lang="ko-KR" altLang="en-US" dirty="0" err="1" smtClean="0"/>
              <a:t>네일</a:t>
            </a:r>
            <a:endParaRPr dirty="0"/>
          </a:p>
        </p:txBody>
      </p:sp>
      <p:sp>
        <p:nvSpPr>
          <p:cNvPr id="32" name="Shape 319"/>
          <p:cNvSpPr/>
          <p:nvPr/>
        </p:nvSpPr>
        <p:spPr>
          <a:xfrm>
            <a:off x="4774208" y="2877820"/>
            <a:ext cx="786639" cy="254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smtClean="0"/>
              <a:t>예술 </a:t>
            </a:r>
            <a:endParaRPr dirty="0"/>
          </a:p>
        </p:txBody>
      </p:sp>
      <p:sp>
        <p:nvSpPr>
          <p:cNvPr id="33" name="Shape 319"/>
          <p:cNvSpPr/>
          <p:nvPr/>
        </p:nvSpPr>
        <p:spPr>
          <a:xfrm>
            <a:off x="6782490" y="2852420"/>
            <a:ext cx="911400" cy="2794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smtClean="0"/>
              <a:t>스포</a:t>
            </a:r>
            <a:r>
              <a:rPr lang="ko-KR" altLang="en-US" dirty="0"/>
              <a:t>츠</a:t>
            </a:r>
            <a:endParaRPr dirty="0"/>
          </a:p>
        </p:txBody>
      </p:sp>
      <p:sp>
        <p:nvSpPr>
          <p:cNvPr id="34" name="Shape 312"/>
          <p:cNvSpPr/>
          <p:nvPr/>
        </p:nvSpPr>
        <p:spPr>
          <a:xfrm>
            <a:off x="1059907" y="4881640"/>
            <a:ext cx="80109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400"/>
          </a:p>
        </p:txBody>
      </p:sp>
      <p:sp>
        <p:nvSpPr>
          <p:cNvPr id="35" name="Shape 329"/>
          <p:cNvSpPr/>
          <p:nvPr/>
        </p:nvSpPr>
        <p:spPr>
          <a:xfrm>
            <a:off x="2149057" y="4309489"/>
            <a:ext cx="767296" cy="22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mtClean="0"/>
              <a:t>섬네일</a:t>
            </a:r>
            <a:endParaRPr dirty="0"/>
          </a:p>
        </p:txBody>
      </p:sp>
      <p:sp>
        <p:nvSpPr>
          <p:cNvPr id="36" name="Shape 329"/>
          <p:cNvSpPr/>
          <p:nvPr/>
        </p:nvSpPr>
        <p:spPr>
          <a:xfrm>
            <a:off x="7238190" y="4284088"/>
            <a:ext cx="920394" cy="22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mtClean="0"/>
              <a:t>섬네일</a:t>
            </a:r>
            <a:endParaRPr dirty="0"/>
          </a:p>
        </p:txBody>
      </p:sp>
      <p:sp>
        <p:nvSpPr>
          <p:cNvPr id="37" name="Shape 329"/>
          <p:cNvSpPr/>
          <p:nvPr/>
        </p:nvSpPr>
        <p:spPr>
          <a:xfrm>
            <a:off x="4840657" y="4284089"/>
            <a:ext cx="869655" cy="22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err="1" smtClean="0"/>
              <a:t>섬네일</a:t>
            </a:r>
            <a:endParaRPr dirty="0"/>
          </a:p>
        </p:txBody>
      </p:sp>
      <p:sp>
        <p:nvSpPr>
          <p:cNvPr id="38" name="Shape 329"/>
          <p:cNvSpPr/>
          <p:nvPr/>
        </p:nvSpPr>
        <p:spPr>
          <a:xfrm>
            <a:off x="7238190" y="3824511"/>
            <a:ext cx="920394" cy="22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mtClean="0"/>
              <a:t>섬네</a:t>
            </a:r>
            <a:r>
              <a:rPr lang="ko-KR" altLang="en-US"/>
              <a:t>일</a:t>
            </a:r>
            <a:endParaRPr dirty="0"/>
          </a:p>
        </p:txBody>
      </p:sp>
      <p:sp>
        <p:nvSpPr>
          <p:cNvPr id="31" name="Shape 429"/>
          <p:cNvSpPr/>
          <p:nvPr/>
        </p:nvSpPr>
        <p:spPr>
          <a:xfrm>
            <a:off x="8066905" y="3386018"/>
            <a:ext cx="782589" cy="2103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1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700" dirty="0" err="1" smtClean="0"/>
              <a:t>더보</a:t>
            </a:r>
            <a:r>
              <a:rPr lang="ko-KR" altLang="en-US" sz="700" dirty="0" err="1"/>
              <a:t>기</a:t>
            </a:r>
            <a:endParaRPr sz="700" dirty="0"/>
          </a:p>
        </p:txBody>
      </p:sp>
      <p:sp>
        <p:nvSpPr>
          <p:cNvPr id="42" name="TextBox 41"/>
          <p:cNvSpPr txBox="1"/>
          <p:nvPr/>
        </p:nvSpPr>
        <p:spPr>
          <a:xfrm>
            <a:off x="346061" y="556320"/>
            <a:ext cx="417646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더보기</a:t>
            </a: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 버튼을 </a:t>
            </a:r>
            <a:r>
              <a:rPr lang="ko-KR" altLang="en-US" sz="1200" dirty="0" smtClean="0"/>
              <a:t>통해 인기 </a:t>
            </a:r>
            <a:r>
              <a:rPr lang="ko-KR" altLang="en-US" sz="1200" dirty="0" err="1" smtClean="0"/>
              <a:t>컨텐츠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최신 </a:t>
            </a:r>
            <a:r>
              <a:rPr lang="ko-KR" altLang="en-US" sz="1200" dirty="0" err="1" smtClean="0"/>
              <a:t>컨텐츠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떠오르는 신규 </a:t>
            </a:r>
            <a:r>
              <a:rPr lang="ko-KR" altLang="en-US" sz="1200" dirty="0" err="1" smtClean="0"/>
              <a:t>컨텐츠</a:t>
            </a:r>
            <a:r>
              <a:rPr lang="ko-KR" altLang="en-US" sz="1200" dirty="0" smtClean="0"/>
              <a:t> 등을 볼 수 있다</a:t>
            </a:r>
            <a:r>
              <a:rPr lang="en-US" altLang="ko-KR" sz="1200" dirty="0" smtClean="0"/>
              <a:t>.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3627015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667000" y="936178"/>
            <a:ext cx="4777924" cy="8280401"/>
          </a:xfrm>
          <a:prstGeom prst="roundRect">
            <a:avLst>
              <a:gd name="adj" fmla="val 1369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09346" y="86916"/>
            <a:ext cx="4009111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r>
              <a:rPr lang="ko-KR" altLang="en-US" dirty="0" smtClean="0"/>
              <a:t>추천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더보기</a:t>
            </a:r>
            <a:r>
              <a:rPr dirty="0" smtClean="0"/>
              <a:t>(</a:t>
            </a:r>
            <a:r>
              <a:rPr lang="en-US" dirty="0" err="1" smtClean="0"/>
              <a:t>Main</a:t>
            </a:r>
            <a:r>
              <a:rPr dirty="0" err="1" smtClean="0"/>
              <a:t>_mobile</a:t>
            </a:r>
            <a:r>
              <a:rPr dirty="0"/>
              <a:t>)</a:t>
            </a:r>
          </a:p>
        </p:txBody>
      </p:sp>
      <p:sp>
        <p:nvSpPr>
          <p:cNvPr id="200" name="Shape 200"/>
          <p:cNvSpPr/>
          <p:nvPr/>
        </p:nvSpPr>
        <p:spPr>
          <a:xfrm flipV="1">
            <a:off x="10160000" y="214137"/>
            <a:ext cx="0" cy="93253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2922360" y="1704527"/>
            <a:ext cx="4267201" cy="67437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4819868" y="8608314"/>
            <a:ext cx="472187" cy="47218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4420961" y="1325909"/>
            <a:ext cx="1270001" cy="114301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3116474" y="1872346"/>
            <a:ext cx="706886" cy="408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endParaRPr dirty="0"/>
          </a:p>
        </p:txBody>
      </p:sp>
      <p:pic>
        <p:nvPicPr>
          <p:cNvPr id="209" name="nav_butt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5070" y="1872346"/>
            <a:ext cx="366280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down-butt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43211" y="7975600"/>
            <a:ext cx="825501" cy="355600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hape 212"/>
          <p:cNvSpPr/>
          <p:nvPr/>
        </p:nvSpPr>
        <p:spPr>
          <a:xfrm>
            <a:off x="1286365" y="6729617"/>
            <a:ext cx="102656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61" y="1716229"/>
            <a:ext cx="4267201" cy="28725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7527" y="6662931"/>
            <a:ext cx="3789419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dirty="0" smtClean="0"/>
              <a:t>Getter Setter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800" dirty="0" smtClean="0"/>
              <a:t>어디에도 없는 나만의 </a:t>
            </a:r>
            <a:r>
              <a:rPr lang="en-US" altLang="ko-KR" sz="1800" dirty="0" smtClean="0"/>
              <a:t>***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/>
              <a:t>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29992" y="1716229"/>
            <a:ext cx="235223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회사로고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9050" y="3940696"/>
            <a:ext cx="230425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검색창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2777" y="4588768"/>
            <a:ext cx="412636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메뉴</a:t>
            </a:r>
            <a:r>
              <a:rPr lang="ko-KR" altLang="en-US" dirty="0" err="1"/>
              <a:t>바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24" name="Shape 328"/>
          <p:cNvSpPr/>
          <p:nvPr/>
        </p:nvSpPr>
        <p:spPr>
          <a:xfrm>
            <a:off x="3198677" y="5380855"/>
            <a:ext cx="3714566" cy="134876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3200" dirty="0" err="1" smtClean="0"/>
              <a:t>추천콘텐츠</a:t>
            </a:r>
            <a:endParaRPr sz="3200" dirty="0"/>
          </a:p>
        </p:txBody>
      </p:sp>
      <p:sp>
        <p:nvSpPr>
          <p:cNvPr id="25" name="Shape 312"/>
          <p:cNvSpPr/>
          <p:nvPr/>
        </p:nvSpPr>
        <p:spPr>
          <a:xfrm>
            <a:off x="2974008" y="5234958"/>
            <a:ext cx="407434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400"/>
          </a:p>
        </p:txBody>
      </p:sp>
      <p:sp>
        <p:nvSpPr>
          <p:cNvPr id="7" name="TextBox 6"/>
          <p:cNvSpPr txBox="1"/>
          <p:nvPr/>
        </p:nvSpPr>
        <p:spPr>
          <a:xfrm>
            <a:off x="2943585" y="7584056"/>
            <a:ext cx="4249752" cy="401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6832" y="8013164"/>
            <a:ext cx="2468692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사용자메뉴얼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23" name="Shape 429"/>
          <p:cNvSpPr/>
          <p:nvPr/>
        </p:nvSpPr>
        <p:spPr>
          <a:xfrm>
            <a:off x="6025621" y="5452864"/>
            <a:ext cx="782589" cy="2103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1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700" dirty="0" err="1" smtClean="0"/>
              <a:t>더보</a:t>
            </a:r>
            <a:r>
              <a:rPr lang="ko-KR" altLang="en-US" sz="700" dirty="0" err="1"/>
              <a:t>기</a:t>
            </a:r>
            <a:endParaRPr sz="700" dirty="0"/>
          </a:p>
        </p:txBody>
      </p:sp>
      <p:sp>
        <p:nvSpPr>
          <p:cNvPr id="9" name="TextBox 8"/>
          <p:cNvSpPr txBox="1"/>
          <p:nvPr/>
        </p:nvSpPr>
        <p:spPr>
          <a:xfrm>
            <a:off x="225294" y="497285"/>
            <a:ext cx="417646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더보기</a:t>
            </a: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 버튼을 </a:t>
            </a:r>
            <a:r>
              <a:rPr lang="ko-KR" altLang="en-US" sz="1200" dirty="0" smtClean="0"/>
              <a:t>통해 인기 </a:t>
            </a:r>
            <a:r>
              <a:rPr lang="ko-KR" altLang="en-US" sz="1200" dirty="0" err="1" smtClean="0"/>
              <a:t>컨텐츠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최신 </a:t>
            </a:r>
            <a:r>
              <a:rPr lang="ko-KR" altLang="en-US" sz="1200" dirty="0" err="1" smtClean="0"/>
              <a:t>컨텐츠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떠오르는 신규 </a:t>
            </a:r>
            <a:r>
              <a:rPr lang="ko-KR" altLang="en-US" sz="1200" dirty="0" err="1" smtClean="0"/>
              <a:t>컨텐츠</a:t>
            </a:r>
            <a:r>
              <a:rPr lang="ko-KR" altLang="en-US" sz="1200" dirty="0" smtClean="0"/>
              <a:t> 등을 볼 수 있다</a:t>
            </a:r>
            <a:r>
              <a:rPr lang="en-US" altLang="ko-KR" sz="1200" dirty="0" smtClean="0"/>
              <a:t>.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054" y="1859470"/>
            <a:ext cx="315540" cy="30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823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249432" y="1238536"/>
            <a:ext cx="8726748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000"/>
            </a:pPr>
            <a:r>
              <a:rPr sz="1600" dirty="0" err="1"/>
              <a:t>해당</a:t>
            </a:r>
            <a:r>
              <a:rPr sz="1600" dirty="0"/>
              <a:t> </a:t>
            </a:r>
            <a:r>
              <a:rPr sz="1600" dirty="0" err="1"/>
              <a:t>기획서는</a:t>
            </a:r>
            <a:r>
              <a:rPr sz="1600" dirty="0"/>
              <a:t> </a:t>
            </a:r>
            <a:r>
              <a:rPr sz="1600" dirty="0" err="1" smtClean="0"/>
              <a:t>홈페이지</a:t>
            </a:r>
            <a:r>
              <a:rPr sz="1600" dirty="0" smtClean="0"/>
              <a:t> </a:t>
            </a:r>
            <a:r>
              <a:rPr sz="1600" dirty="0" err="1"/>
              <a:t>구축을</a:t>
            </a:r>
            <a:r>
              <a:rPr sz="1600" dirty="0"/>
              <a:t> </a:t>
            </a:r>
            <a:r>
              <a:rPr sz="1600" dirty="0" err="1"/>
              <a:t>위한</a:t>
            </a:r>
            <a:r>
              <a:rPr sz="1600" dirty="0"/>
              <a:t> </a:t>
            </a:r>
            <a:r>
              <a:rPr sz="1600" dirty="0" err="1"/>
              <a:t>문서입니다</a:t>
            </a:r>
            <a:r>
              <a:rPr sz="1600" dirty="0"/>
              <a:t>.</a:t>
            </a:r>
          </a:p>
          <a:p>
            <a:pPr algn="l">
              <a:defRPr sz="1000"/>
            </a:pPr>
            <a:r>
              <a:rPr sz="1600" dirty="0" err="1" smtClean="0"/>
              <a:t>해당</a:t>
            </a:r>
            <a:r>
              <a:rPr sz="1600" dirty="0" smtClean="0"/>
              <a:t> </a:t>
            </a:r>
            <a:r>
              <a:rPr sz="1600" dirty="0" err="1"/>
              <a:t>웹프로젝트는</a:t>
            </a:r>
            <a:r>
              <a:rPr sz="1600" dirty="0"/>
              <a:t> “</a:t>
            </a:r>
            <a:r>
              <a:rPr sz="1600" dirty="0" err="1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rPr>
              <a:t>반응형”</a:t>
            </a:r>
            <a:r>
              <a:rPr sz="1600" dirty="0" err="1"/>
              <a:t>으로</a:t>
            </a:r>
            <a:r>
              <a:rPr sz="1600" dirty="0"/>
              <a:t> </a:t>
            </a:r>
            <a:r>
              <a:rPr sz="1600" dirty="0" err="1"/>
              <a:t>구축이</a:t>
            </a:r>
            <a:r>
              <a:rPr sz="1600" dirty="0"/>
              <a:t> </a:t>
            </a:r>
            <a:r>
              <a:rPr sz="1600" dirty="0" err="1"/>
              <a:t>되야</a:t>
            </a:r>
            <a:r>
              <a:rPr sz="1600" dirty="0"/>
              <a:t> </a:t>
            </a:r>
            <a:r>
              <a:rPr sz="1600" dirty="0" err="1"/>
              <a:t>하며</a:t>
            </a:r>
            <a:r>
              <a:rPr sz="1600" dirty="0"/>
              <a:t>, </a:t>
            </a:r>
            <a:r>
              <a:rPr sz="1600" dirty="0" err="1"/>
              <a:t>동영상</a:t>
            </a:r>
            <a:r>
              <a:rPr sz="1600" dirty="0"/>
              <a:t> 및 </a:t>
            </a:r>
            <a:r>
              <a:rPr sz="1600" dirty="0" err="1"/>
              <a:t>이미지들이</a:t>
            </a:r>
            <a:r>
              <a:rPr sz="1600" dirty="0"/>
              <a:t> </a:t>
            </a:r>
            <a:r>
              <a:rPr sz="1600" dirty="0" err="1"/>
              <a:t>포함되어</a:t>
            </a:r>
            <a:r>
              <a:rPr sz="1600" dirty="0"/>
              <a:t> </a:t>
            </a:r>
            <a:r>
              <a:rPr sz="1600" dirty="0" err="1"/>
              <a:t>있습니다</a:t>
            </a:r>
            <a:r>
              <a:rPr sz="1600" dirty="0" smtClean="0"/>
              <a:t>.</a:t>
            </a:r>
            <a:endParaRPr lang="en-US" sz="1600" dirty="0" smtClean="0"/>
          </a:p>
          <a:p>
            <a:pPr algn="l">
              <a:defRPr sz="1000"/>
            </a:pPr>
            <a:r>
              <a:rPr sz="1600" dirty="0" smtClean="0"/>
              <a:t> </a:t>
            </a:r>
            <a:r>
              <a:rPr sz="1600" dirty="0" err="1"/>
              <a:t>또한</a:t>
            </a:r>
            <a:r>
              <a:rPr sz="1600" dirty="0"/>
              <a:t> </a:t>
            </a:r>
            <a:r>
              <a:rPr sz="1600" dirty="0" err="1"/>
              <a:t>전자정부에서</a:t>
            </a:r>
            <a:r>
              <a:rPr sz="1600" dirty="0"/>
              <a:t> </a:t>
            </a:r>
            <a:r>
              <a:rPr sz="1600" dirty="0" err="1"/>
              <a:t>제공하고</a:t>
            </a:r>
            <a:r>
              <a:rPr sz="1600" dirty="0"/>
              <a:t> </a:t>
            </a:r>
            <a:r>
              <a:rPr sz="1600" dirty="0" err="1"/>
              <a:t>있는</a:t>
            </a:r>
            <a:r>
              <a:rPr sz="1600" dirty="0"/>
              <a:t> “</a:t>
            </a:r>
            <a:r>
              <a:rPr sz="1600" dirty="0" err="1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rPr>
              <a:t>웹표준”</a:t>
            </a:r>
            <a:r>
              <a:rPr sz="1600" dirty="0" err="1"/>
              <a:t>을</a:t>
            </a:r>
            <a:r>
              <a:rPr sz="1600" dirty="0"/>
              <a:t> </a:t>
            </a:r>
            <a:r>
              <a:rPr sz="1600" dirty="0" err="1" smtClean="0"/>
              <a:t>준수해야</a:t>
            </a:r>
            <a:r>
              <a:rPr sz="1600" dirty="0" smtClean="0"/>
              <a:t> </a:t>
            </a:r>
            <a:r>
              <a:rPr sz="1600" dirty="0" err="1"/>
              <a:t>합니다</a:t>
            </a:r>
            <a:r>
              <a:rPr sz="1600" dirty="0"/>
              <a:t>.</a:t>
            </a:r>
          </a:p>
          <a:p>
            <a:pPr algn="l">
              <a:defRPr sz="1000"/>
            </a:pPr>
            <a:r>
              <a:rPr sz="1600" dirty="0" err="1"/>
              <a:t>웹프로젝트</a:t>
            </a:r>
            <a:r>
              <a:rPr sz="1600" dirty="0"/>
              <a:t> </a:t>
            </a:r>
            <a:r>
              <a:rPr sz="1600" dirty="0" err="1"/>
              <a:t>진행시</a:t>
            </a:r>
            <a:r>
              <a:rPr sz="1600" dirty="0"/>
              <a:t> </a:t>
            </a:r>
            <a:r>
              <a:rPr sz="1600" dirty="0" err="1"/>
              <a:t>대외적으로</a:t>
            </a:r>
            <a:r>
              <a:rPr sz="1600" dirty="0"/>
              <a:t> </a:t>
            </a:r>
            <a:r>
              <a:rPr sz="1600" dirty="0" err="1"/>
              <a:t>이용될</a:t>
            </a:r>
            <a:r>
              <a:rPr sz="1600" dirty="0"/>
              <a:t> </a:t>
            </a:r>
            <a:r>
              <a:rPr sz="1600" dirty="0" err="1"/>
              <a:t>웹페이지로서</a:t>
            </a:r>
            <a:r>
              <a:rPr sz="1600" dirty="0"/>
              <a:t> </a:t>
            </a:r>
            <a:r>
              <a:rPr sz="1600" dirty="0" err="1"/>
              <a:t>상업적용도인</a:t>
            </a:r>
            <a:r>
              <a:rPr sz="1600" dirty="0"/>
              <a:t> </a:t>
            </a:r>
            <a:r>
              <a:rPr sz="1600" dirty="0" err="1"/>
              <a:t>도매몰</a:t>
            </a:r>
            <a:r>
              <a:rPr sz="1600" dirty="0"/>
              <a:t> </a:t>
            </a:r>
            <a:r>
              <a:rPr sz="1600" dirty="0" err="1"/>
              <a:t>특성상</a:t>
            </a:r>
            <a:r>
              <a:rPr sz="1600" dirty="0"/>
              <a:t> </a:t>
            </a:r>
            <a:r>
              <a:rPr sz="1600" dirty="0" err="1"/>
              <a:t>저작권이</a:t>
            </a:r>
            <a:r>
              <a:rPr sz="1600" dirty="0"/>
              <a:t> </a:t>
            </a:r>
            <a:endParaRPr lang="en-US" sz="1600" dirty="0" smtClean="0"/>
          </a:p>
          <a:p>
            <a:pPr algn="l">
              <a:defRPr sz="1000"/>
            </a:pPr>
            <a:r>
              <a:rPr sz="1600" dirty="0" err="1" smtClean="0"/>
              <a:t>포함되어</a:t>
            </a:r>
            <a:r>
              <a:rPr sz="1600" dirty="0" smtClean="0"/>
              <a:t> </a:t>
            </a:r>
            <a:r>
              <a:rPr sz="1600" dirty="0" err="1"/>
              <a:t>있는</a:t>
            </a:r>
            <a:r>
              <a:rPr sz="1600" dirty="0"/>
              <a:t> </a:t>
            </a:r>
            <a:r>
              <a:rPr sz="1600" dirty="0" err="1"/>
              <a:t>작업은</a:t>
            </a:r>
            <a:r>
              <a:rPr sz="1600" dirty="0"/>
              <a:t> </a:t>
            </a:r>
            <a:r>
              <a:rPr sz="1600" dirty="0" err="1"/>
              <a:t>주의를</a:t>
            </a:r>
            <a:r>
              <a:rPr sz="1600" dirty="0"/>
              <a:t> </a:t>
            </a:r>
            <a:r>
              <a:rPr sz="1600" dirty="0" err="1"/>
              <a:t>요합니다</a:t>
            </a:r>
            <a:r>
              <a:rPr sz="1600" dirty="0"/>
              <a:t>.</a:t>
            </a:r>
          </a:p>
        </p:txBody>
      </p:sp>
      <p:sp>
        <p:nvSpPr>
          <p:cNvPr id="136" name="Shape 136"/>
          <p:cNvSpPr/>
          <p:nvPr/>
        </p:nvSpPr>
        <p:spPr>
          <a:xfrm>
            <a:off x="8919269" y="-91752"/>
            <a:ext cx="4088359" cy="9753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9146169" y="1358144"/>
            <a:ext cx="1849865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r>
              <a:rPr dirty="0" err="1"/>
              <a:t>프로젝트</a:t>
            </a:r>
            <a:r>
              <a:rPr dirty="0"/>
              <a:t> </a:t>
            </a:r>
            <a:r>
              <a:rPr dirty="0" err="1"/>
              <a:t>시작일</a:t>
            </a:r>
            <a:r>
              <a:rPr dirty="0"/>
              <a:t> : </a:t>
            </a:r>
            <a:r>
              <a:rPr dirty="0" smtClean="0"/>
              <a:t>201</a:t>
            </a:r>
            <a:r>
              <a:rPr lang="en-US" dirty="0" smtClean="0"/>
              <a:t>9</a:t>
            </a:r>
            <a:r>
              <a:rPr dirty="0" smtClean="0"/>
              <a:t>.0</a:t>
            </a:r>
            <a:r>
              <a:rPr lang="en-US" dirty="0" smtClean="0"/>
              <a:t>1</a:t>
            </a:r>
            <a:r>
              <a:rPr dirty="0" smtClean="0"/>
              <a:t>.2</a:t>
            </a:r>
            <a:r>
              <a:rPr lang="en-US" dirty="0" smtClean="0"/>
              <a:t>2</a:t>
            </a:r>
            <a:endParaRPr dirty="0"/>
          </a:p>
        </p:txBody>
      </p:sp>
      <p:sp>
        <p:nvSpPr>
          <p:cNvPr id="141" name="Shape 141"/>
          <p:cNvSpPr/>
          <p:nvPr/>
        </p:nvSpPr>
        <p:spPr>
          <a:xfrm>
            <a:off x="9119527" y="1648905"/>
            <a:ext cx="210634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r>
              <a:rPr dirty="0" err="1"/>
              <a:t>프로젝트</a:t>
            </a:r>
            <a:r>
              <a:rPr dirty="0"/>
              <a:t> </a:t>
            </a:r>
            <a:r>
              <a:rPr dirty="0" err="1"/>
              <a:t>완료예상일</a:t>
            </a:r>
            <a:r>
              <a:rPr dirty="0"/>
              <a:t> : </a:t>
            </a:r>
            <a:r>
              <a:rPr dirty="0" smtClean="0"/>
              <a:t>201</a:t>
            </a:r>
            <a:r>
              <a:rPr lang="en-US" dirty="0" smtClean="0"/>
              <a:t>9</a:t>
            </a:r>
            <a:r>
              <a:rPr dirty="0" smtClean="0"/>
              <a:t>.0</a:t>
            </a:r>
            <a:r>
              <a:rPr lang="en-US" dirty="0" smtClean="0"/>
              <a:t>1</a:t>
            </a:r>
            <a:r>
              <a:rPr dirty="0" smtClean="0"/>
              <a:t>.</a:t>
            </a:r>
            <a:r>
              <a:rPr lang="en-US" dirty="0" smtClean="0"/>
              <a:t>29</a:t>
            </a:r>
            <a:endParaRPr dirty="0"/>
          </a:p>
        </p:txBody>
      </p:sp>
      <p:sp>
        <p:nvSpPr>
          <p:cNvPr id="144" name="Shape 144"/>
          <p:cNvSpPr/>
          <p:nvPr/>
        </p:nvSpPr>
        <p:spPr>
          <a:xfrm>
            <a:off x="9258300" y="1999555"/>
            <a:ext cx="3410298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237704" y="540908"/>
            <a:ext cx="2277868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sz="3200" dirty="0">
                <a:solidFill>
                  <a:schemeClr val="accent2"/>
                </a:solidFill>
              </a:rPr>
              <a:t>Information</a:t>
            </a:r>
          </a:p>
        </p:txBody>
      </p:sp>
      <p:sp>
        <p:nvSpPr>
          <p:cNvPr id="18" name="Shape 125"/>
          <p:cNvSpPr/>
          <p:nvPr/>
        </p:nvSpPr>
        <p:spPr>
          <a:xfrm>
            <a:off x="9300790" y="2336195"/>
            <a:ext cx="1522090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r>
              <a:rPr sz="2000" dirty="0" err="1" smtClean="0"/>
              <a:t>개발담당자</a:t>
            </a:r>
            <a:r>
              <a:rPr lang="en-US" sz="2000" dirty="0" smtClean="0"/>
              <a:t>:</a:t>
            </a:r>
          </a:p>
          <a:p>
            <a:r>
              <a:rPr sz="2000" dirty="0" smtClean="0"/>
              <a:t> </a:t>
            </a:r>
            <a:r>
              <a:rPr lang="ko-KR" altLang="en-US" sz="2000" dirty="0" err="1" smtClean="0"/>
              <a:t>강휘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r>
              <a:rPr lang="ko-KR" altLang="en-US" sz="2000" dirty="0" smtClean="0"/>
              <a:t>정연택 </a:t>
            </a:r>
            <a:endParaRPr lang="en-US" altLang="ko-KR" sz="2000" dirty="0" smtClean="0"/>
          </a:p>
          <a:p>
            <a:r>
              <a:rPr lang="ko-KR" altLang="en-US" sz="2000" dirty="0" err="1" smtClean="0"/>
              <a:t>이도하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r>
              <a:rPr lang="ko-KR" altLang="en-US" sz="2000" dirty="0" smtClean="0"/>
              <a:t>지경호 </a:t>
            </a:r>
            <a:endParaRPr lang="en-US" altLang="ko-KR" sz="2000" dirty="0" smtClean="0"/>
          </a:p>
          <a:p>
            <a:r>
              <a:rPr lang="ko-KR" altLang="en-US" sz="2000" dirty="0" smtClean="0"/>
              <a:t>이윤성</a:t>
            </a:r>
            <a:endParaRPr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/>
        </p:nvSpPr>
        <p:spPr>
          <a:xfrm>
            <a:off x="934599" y="730723"/>
            <a:ext cx="7992661" cy="306636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20" name="Shape 420"/>
          <p:cNvSpPr/>
          <p:nvPr/>
        </p:nvSpPr>
        <p:spPr>
          <a:xfrm flipV="1">
            <a:off x="10160000" y="214137"/>
            <a:ext cx="0" cy="93253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122174" y="74216"/>
            <a:ext cx="2239396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r>
              <a:rPr lang="ko-KR" altLang="en-US" err="1" smtClean="0"/>
              <a:t>추천콘텐츠</a:t>
            </a:r>
            <a:r>
              <a:rPr lang="ko-KR" altLang="en-US" dirty="0" smtClean="0"/>
              <a:t> 페이지</a:t>
            </a:r>
            <a:endParaRPr dirty="0"/>
          </a:p>
        </p:txBody>
      </p:sp>
      <p:sp>
        <p:nvSpPr>
          <p:cNvPr id="432" name="Shape 432"/>
          <p:cNvSpPr/>
          <p:nvPr/>
        </p:nvSpPr>
        <p:spPr>
          <a:xfrm>
            <a:off x="6574595" y="1281128"/>
            <a:ext cx="604333" cy="287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r>
              <a:rPr lang="ko-KR" altLang="en-US" sz="1200" b="1" dirty="0" smtClean="0"/>
              <a:t>더 보기</a:t>
            </a:r>
            <a:endParaRPr sz="1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12453" y="4687005"/>
            <a:ext cx="1577237" cy="379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더보기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51" name="Shape 419"/>
          <p:cNvSpPr/>
          <p:nvPr/>
        </p:nvSpPr>
        <p:spPr>
          <a:xfrm>
            <a:off x="926339" y="4505696"/>
            <a:ext cx="7992661" cy="306636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3" name="Shape 439"/>
          <p:cNvSpPr/>
          <p:nvPr/>
        </p:nvSpPr>
        <p:spPr>
          <a:xfrm>
            <a:off x="2458329" y="1110237"/>
            <a:ext cx="1056591" cy="629041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19" name="Shape 429"/>
          <p:cNvSpPr/>
          <p:nvPr/>
        </p:nvSpPr>
        <p:spPr>
          <a:xfrm>
            <a:off x="1101908" y="1127241"/>
            <a:ext cx="133995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1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1400" dirty="0" smtClean="0"/>
              <a:t>인기</a:t>
            </a:r>
            <a:r>
              <a:rPr lang="en-US" altLang="ko-KR" sz="1400" dirty="0" smtClean="0"/>
              <a:t>:</a:t>
            </a:r>
          </a:p>
          <a:p>
            <a:endParaRPr sz="1800" dirty="0"/>
          </a:p>
        </p:txBody>
      </p:sp>
      <p:sp>
        <p:nvSpPr>
          <p:cNvPr id="20" name="Shape 439"/>
          <p:cNvSpPr/>
          <p:nvPr/>
        </p:nvSpPr>
        <p:spPr>
          <a:xfrm>
            <a:off x="3806193" y="1110237"/>
            <a:ext cx="1056591" cy="629041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21" name="Shape 439"/>
          <p:cNvSpPr/>
          <p:nvPr/>
        </p:nvSpPr>
        <p:spPr>
          <a:xfrm>
            <a:off x="5206256" y="1110237"/>
            <a:ext cx="1056591" cy="629041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22" name="Shape 429"/>
          <p:cNvSpPr/>
          <p:nvPr/>
        </p:nvSpPr>
        <p:spPr>
          <a:xfrm>
            <a:off x="1116684" y="1884138"/>
            <a:ext cx="133995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1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1400" dirty="0" smtClean="0"/>
              <a:t>최</a:t>
            </a:r>
            <a:r>
              <a:rPr lang="ko-KR" altLang="en-US" sz="1400" dirty="0"/>
              <a:t>신</a:t>
            </a:r>
            <a:r>
              <a:rPr lang="en-US" altLang="ko-KR" sz="1400" dirty="0" smtClean="0"/>
              <a:t>:</a:t>
            </a:r>
          </a:p>
          <a:p>
            <a:endParaRPr sz="1800" dirty="0"/>
          </a:p>
        </p:txBody>
      </p:sp>
      <p:sp>
        <p:nvSpPr>
          <p:cNvPr id="23" name="Shape 439"/>
          <p:cNvSpPr/>
          <p:nvPr/>
        </p:nvSpPr>
        <p:spPr>
          <a:xfrm>
            <a:off x="2458329" y="1936818"/>
            <a:ext cx="1056591" cy="629041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24" name="Shape 439"/>
          <p:cNvSpPr/>
          <p:nvPr/>
        </p:nvSpPr>
        <p:spPr>
          <a:xfrm>
            <a:off x="3799233" y="1936818"/>
            <a:ext cx="1056591" cy="629041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25" name="Shape 439"/>
          <p:cNvSpPr/>
          <p:nvPr/>
        </p:nvSpPr>
        <p:spPr>
          <a:xfrm>
            <a:off x="5194974" y="1949385"/>
            <a:ext cx="1056591" cy="629041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26" name="Shape 432"/>
          <p:cNvSpPr/>
          <p:nvPr/>
        </p:nvSpPr>
        <p:spPr>
          <a:xfrm>
            <a:off x="6574595" y="2107709"/>
            <a:ext cx="604333" cy="287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r>
              <a:rPr lang="ko-KR" altLang="en-US" sz="1200" b="1" dirty="0" smtClean="0"/>
              <a:t>더 보기</a:t>
            </a:r>
            <a:endParaRPr sz="1200" b="1" dirty="0"/>
          </a:p>
        </p:txBody>
      </p:sp>
      <p:sp>
        <p:nvSpPr>
          <p:cNvPr id="28" name="Shape 429"/>
          <p:cNvSpPr/>
          <p:nvPr/>
        </p:nvSpPr>
        <p:spPr>
          <a:xfrm>
            <a:off x="1131096" y="2860576"/>
            <a:ext cx="133995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1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1400" dirty="0" smtClean="0"/>
              <a:t>신</a:t>
            </a:r>
            <a:r>
              <a:rPr lang="ko-KR" altLang="en-US" sz="1400" dirty="0"/>
              <a:t>인</a:t>
            </a:r>
            <a:r>
              <a:rPr lang="en-US" altLang="ko-KR" sz="1400" dirty="0" smtClean="0"/>
              <a:t>:</a:t>
            </a:r>
          </a:p>
          <a:p>
            <a:endParaRPr sz="1800" dirty="0"/>
          </a:p>
        </p:txBody>
      </p:sp>
      <p:sp>
        <p:nvSpPr>
          <p:cNvPr id="29" name="Shape 439"/>
          <p:cNvSpPr/>
          <p:nvPr/>
        </p:nvSpPr>
        <p:spPr>
          <a:xfrm>
            <a:off x="2441861" y="2832722"/>
            <a:ext cx="1056591" cy="629041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30" name="Shape 439"/>
          <p:cNvSpPr/>
          <p:nvPr/>
        </p:nvSpPr>
        <p:spPr>
          <a:xfrm>
            <a:off x="3826181" y="2829646"/>
            <a:ext cx="1056591" cy="629041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34" name="Shape 439"/>
          <p:cNvSpPr/>
          <p:nvPr/>
        </p:nvSpPr>
        <p:spPr>
          <a:xfrm>
            <a:off x="5195471" y="2822571"/>
            <a:ext cx="1056591" cy="629041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35" name="Shape 432"/>
          <p:cNvSpPr/>
          <p:nvPr/>
        </p:nvSpPr>
        <p:spPr>
          <a:xfrm>
            <a:off x="6574594" y="2993462"/>
            <a:ext cx="604333" cy="287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r>
              <a:rPr lang="ko-KR" altLang="en-US" sz="1200" b="1" dirty="0" smtClean="0"/>
              <a:t>더 보기</a:t>
            </a:r>
            <a:endParaRPr sz="1200" b="1" dirty="0"/>
          </a:p>
        </p:txBody>
      </p:sp>
      <p:sp>
        <p:nvSpPr>
          <p:cNvPr id="37" name="Shape 439"/>
          <p:cNvSpPr/>
          <p:nvPr/>
        </p:nvSpPr>
        <p:spPr>
          <a:xfrm>
            <a:off x="1833274" y="5409838"/>
            <a:ext cx="1056591" cy="629041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39" name="Shape 439"/>
          <p:cNvSpPr/>
          <p:nvPr/>
        </p:nvSpPr>
        <p:spPr>
          <a:xfrm>
            <a:off x="7087025" y="6532984"/>
            <a:ext cx="1056591" cy="629041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40" name="Shape 439"/>
          <p:cNvSpPr/>
          <p:nvPr/>
        </p:nvSpPr>
        <p:spPr>
          <a:xfrm>
            <a:off x="5396864" y="6527645"/>
            <a:ext cx="1056591" cy="629041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41" name="Shape 439"/>
          <p:cNvSpPr/>
          <p:nvPr/>
        </p:nvSpPr>
        <p:spPr>
          <a:xfrm>
            <a:off x="3514920" y="6527646"/>
            <a:ext cx="1056591" cy="629041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43" name="Shape 439"/>
          <p:cNvSpPr/>
          <p:nvPr/>
        </p:nvSpPr>
        <p:spPr>
          <a:xfrm>
            <a:off x="1833273" y="6532984"/>
            <a:ext cx="1056591" cy="629041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44" name="Shape 439"/>
          <p:cNvSpPr/>
          <p:nvPr/>
        </p:nvSpPr>
        <p:spPr>
          <a:xfrm>
            <a:off x="7078464" y="5405272"/>
            <a:ext cx="1056591" cy="629041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45" name="Shape 439"/>
          <p:cNvSpPr/>
          <p:nvPr/>
        </p:nvSpPr>
        <p:spPr>
          <a:xfrm>
            <a:off x="5421123" y="5409838"/>
            <a:ext cx="1056591" cy="629041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46" name="Shape 439"/>
          <p:cNvSpPr/>
          <p:nvPr/>
        </p:nvSpPr>
        <p:spPr>
          <a:xfrm>
            <a:off x="3514920" y="5409837"/>
            <a:ext cx="1056591" cy="629041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59345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/>
        </p:nvSpPr>
        <p:spPr>
          <a:xfrm>
            <a:off x="2667000" y="936178"/>
            <a:ext cx="4777924" cy="8280401"/>
          </a:xfrm>
          <a:prstGeom prst="roundRect">
            <a:avLst>
              <a:gd name="adj" fmla="val 1369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109346" y="86916"/>
            <a:ext cx="4073231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r>
              <a:rPr lang="ko-KR" altLang="en-US" dirty="0" err="1" smtClean="0"/>
              <a:t>추천콘텐츠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더보기</a:t>
            </a:r>
            <a:r>
              <a:rPr lang="ko-KR" altLang="en-US" dirty="0" smtClean="0"/>
              <a:t> </a:t>
            </a:r>
            <a:r>
              <a:rPr dirty="0" err="1" smtClean="0"/>
              <a:t>페이지</a:t>
            </a:r>
            <a:r>
              <a:rPr dirty="0" smtClean="0"/>
              <a:t>(Mobile</a:t>
            </a:r>
            <a:r>
              <a:rPr dirty="0"/>
              <a:t>)</a:t>
            </a:r>
          </a:p>
        </p:txBody>
      </p:sp>
      <p:sp>
        <p:nvSpPr>
          <p:cNvPr id="445" name="Shape 445"/>
          <p:cNvSpPr/>
          <p:nvPr/>
        </p:nvSpPr>
        <p:spPr>
          <a:xfrm flipV="1">
            <a:off x="10160000" y="214137"/>
            <a:ext cx="0" cy="93253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26739" y="417860"/>
            <a:ext cx="2842125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solidFill>
                  <a:srgbClr val="53585F"/>
                </a:solidFill>
              </a:defRPr>
            </a:lvl1pPr>
          </a:lstStyle>
          <a:p>
            <a:r>
              <a:rPr lang="ko-KR" altLang="en-US" dirty="0" err="1" smtClean="0"/>
              <a:t>추천콘텐</a:t>
            </a:r>
            <a:r>
              <a:rPr lang="ko-KR" altLang="en-US" dirty="0" err="1"/>
              <a:t>츠</a:t>
            </a:r>
            <a:r>
              <a:rPr lang="ko-KR" altLang="en-US" dirty="0" smtClean="0"/>
              <a:t> </a:t>
            </a:r>
            <a:r>
              <a:rPr dirty="0" err="1" smtClean="0"/>
              <a:t>페이지에</a:t>
            </a:r>
            <a:r>
              <a:rPr dirty="0" smtClean="0"/>
              <a:t>  </a:t>
            </a:r>
            <a:r>
              <a:rPr dirty="0" err="1"/>
              <a:t>적용</a:t>
            </a:r>
            <a:r>
              <a:rPr dirty="0"/>
              <a:t> 될 </a:t>
            </a:r>
            <a:r>
              <a:rPr dirty="0" err="1"/>
              <a:t>레이아웃</a:t>
            </a:r>
            <a:r>
              <a:rPr dirty="0"/>
              <a:t> </a:t>
            </a:r>
            <a:r>
              <a:rPr dirty="0" err="1"/>
              <a:t>입니다</a:t>
            </a:r>
            <a:r>
              <a:rPr dirty="0"/>
              <a:t>.</a:t>
            </a:r>
          </a:p>
        </p:txBody>
      </p:sp>
      <p:sp>
        <p:nvSpPr>
          <p:cNvPr id="449" name="Shape 449"/>
          <p:cNvSpPr/>
          <p:nvPr/>
        </p:nvSpPr>
        <p:spPr>
          <a:xfrm>
            <a:off x="2974764" y="1762933"/>
            <a:ext cx="4267201" cy="67437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4819868" y="8608314"/>
            <a:ext cx="472187" cy="47218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4420961" y="1325909"/>
            <a:ext cx="1270001" cy="114301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52" name="down-butt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3211" y="7975600"/>
            <a:ext cx="825501" cy="355600"/>
          </a:xfrm>
          <a:prstGeom prst="rect">
            <a:avLst/>
          </a:prstGeom>
          <a:ln w="12700">
            <a:miter lim="400000"/>
          </a:ln>
        </p:spPr>
      </p:pic>
      <p:sp>
        <p:nvSpPr>
          <p:cNvPr id="453" name="Shape 453"/>
          <p:cNvSpPr/>
          <p:nvPr/>
        </p:nvSpPr>
        <p:spPr>
          <a:xfrm>
            <a:off x="2912355" y="4588768"/>
            <a:ext cx="42926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4" name="Shape 439"/>
          <p:cNvSpPr/>
          <p:nvPr/>
        </p:nvSpPr>
        <p:spPr>
          <a:xfrm>
            <a:off x="3839066" y="2397954"/>
            <a:ext cx="775026" cy="50996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38" name="Shape 439"/>
          <p:cNvSpPr/>
          <p:nvPr/>
        </p:nvSpPr>
        <p:spPr>
          <a:xfrm>
            <a:off x="4915936" y="2397954"/>
            <a:ext cx="775026" cy="50996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39" name="Shape 439"/>
          <p:cNvSpPr/>
          <p:nvPr/>
        </p:nvSpPr>
        <p:spPr>
          <a:xfrm>
            <a:off x="5992540" y="2397954"/>
            <a:ext cx="775026" cy="50996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40" name="Shape 439"/>
          <p:cNvSpPr/>
          <p:nvPr/>
        </p:nvSpPr>
        <p:spPr>
          <a:xfrm>
            <a:off x="3839066" y="3110137"/>
            <a:ext cx="775026" cy="50996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41" name="Shape 439"/>
          <p:cNvSpPr/>
          <p:nvPr/>
        </p:nvSpPr>
        <p:spPr>
          <a:xfrm>
            <a:off x="4904542" y="3110137"/>
            <a:ext cx="775026" cy="50996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42" name="Shape 439"/>
          <p:cNvSpPr/>
          <p:nvPr/>
        </p:nvSpPr>
        <p:spPr>
          <a:xfrm>
            <a:off x="5998344" y="3119508"/>
            <a:ext cx="775026" cy="50996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43" name="Shape 439"/>
          <p:cNvSpPr/>
          <p:nvPr/>
        </p:nvSpPr>
        <p:spPr>
          <a:xfrm>
            <a:off x="3839066" y="3862819"/>
            <a:ext cx="775026" cy="50996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44" name="Shape 439"/>
          <p:cNvSpPr/>
          <p:nvPr/>
        </p:nvSpPr>
        <p:spPr>
          <a:xfrm>
            <a:off x="4928728" y="3845307"/>
            <a:ext cx="775026" cy="50996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45" name="Shape 439"/>
          <p:cNvSpPr/>
          <p:nvPr/>
        </p:nvSpPr>
        <p:spPr>
          <a:xfrm>
            <a:off x="5998344" y="3845307"/>
            <a:ext cx="775026" cy="50996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46" name="Shape 429"/>
          <p:cNvSpPr/>
          <p:nvPr/>
        </p:nvSpPr>
        <p:spPr>
          <a:xfrm>
            <a:off x="2667000" y="2374575"/>
            <a:ext cx="133995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1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1400" dirty="0" smtClean="0"/>
              <a:t>인기</a:t>
            </a:r>
            <a:r>
              <a:rPr lang="en-US" altLang="ko-KR" sz="1400" dirty="0" smtClean="0"/>
              <a:t>:</a:t>
            </a:r>
          </a:p>
          <a:p>
            <a:endParaRPr sz="1800" dirty="0"/>
          </a:p>
        </p:txBody>
      </p:sp>
      <p:sp>
        <p:nvSpPr>
          <p:cNvPr id="47" name="Shape 429"/>
          <p:cNvSpPr/>
          <p:nvPr/>
        </p:nvSpPr>
        <p:spPr>
          <a:xfrm>
            <a:off x="2667000" y="3132104"/>
            <a:ext cx="133995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1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1400" dirty="0" smtClean="0"/>
              <a:t>최신</a:t>
            </a:r>
            <a:r>
              <a:rPr lang="en-US" altLang="ko-KR" sz="1400" dirty="0" smtClean="0"/>
              <a:t>:</a:t>
            </a:r>
          </a:p>
          <a:p>
            <a:endParaRPr sz="1800" dirty="0"/>
          </a:p>
        </p:txBody>
      </p:sp>
      <p:sp>
        <p:nvSpPr>
          <p:cNvPr id="48" name="Shape 429"/>
          <p:cNvSpPr/>
          <p:nvPr/>
        </p:nvSpPr>
        <p:spPr>
          <a:xfrm>
            <a:off x="2863052" y="3940696"/>
            <a:ext cx="97052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1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1400" dirty="0" smtClean="0"/>
              <a:t>신</a:t>
            </a:r>
            <a:r>
              <a:rPr lang="ko-KR" altLang="en-US" sz="1400" dirty="0"/>
              <a:t>인</a:t>
            </a:r>
            <a:r>
              <a:rPr lang="en-US" altLang="ko-KR" sz="1400" dirty="0" smtClean="0"/>
              <a:t>:</a:t>
            </a:r>
          </a:p>
          <a:p>
            <a:endParaRPr sz="1800" dirty="0"/>
          </a:p>
        </p:txBody>
      </p:sp>
      <p:sp>
        <p:nvSpPr>
          <p:cNvPr id="49" name="Shape 432"/>
          <p:cNvSpPr/>
          <p:nvPr/>
        </p:nvSpPr>
        <p:spPr>
          <a:xfrm>
            <a:off x="6754523" y="2540085"/>
            <a:ext cx="439223" cy="2257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r>
              <a:rPr lang="ko-KR" altLang="en-US" sz="800" b="1" dirty="0" smtClean="0"/>
              <a:t>더 보기</a:t>
            </a:r>
            <a:endParaRPr sz="800" b="1" dirty="0"/>
          </a:p>
        </p:txBody>
      </p:sp>
      <p:sp>
        <p:nvSpPr>
          <p:cNvPr id="52" name="Shape 432"/>
          <p:cNvSpPr/>
          <p:nvPr/>
        </p:nvSpPr>
        <p:spPr>
          <a:xfrm>
            <a:off x="6773370" y="3261639"/>
            <a:ext cx="439223" cy="2257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r>
              <a:rPr lang="ko-KR" altLang="en-US" sz="800" b="1" dirty="0" smtClean="0"/>
              <a:t>더 보기</a:t>
            </a:r>
            <a:endParaRPr sz="800" b="1" dirty="0"/>
          </a:p>
        </p:txBody>
      </p:sp>
      <p:sp>
        <p:nvSpPr>
          <p:cNvPr id="53" name="Shape 432"/>
          <p:cNvSpPr/>
          <p:nvPr/>
        </p:nvSpPr>
        <p:spPr>
          <a:xfrm>
            <a:off x="6802742" y="4012510"/>
            <a:ext cx="439223" cy="2257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r>
              <a:rPr lang="ko-KR" altLang="en-US" sz="800" b="1" dirty="0" smtClean="0"/>
              <a:t>더 보기</a:t>
            </a:r>
            <a:endParaRPr sz="8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036855" y="4842039"/>
            <a:ext cx="1577237" cy="379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인기 </a:t>
            </a: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더보기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55" name="Shape 439"/>
          <p:cNvSpPr/>
          <p:nvPr/>
        </p:nvSpPr>
        <p:spPr>
          <a:xfrm>
            <a:off x="6247327" y="5668888"/>
            <a:ext cx="775026" cy="50996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56" name="Shape 439"/>
          <p:cNvSpPr/>
          <p:nvPr/>
        </p:nvSpPr>
        <p:spPr>
          <a:xfrm>
            <a:off x="5292055" y="5668888"/>
            <a:ext cx="775026" cy="50996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61" name="Shape 439"/>
          <p:cNvSpPr/>
          <p:nvPr/>
        </p:nvSpPr>
        <p:spPr>
          <a:xfrm>
            <a:off x="4255698" y="5664607"/>
            <a:ext cx="775026" cy="50996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62" name="Shape 439"/>
          <p:cNvSpPr/>
          <p:nvPr/>
        </p:nvSpPr>
        <p:spPr>
          <a:xfrm>
            <a:off x="3197819" y="5668888"/>
            <a:ext cx="775026" cy="50996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63" name="Shape 439"/>
          <p:cNvSpPr/>
          <p:nvPr/>
        </p:nvSpPr>
        <p:spPr>
          <a:xfrm>
            <a:off x="6247327" y="6677000"/>
            <a:ext cx="775026" cy="50996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66" name="Shape 439"/>
          <p:cNvSpPr/>
          <p:nvPr/>
        </p:nvSpPr>
        <p:spPr>
          <a:xfrm>
            <a:off x="5292055" y="6677000"/>
            <a:ext cx="775026" cy="50996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67" name="Shape 439"/>
          <p:cNvSpPr/>
          <p:nvPr/>
        </p:nvSpPr>
        <p:spPr>
          <a:xfrm>
            <a:off x="4283629" y="6677000"/>
            <a:ext cx="775026" cy="50996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68" name="Shape 439"/>
          <p:cNvSpPr/>
          <p:nvPr/>
        </p:nvSpPr>
        <p:spPr>
          <a:xfrm>
            <a:off x="3231927" y="6677000"/>
            <a:ext cx="775026" cy="50996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69" name="Shape 439"/>
          <p:cNvSpPr/>
          <p:nvPr/>
        </p:nvSpPr>
        <p:spPr>
          <a:xfrm>
            <a:off x="3231927" y="7643434"/>
            <a:ext cx="775026" cy="50996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70" name="Shape 439"/>
          <p:cNvSpPr/>
          <p:nvPr/>
        </p:nvSpPr>
        <p:spPr>
          <a:xfrm>
            <a:off x="4278196" y="7643434"/>
            <a:ext cx="775026" cy="50996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71" name="Shape 439"/>
          <p:cNvSpPr/>
          <p:nvPr/>
        </p:nvSpPr>
        <p:spPr>
          <a:xfrm>
            <a:off x="5280852" y="7643434"/>
            <a:ext cx="775026" cy="50996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72" name="Shape 439"/>
          <p:cNvSpPr/>
          <p:nvPr/>
        </p:nvSpPr>
        <p:spPr>
          <a:xfrm>
            <a:off x="6248625" y="7643434"/>
            <a:ext cx="775026" cy="50996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054" y="1859470"/>
            <a:ext cx="315540" cy="30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495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152419" y="86916"/>
            <a:ext cx="2324354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rPr lang="ko-KR" altLang="en-US" dirty="0" smtClean="0"/>
              <a:t>동영상 재생 페이지</a:t>
            </a:r>
            <a:endParaRPr dirty="0"/>
          </a:p>
        </p:txBody>
      </p:sp>
      <p:sp>
        <p:nvSpPr>
          <p:cNvPr id="304" name="Shape 304"/>
          <p:cNvSpPr/>
          <p:nvPr/>
        </p:nvSpPr>
        <p:spPr>
          <a:xfrm flipV="1">
            <a:off x="9022680" y="214137"/>
            <a:ext cx="0" cy="93253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400"/>
          </a:p>
        </p:txBody>
      </p:sp>
      <p:sp>
        <p:nvSpPr>
          <p:cNvPr id="326" name="Shape 326"/>
          <p:cNvSpPr/>
          <p:nvPr/>
        </p:nvSpPr>
        <p:spPr>
          <a:xfrm>
            <a:off x="1391110" y="7325072"/>
            <a:ext cx="849794" cy="28803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/>
              <a:t>Comments</a:t>
            </a:r>
            <a:endParaRPr dirty="0"/>
          </a:p>
        </p:txBody>
      </p:sp>
      <p:sp>
        <p:nvSpPr>
          <p:cNvPr id="327" name="Shape 327"/>
          <p:cNvSpPr/>
          <p:nvPr/>
        </p:nvSpPr>
        <p:spPr>
          <a:xfrm>
            <a:off x="6669321" y="6251097"/>
            <a:ext cx="1754458" cy="33395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/>
              <a:t>date</a:t>
            </a:r>
            <a:endParaRPr dirty="0"/>
          </a:p>
        </p:txBody>
      </p:sp>
      <p:sp>
        <p:nvSpPr>
          <p:cNvPr id="328" name="Shape 328"/>
          <p:cNvSpPr/>
          <p:nvPr/>
        </p:nvSpPr>
        <p:spPr>
          <a:xfrm>
            <a:off x="9190677" y="425916"/>
            <a:ext cx="1633654" cy="26080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smtClean="0"/>
              <a:t>다음 동영상</a:t>
            </a:r>
            <a:endParaRPr dirty="0"/>
          </a:p>
        </p:txBody>
      </p:sp>
      <p:sp>
        <p:nvSpPr>
          <p:cNvPr id="329" name="Shape 329"/>
          <p:cNvSpPr/>
          <p:nvPr/>
        </p:nvSpPr>
        <p:spPr>
          <a:xfrm>
            <a:off x="6975395" y="5596880"/>
            <a:ext cx="1091510" cy="360040"/>
          </a:xfrm>
          <a:prstGeom prst="rect">
            <a:avLst/>
          </a:prstGeom>
          <a:solidFill>
            <a:schemeClr val="bg2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smtClean="0"/>
              <a:t>관심 동영상에 추가</a:t>
            </a:r>
            <a:endParaRPr dirty="0"/>
          </a:p>
        </p:txBody>
      </p:sp>
      <p:sp>
        <p:nvSpPr>
          <p:cNvPr id="330" name="Shape 330"/>
          <p:cNvSpPr/>
          <p:nvPr/>
        </p:nvSpPr>
        <p:spPr>
          <a:xfrm>
            <a:off x="9222485" y="830380"/>
            <a:ext cx="1144190" cy="101876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err="1"/>
              <a:t>섬</a:t>
            </a:r>
            <a:r>
              <a:rPr lang="ko-KR" altLang="en-US" dirty="0" err="1" smtClean="0"/>
              <a:t>네일</a:t>
            </a:r>
            <a:endParaRPr dirty="0"/>
          </a:p>
        </p:txBody>
      </p:sp>
      <p:sp>
        <p:nvSpPr>
          <p:cNvPr id="32" name="Shape 319"/>
          <p:cNvSpPr/>
          <p:nvPr/>
        </p:nvSpPr>
        <p:spPr>
          <a:xfrm>
            <a:off x="2126067" y="1696742"/>
            <a:ext cx="5616624" cy="379918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4800" dirty="0" err="1" smtClean="0"/>
              <a:t>재생</a:t>
            </a:r>
            <a:r>
              <a:rPr lang="ko-KR" altLang="en-US" sz="4800" dirty="0" err="1"/>
              <a:t>중</a:t>
            </a:r>
            <a:r>
              <a:rPr lang="ko-KR" altLang="en-US" dirty="0" smtClean="0"/>
              <a:t> </a:t>
            </a:r>
            <a:endParaRPr dirty="0"/>
          </a:p>
        </p:txBody>
      </p:sp>
      <p:sp>
        <p:nvSpPr>
          <p:cNvPr id="34" name="Shape 312"/>
          <p:cNvSpPr/>
          <p:nvPr/>
        </p:nvSpPr>
        <p:spPr>
          <a:xfrm>
            <a:off x="852453" y="6173688"/>
            <a:ext cx="80109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400"/>
          </a:p>
        </p:txBody>
      </p:sp>
      <p:sp>
        <p:nvSpPr>
          <p:cNvPr id="35" name="Shape 329"/>
          <p:cNvSpPr/>
          <p:nvPr/>
        </p:nvSpPr>
        <p:spPr>
          <a:xfrm>
            <a:off x="1400736" y="6237699"/>
            <a:ext cx="853191" cy="4393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/>
              <a:t>Title</a:t>
            </a:r>
            <a:endParaRPr dirty="0"/>
          </a:p>
        </p:txBody>
      </p:sp>
      <p:sp>
        <p:nvSpPr>
          <p:cNvPr id="36" name="Shape 329"/>
          <p:cNvSpPr/>
          <p:nvPr/>
        </p:nvSpPr>
        <p:spPr>
          <a:xfrm>
            <a:off x="5766692" y="5596880"/>
            <a:ext cx="1023740" cy="354207"/>
          </a:xfrm>
          <a:prstGeom prst="rect">
            <a:avLst/>
          </a:prstGeom>
          <a:solidFill>
            <a:schemeClr val="bg2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mtClean="0"/>
              <a:t>강의 구매</a:t>
            </a:r>
            <a:endParaRPr dirty="0"/>
          </a:p>
        </p:txBody>
      </p:sp>
      <p:sp>
        <p:nvSpPr>
          <p:cNvPr id="37" name="Shape 329"/>
          <p:cNvSpPr/>
          <p:nvPr/>
        </p:nvSpPr>
        <p:spPr>
          <a:xfrm>
            <a:off x="1370159" y="6716846"/>
            <a:ext cx="7042483" cy="51766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/>
              <a:t>Description</a:t>
            </a:r>
            <a:endParaRPr dirty="0"/>
          </a:p>
        </p:txBody>
      </p:sp>
      <p:sp>
        <p:nvSpPr>
          <p:cNvPr id="42" name="TextBox 41"/>
          <p:cNvSpPr txBox="1"/>
          <p:nvPr/>
        </p:nvSpPr>
        <p:spPr>
          <a:xfrm>
            <a:off x="346061" y="498683"/>
            <a:ext cx="417646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ko-KR" altLang="en-US" sz="1200" dirty="0" smtClean="0"/>
              <a:t>동영상을 클릭하면 재생페이지로 이동되며 기본 제공 되는 동영상에 한해 무료로 시청이 가능합니다</a:t>
            </a:r>
            <a:r>
              <a:rPr lang="en-US" altLang="ko-KR" sz="1200" dirty="0" smtClean="0"/>
              <a:t>. </a:t>
            </a:r>
          </a:p>
          <a:p>
            <a:r>
              <a:rPr lang="ko-KR" altLang="en-US" sz="1200" dirty="0" smtClean="0"/>
              <a:t>다음 동영상을 시청하기 위해선 강의 구매를 통해 시청이 가능합니다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6" name="Shape 330"/>
          <p:cNvSpPr/>
          <p:nvPr/>
        </p:nvSpPr>
        <p:spPr>
          <a:xfrm>
            <a:off x="9222485" y="1849141"/>
            <a:ext cx="1144190" cy="101876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err="1"/>
              <a:t>섬</a:t>
            </a:r>
            <a:r>
              <a:rPr lang="ko-KR" altLang="en-US" dirty="0" err="1" smtClean="0"/>
              <a:t>네일</a:t>
            </a:r>
            <a:endParaRPr dirty="0"/>
          </a:p>
        </p:txBody>
      </p:sp>
      <p:sp>
        <p:nvSpPr>
          <p:cNvPr id="27" name="Shape 330"/>
          <p:cNvSpPr/>
          <p:nvPr/>
        </p:nvSpPr>
        <p:spPr>
          <a:xfrm>
            <a:off x="9222485" y="2867438"/>
            <a:ext cx="1144190" cy="101876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err="1"/>
              <a:t>섬</a:t>
            </a:r>
            <a:r>
              <a:rPr lang="ko-KR" altLang="en-US" dirty="0" err="1" smtClean="0"/>
              <a:t>네일</a:t>
            </a:r>
            <a:endParaRPr dirty="0"/>
          </a:p>
        </p:txBody>
      </p:sp>
      <p:sp>
        <p:nvSpPr>
          <p:cNvPr id="28" name="Shape 330"/>
          <p:cNvSpPr/>
          <p:nvPr/>
        </p:nvSpPr>
        <p:spPr>
          <a:xfrm>
            <a:off x="9220467" y="3891814"/>
            <a:ext cx="1144190" cy="101876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err="1"/>
              <a:t>섬</a:t>
            </a:r>
            <a:r>
              <a:rPr lang="ko-KR" altLang="en-US" dirty="0" err="1" smtClean="0"/>
              <a:t>네일</a:t>
            </a:r>
            <a:endParaRPr dirty="0"/>
          </a:p>
        </p:txBody>
      </p:sp>
      <p:sp>
        <p:nvSpPr>
          <p:cNvPr id="29" name="Shape 330"/>
          <p:cNvSpPr/>
          <p:nvPr/>
        </p:nvSpPr>
        <p:spPr>
          <a:xfrm>
            <a:off x="9220467" y="4932326"/>
            <a:ext cx="1144190" cy="101876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err="1"/>
              <a:t>섬</a:t>
            </a:r>
            <a:r>
              <a:rPr lang="ko-KR" altLang="en-US" dirty="0" err="1" smtClean="0"/>
              <a:t>네일</a:t>
            </a:r>
            <a:endParaRPr dirty="0"/>
          </a:p>
        </p:txBody>
      </p:sp>
      <p:sp>
        <p:nvSpPr>
          <p:cNvPr id="30" name="Shape 330"/>
          <p:cNvSpPr/>
          <p:nvPr/>
        </p:nvSpPr>
        <p:spPr>
          <a:xfrm>
            <a:off x="9220467" y="5956920"/>
            <a:ext cx="1144190" cy="101876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err="1"/>
              <a:t>섬</a:t>
            </a:r>
            <a:r>
              <a:rPr lang="ko-KR" altLang="en-US" dirty="0" err="1" smtClean="0"/>
              <a:t>네일</a:t>
            </a:r>
            <a:endParaRPr dirty="0"/>
          </a:p>
        </p:txBody>
      </p:sp>
      <p:sp>
        <p:nvSpPr>
          <p:cNvPr id="39" name="Shape 326"/>
          <p:cNvSpPr/>
          <p:nvPr/>
        </p:nvSpPr>
        <p:spPr>
          <a:xfrm>
            <a:off x="1400736" y="7685112"/>
            <a:ext cx="725331" cy="36004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/>
              <a:t>id</a:t>
            </a:r>
            <a:endParaRPr dirty="0"/>
          </a:p>
        </p:txBody>
      </p:sp>
      <p:sp>
        <p:nvSpPr>
          <p:cNvPr id="40" name="Shape 326"/>
          <p:cNvSpPr/>
          <p:nvPr/>
        </p:nvSpPr>
        <p:spPr>
          <a:xfrm>
            <a:off x="2240904" y="7685112"/>
            <a:ext cx="6061696" cy="97210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/>
              <a:t>Comments</a:t>
            </a:r>
            <a:endParaRPr dirty="0"/>
          </a:p>
        </p:txBody>
      </p:sp>
      <p:sp>
        <p:nvSpPr>
          <p:cNvPr id="41" name="Shape 326"/>
          <p:cNvSpPr/>
          <p:nvPr/>
        </p:nvSpPr>
        <p:spPr>
          <a:xfrm>
            <a:off x="1400735" y="8765232"/>
            <a:ext cx="725331" cy="36004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/>
              <a:t>id</a:t>
            </a:r>
            <a:endParaRPr dirty="0"/>
          </a:p>
        </p:txBody>
      </p:sp>
      <p:sp>
        <p:nvSpPr>
          <p:cNvPr id="43" name="Shape 326"/>
          <p:cNvSpPr/>
          <p:nvPr/>
        </p:nvSpPr>
        <p:spPr>
          <a:xfrm>
            <a:off x="2240904" y="8735652"/>
            <a:ext cx="6061696" cy="97210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/>
              <a:t>Comments</a:t>
            </a:r>
            <a:endParaRPr dirty="0"/>
          </a:p>
        </p:txBody>
      </p:sp>
      <p:sp>
        <p:nvSpPr>
          <p:cNvPr id="44" name="Shape 429"/>
          <p:cNvSpPr/>
          <p:nvPr/>
        </p:nvSpPr>
        <p:spPr>
          <a:xfrm>
            <a:off x="9542107" y="7270097"/>
            <a:ext cx="5049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z="3200" b="1" dirty="0" smtClean="0"/>
              <a:t>…</a:t>
            </a: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11295686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667000" y="936178"/>
            <a:ext cx="4777924" cy="8280401"/>
          </a:xfrm>
          <a:prstGeom prst="roundRect">
            <a:avLst>
              <a:gd name="adj" fmla="val 1369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09346" y="86916"/>
            <a:ext cx="330379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r>
              <a:rPr lang="ko-KR" altLang="en-US" dirty="0" smtClean="0"/>
              <a:t>동영상 재생 페이지</a:t>
            </a:r>
            <a:r>
              <a:rPr lang="en-US" altLang="ko-KR" dirty="0" smtClean="0"/>
              <a:t>(</a:t>
            </a:r>
            <a:r>
              <a:rPr lang="en-US" altLang="ko-KR" dirty="0" smtClean="0"/>
              <a:t>Mobile)</a:t>
            </a:r>
            <a:endParaRPr dirty="0"/>
          </a:p>
        </p:txBody>
      </p:sp>
      <p:sp>
        <p:nvSpPr>
          <p:cNvPr id="200" name="Shape 200"/>
          <p:cNvSpPr/>
          <p:nvPr/>
        </p:nvSpPr>
        <p:spPr>
          <a:xfrm flipV="1">
            <a:off x="10160000" y="214137"/>
            <a:ext cx="0" cy="93253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2922360" y="1704527"/>
            <a:ext cx="4267201" cy="67437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4819868" y="8608314"/>
            <a:ext cx="472187" cy="47218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4420961" y="1325909"/>
            <a:ext cx="1270001" cy="114301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3116474" y="1872346"/>
            <a:ext cx="706886" cy="408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endParaRPr dirty="0"/>
          </a:p>
        </p:txBody>
      </p:sp>
      <p:pic>
        <p:nvPicPr>
          <p:cNvPr id="209" name="nav_butt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5070" y="1872346"/>
            <a:ext cx="366280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down-butt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43211" y="7975600"/>
            <a:ext cx="825501" cy="355600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hape 212"/>
          <p:cNvSpPr/>
          <p:nvPr/>
        </p:nvSpPr>
        <p:spPr>
          <a:xfrm>
            <a:off x="1286365" y="6729617"/>
            <a:ext cx="102656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61" y="1716230"/>
            <a:ext cx="4267201" cy="6565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15851" y="1716230"/>
            <a:ext cx="1917984" cy="4747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회사로고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9050" y="3940696"/>
            <a:ext cx="230425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검색창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25" name="Shape 312"/>
          <p:cNvSpPr/>
          <p:nvPr/>
        </p:nvSpPr>
        <p:spPr>
          <a:xfrm>
            <a:off x="2974008" y="5234958"/>
            <a:ext cx="407434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40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054" y="1859470"/>
            <a:ext cx="315540" cy="30213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904" y="535451"/>
            <a:ext cx="157770" cy="151065"/>
          </a:xfrm>
          <a:prstGeom prst="rect">
            <a:avLst/>
          </a:prstGeom>
        </p:spPr>
      </p:pic>
      <p:sp>
        <p:nvSpPr>
          <p:cNvPr id="27" name="Shape 319"/>
          <p:cNvSpPr/>
          <p:nvPr/>
        </p:nvSpPr>
        <p:spPr>
          <a:xfrm>
            <a:off x="2997318" y="2500536"/>
            <a:ext cx="3073034" cy="219560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4800" dirty="0" err="1" smtClean="0"/>
              <a:t>재생</a:t>
            </a:r>
            <a:r>
              <a:rPr lang="ko-KR" altLang="en-US" sz="4800" dirty="0" err="1"/>
              <a:t>중</a:t>
            </a:r>
            <a:r>
              <a:rPr lang="ko-KR" altLang="en-US" dirty="0" smtClean="0"/>
              <a:t> </a:t>
            </a:r>
            <a:endParaRPr dirty="0"/>
          </a:p>
        </p:txBody>
      </p:sp>
      <p:sp>
        <p:nvSpPr>
          <p:cNvPr id="29" name="Shape 304"/>
          <p:cNvSpPr/>
          <p:nvPr/>
        </p:nvSpPr>
        <p:spPr>
          <a:xfrm flipH="1" flipV="1">
            <a:off x="6245524" y="2500534"/>
            <a:ext cx="0" cy="25484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400"/>
          </a:p>
        </p:txBody>
      </p:sp>
      <p:sp>
        <p:nvSpPr>
          <p:cNvPr id="30" name="Shape 328"/>
          <p:cNvSpPr/>
          <p:nvPr/>
        </p:nvSpPr>
        <p:spPr>
          <a:xfrm>
            <a:off x="6321416" y="2469253"/>
            <a:ext cx="816827" cy="2606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smtClean="0"/>
              <a:t>다음 동영상</a:t>
            </a:r>
            <a:endParaRPr dirty="0"/>
          </a:p>
        </p:txBody>
      </p:sp>
      <p:sp>
        <p:nvSpPr>
          <p:cNvPr id="31" name="Shape 330"/>
          <p:cNvSpPr/>
          <p:nvPr/>
        </p:nvSpPr>
        <p:spPr>
          <a:xfrm>
            <a:off x="6305553" y="2793985"/>
            <a:ext cx="808307" cy="71466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err="1"/>
              <a:t>섬</a:t>
            </a:r>
            <a:r>
              <a:rPr lang="ko-KR" altLang="en-US" dirty="0" err="1" smtClean="0"/>
              <a:t>네일</a:t>
            </a:r>
            <a:endParaRPr dirty="0"/>
          </a:p>
        </p:txBody>
      </p:sp>
      <p:sp>
        <p:nvSpPr>
          <p:cNvPr id="32" name="Shape 330"/>
          <p:cNvSpPr/>
          <p:nvPr/>
        </p:nvSpPr>
        <p:spPr>
          <a:xfrm>
            <a:off x="6305553" y="3583364"/>
            <a:ext cx="808307" cy="71466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err="1"/>
              <a:t>섬</a:t>
            </a:r>
            <a:r>
              <a:rPr lang="ko-KR" altLang="en-US" dirty="0" err="1" smtClean="0"/>
              <a:t>네일</a:t>
            </a:r>
            <a:endParaRPr dirty="0"/>
          </a:p>
        </p:txBody>
      </p:sp>
      <p:sp>
        <p:nvSpPr>
          <p:cNvPr id="33" name="Shape 330"/>
          <p:cNvSpPr/>
          <p:nvPr/>
        </p:nvSpPr>
        <p:spPr>
          <a:xfrm>
            <a:off x="6303646" y="4365163"/>
            <a:ext cx="808307" cy="71466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err="1"/>
              <a:t>섬</a:t>
            </a:r>
            <a:r>
              <a:rPr lang="ko-KR" altLang="en-US" dirty="0" err="1" smtClean="0"/>
              <a:t>네일</a:t>
            </a:r>
            <a:endParaRPr dirty="0"/>
          </a:p>
        </p:txBody>
      </p:sp>
      <p:sp>
        <p:nvSpPr>
          <p:cNvPr id="34" name="Shape 329"/>
          <p:cNvSpPr/>
          <p:nvPr/>
        </p:nvSpPr>
        <p:spPr>
          <a:xfrm>
            <a:off x="4318986" y="4794896"/>
            <a:ext cx="863244" cy="323348"/>
          </a:xfrm>
          <a:prstGeom prst="rect">
            <a:avLst/>
          </a:prstGeom>
          <a:solidFill>
            <a:schemeClr val="bg2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mtClean="0"/>
              <a:t>강의 구매</a:t>
            </a:r>
            <a:endParaRPr dirty="0"/>
          </a:p>
        </p:txBody>
      </p:sp>
      <p:sp>
        <p:nvSpPr>
          <p:cNvPr id="35" name="Shape 329"/>
          <p:cNvSpPr/>
          <p:nvPr/>
        </p:nvSpPr>
        <p:spPr>
          <a:xfrm>
            <a:off x="5275928" y="4794896"/>
            <a:ext cx="887377" cy="323348"/>
          </a:xfrm>
          <a:prstGeom prst="rect">
            <a:avLst/>
          </a:prstGeom>
          <a:solidFill>
            <a:schemeClr val="bg2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900" dirty="0" smtClean="0"/>
              <a:t>관심 동영상에 추가</a:t>
            </a:r>
            <a:endParaRPr sz="900" dirty="0"/>
          </a:p>
        </p:txBody>
      </p:sp>
      <p:sp>
        <p:nvSpPr>
          <p:cNvPr id="36" name="Shape 329"/>
          <p:cNvSpPr/>
          <p:nvPr/>
        </p:nvSpPr>
        <p:spPr>
          <a:xfrm>
            <a:off x="3005859" y="5308849"/>
            <a:ext cx="770973" cy="21965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/>
              <a:t>Title</a:t>
            </a:r>
            <a:endParaRPr dirty="0"/>
          </a:p>
        </p:txBody>
      </p:sp>
      <p:sp>
        <p:nvSpPr>
          <p:cNvPr id="37" name="Shape 327"/>
          <p:cNvSpPr/>
          <p:nvPr/>
        </p:nvSpPr>
        <p:spPr>
          <a:xfrm>
            <a:off x="5399339" y="5335645"/>
            <a:ext cx="1561271" cy="16697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/>
              <a:t>date</a:t>
            </a:r>
            <a:endParaRPr dirty="0"/>
          </a:p>
        </p:txBody>
      </p:sp>
      <p:sp>
        <p:nvSpPr>
          <p:cNvPr id="38" name="Shape 329"/>
          <p:cNvSpPr/>
          <p:nvPr/>
        </p:nvSpPr>
        <p:spPr>
          <a:xfrm>
            <a:off x="2967148" y="5668888"/>
            <a:ext cx="4202626" cy="57606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/>
              <a:t>Description</a:t>
            </a:r>
            <a:endParaRPr dirty="0"/>
          </a:p>
        </p:txBody>
      </p:sp>
      <p:sp>
        <p:nvSpPr>
          <p:cNvPr id="39" name="Shape 326"/>
          <p:cNvSpPr/>
          <p:nvPr/>
        </p:nvSpPr>
        <p:spPr>
          <a:xfrm>
            <a:off x="2988239" y="6264349"/>
            <a:ext cx="849794" cy="28803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/>
              <a:t>Comments</a:t>
            </a:r>
            <a:endParaRPr dirty="0"/>
          </a:p>
        </p:txBody>
      </p:sp>
      <p:sp>
        <p:nvSpPr>
          <p:cNvPr id="40" name="Shape 326"/>
          <p:cNvSpPr/>
          <p:nvPr/>
        </p:nvSpPr>
        <p:spPr>
          <a:xfrm>
            <a:off x="2997319" y="6601773"/>
            <a:ext cx="552754" cy="29125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/>
              <a:t>id</a:t>
            </a:r>
            <a:endParaRPr dirty="0"/>
          </a:p>
        </p:txBody>
      </p:sp>
      <p:sp>
        <p:nvSpPr>
          <p:cNvPr id="41" name="Shape 326"/>
          <p:cNvSpPr/>
          <p:nvPr/>
        </p:nvSpPr>
        <p:spPr>
          <a:xfrm>
            <a:off x="3614743" y="6601773"/>
            <a:ext cx="3517731" cy="81515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/>
              <a:t>Comment</a:t>
            </a:r>
            <a:endParaRPr dirty="0"/>
          </a:p>
        </p:txBody>
      </p:sp>
      <p:sp>
        <p:nvSpPr>
          <p:cNvPr id="42" name="Shape 326"/>
          <p:cNvSpPr/>
          <p:nvPr/>
        </p:nvSpPr>
        <p:spPr>
          <a:xfrm>
            <a:off x="2986795" y="7541096"/>
            <a:ext cx="552754" cy="29125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/>
              <a:t>id</a:t>
            </a:r>
            <a:endParaRPr dirty="0"/>
          </a:p>
        </p:txBody>
      </p:sp>
      <p:sp>
        <p:nvSpPr>
          <p:cNvPr id="43" name="Shape 326"/>
          <p:cNvSpPr/>
          <p:nvPr/>
        </p:nvSpPr>
        <p:spPr>
          <a:xfrm>
            <a:off x="3614743" y="7503473"/>
            <a:ext cx="3517731" cy="81515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/>
              <a:t>Comment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63379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/>
        </p:nvSpPr>
        <p:spPr>
          <a:xfrm>
            <a:off x="934599" y="628328"/>
            <a:ext cx="7992661" cy="691276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20" name="Shape 420"/>
          <p:cNvSpPr/>
          <p:nvPr/>
        </p:nvSpPr>
        <p:spPr>
          <a:xfrm flipV="1">
            <a:off x="10160000" y="214137"/>
            <a:ext cx="0" cy="93253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122174" y="74216"/>
            <a:ext cx="2324354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r>
              <a:rPr lang="ko-KR" altLang="en-US" dirty="0" smtClean="0"/>
              <a:t>구매 동영상</a:t>
            </a:r>
            <a:r>
              <a:rPr lang="ko-KR" altLang="en-US" dirty="0" smtClean="0"/>
              <a:t> </a:t>
            </a:r>
            <a:r>
              <a:rPr lang="ko-KR" altLang="en-US" dirty="0" smtClean="0"/>
              <a:t>페이지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963909" y="2998759"/>
            <a:ext cx="857971" cy="610424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***</a:t>
            </a:r>
            <a:r>
              <a:rPr lang="ko-KR" altLang="en-US" sz="1100" dirty="0" smtClean="0"/>
              <a:t>님의 강의 </a:t>
            </a:r>
            <a:r>
              <a:rPr lang="ko-KR" altLang="en-US" sz="1100" dirty="0" err="1" smtClean="0"/>
              <a:t>보러가기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27568" y="2513721"/>
            <a:ext cx="1432590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2019-01-22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01:20 </a:t>
            </a:r>
            <a:r>
              <a:rPr lang="ko-KR" altLang="en-US" sz="1100" dirty="0" smtClean="0"/>
              <a:t>구</a:t>
            </a:r>
            <a:r>
              <a:rPr lang="ko-KR" altLang="en-US" sz="1100" dirty="0"/>
              <a:t>매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42" name="Shape 439"/>
          <p:cNvSpPr/>
          <p:nvPr/>
        </p:nvSpPr>
        <p:spPr>
          <a:xfrm>
            <a:off x="1426327" y="1188988"/>
            <a:ext cx="901079" cy="115182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1</a:t>
            </a:r>
            <a:endParaRPr dirty="0"/>
          </a:p>
        </p:txBody>
      </p:sp>
      <p:sp>
        <p:nvSpPr>
          <p:cNvPr id="32" name="Shape 429"/>
          <p:cNvSpPr/>
          <p:nvPr/>
        </p:nvSpPr>
        <p:spPr>
          <a:xfrm>
            <a:off x="4540119" y="3633693"/>
            <a:ext cx="5049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z="3200" b="1" dirty="0" smtClean="0"/>
              <a:t>…</a:t>
            </a:r>
            <a:endParaRPr sz="3200" b="1" dirty="0"/>
          </a:p>
        </p:txBody>
      </p:sp>
      <p:sp>
        <p:nvSpPr>
          <p:cNvPr id="54" name="Shape 439"/>
          <p:cNvSpPr/>
          <p:nvPr/>
        </p:nvSpPr>
        <p:spPr>
          <a:xfrm>
            <a:off x="3435644" y="1166576"/>
            <a:ext cx="901079" cy="115182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2</a:t>
            </a:r>
            <a:endParaRPr dirty="0"/>
          </a:p>
        </p:txBody>
      </p:sp>
      <p:sp>
        <p:nvSpPr>
          <p:cNvPr id="55" name="Shape 439"/>
          <p:cNvSpPr/>
          <p:nvPr/>
        </p:nvSpPr>
        <p:spPr>
          <a:xfrm>
            <a:off x="5442209" y="1166576"/>
            <a:ext cx="901079" cy="115182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3</a:t>
            </a:r>
            <a:endParaRPr dirty="0"/>
          </a:p>
        </p:txBody>
      </p:sp>
      <p:sp>
        <p:nvSpPr>
          <p:cNvPr id="23" name="Shape 422"/>
          <p:cNvSpPr/>
          <p:nvPr/>
        </p:nvSpPr>
        <p:spPr>
          <a:xfrm>
            <a:off x="963909" y="628328"/>
            <a:ext cx="2922275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r>
              <a:rPr lang="ko-KR" altLang="en-US" dirty="0" smtClean="0"/>
              <a:t>내가 구매한 영상 </a:t>
            </a:r>
            <a:r>
              <a:rPr lang="ko-KR" altLang="en-US" dirty="0" smtClean="0"/>
              <a:t>리스</a:t>
            </a:r>
            <a:r>
              <a:rPr lang="ko-KR" altLang="en-US" dirty="0"/>
              <a:t>트</a:t>
            </a:r>
            <a:endParaRPr dirty="0"/>
          </a:p>
        </p:txBody>
      </p:sp>
      <p:sp>
        <p:nvSpPr>
          <p:cNvPr id="26" name="Shape 439"/>
          <p:cNvSpPr/>
          <p:nvPr/>
        </p:nvSpPr>
        <p:spPr>
          <a:xfrm>
            <a:off x="7333961" y="1166576"/>
            <a:ext cx="901079" cy="115182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4</a:t>
            </a:r>
            <a:endParaRPr dirty="0"/>
          </a:p>
        </p:txBody>
      </p:sp>
      <p:sp>
        <p:nvSpPr>
          <p:cNvPr id="28" name="TextBox 27"/>
          <p:cNvSpPr txBox="1"/>
          <p:nvPr/>
        </p:nvSpPr>
        <p:spPr>
          <a:xfrm>
            <a:off x="3169888" y="2513721"/>
            <a:ext cx="1432590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2019-01-23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 15:20 </a:t>
            </a:r>
            <a:r>
              <a:rPr lang="ko-KR" altLang="en-US" sz="1100" dirty="0" smtClean="0"/>
              <a:t>구</a:t>
            </a:r>
            <a:r>
              <a:rPr lang="ko-KR" altLang="en-US" sz="1100" dirty="0"/>
              <a:t>매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25375" y="2513721"/>
            <a:ext cx="1432590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2019-01-24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1</a:t>
            </a:r>
            <a:r>
              <a:rPr lang="en-US" altLang="ko-KR" sz="1100" dirty="0" smtClean="0"/>
              <a:t>1:20 </a:t>
            </a:r>
            <a:r>
              <a:rPr lang="ko-KR" altLang="en-US" sz="1100" dirty="0" smtClean="0"/>
              <a:t>구</a:t>
            </a:r>
            <a:r>
              <a:rPr lang="ko-KR" altLang="en-US" sz="1100" dirty="0"/>
              <a:t>매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92067" y="2513721"/>
            <a:ext cx="1432590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2019-02-01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07:20 </a:t>
            </a:r>
            <a:r>
              <a:rPr lang="ko-KR" altLang="en-US" sz="1100" dirty="0" smtClean="0"/>
              <a:t>구</a:t>
            </a:r>
            <a:r>
              <a:rPr lang="ko-KR" altLang="en-US" sz="1100" dirty="0"/>
              <a:t>매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49393" y="2998759"/>
            <a:ext cx="832498" cy="610424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***</a:t>
            </a:r>
            <a:r>
              <a:rPr lang="ko-KR" altLang="en-US" sz="1100" dirty="0" smtClean="0"/>
              <a:t>님의 다른 영상 </a:t>
            </a:r>
            <a:r>
              <a:rPr lang="ko-KR" altLang="en-US" sz="1100" dirty="0" err="1" smtClean="0"/>
              <a:t>보러가기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44713" y="3006668"/>
            <a:ext cx="857971" cy="610424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***</a:t>
            </a:r>
            <a:r>
              <a:rPr lang="ko-KR" altLang="en-US" sz="1100" dirty="0" smtClean="0"/>
              <a:t>님의 강의 </a:t>
            </a:r>
            <a:r>
              <a:rPr lang="ko-KR" altLang="en-US" sz="1100" dirty="0" err="1" smtClean="0"/>
              <a:t>보러가기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45065" y="3006668"/>
            <a:ext cx="857971" cy="610424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***</a:t>
            </a:r>
            <a:r>
              <a:rPr lang="ko-KR" altLang="en-US" sz="1100" dirty="0" smtClean="0"/>
              <a:t>님의 강의 </a:t>
            </a:r>
            <a:r>
              <a:rPr lang="ko-KR" altLang="en-US" sz="1100" dirty="0" err="1" smtClean="0"/>
              <a:t>보러가기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70061" y="2998759"/>
            <a:ext cx="857971" cy="610424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***</a:t>
            </a:r>
            <a:r>
              <a:rPr lang="ko-KR" altLang="en-US" sz="1100" dirty="0" smtClean="0"/>
              <a:t>님의 강의 </a:t>
            </a:r>
            <a:r>
              <a:rPr lang="ko-KR" altLang="en-US" sz="1100" dirty="0" err="1" smtClean="0"/>
              <a:t>보러가기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36269" y="2996731"/>
            <a:ext cx="832498" cy="610424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***</a:t>
            </a:r>
            <a:r>
              <a:rPr lang="ko-KR" altLang="en-US" sz="1100" dirty="0" smtClean="0"/>
              <a:t>님의 다른 영상 </a:t>
            </a:r>
            <a:r>
              <a:rPr lang="ko-KR" altLang="en-US" sz="1100" dirty="0" err="1" smtClean="0"/>
              <a:t>보러가기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41670" y="3006668"/>
            <a:ext cx="832498" cy="610424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***</a:t>
            </a:r>
            <a:r>
              <a:rPr lang="ko-KR" altLang="en-US" sz="1100" dirty="0" smtClean="0"/>
              <a:t>님의 다른 영상 </a:t>
            </a:r>
            <a:r>
              <a:rPr lang="ko-KR" altLang="en-US" sz="1100" dirty="0" err="1" smtClean="0"/>
              <a:t>보러가기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63486" y="2996731"/>
            <a:ext cx="832498" cy="610424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***</a:t>
            </a:r>
            <a:r>
              <a:rPr lang="ko-KR" altLang="en-US" sz="1100" dirty="0" smtClean="0"/>
              <a:t>님의 다른 영상 </a:t>
            </a:r>
            <a:r>
              <a:rPr lang="ko-KR" altLang="en-US" sz="1100" dirty="0" err="1" smtClean="0"/>
              <a:t>보러가기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56" name="Shape 422"/>
          <p:cNvSpPr/>
          <p:nvPr/>
        </p:nvSpPr>
        <p:spPr>
          <a:xfrm>
            <a:off x="934599" y="4228728"/>
            <a:ext cx="2665794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r>
              <a:rPr lang="ko-KR" altLang="en-US" dirty="0" smtClean="0"/>
              <a:t>나</a:t>
            </a:r>
            <a:r>
              <a:rPr lang="ko-KR" altLang="en-US" dirty="0"/>
              <a:t>의</a:t>
            </a:r>
            <a:r>
              <a:rPr lang="ko-KR" altLang="en-US" dirty="0" smtClean="0"/>
              <a:t> 관심 영상 </a:t>
            </a:r>
            <a:r>
              <a:rPr lang="ko-KR" altLang="en-US" dirty="0" smtClean="0"/>
              <a:t>리스</a:t>
            </a:r>
            <a:r>
              <a:rPr lang="ko-KR" altLang="en-US" dirty="0"/>
              <a:t>트</a:t>
            </a:r>
            <a:endParaRPr dirty="0"/>
          </a:p>
        </p:txBody>
      </p:sp>
      <p:sp>
        <p:nvSpPr>
          <p:cNvPr id="57" name="Shape 439"/>
          <p:cNvSpPr/>
          <p:nvPr/>
        </p:nvSpPr>
        <p:spPr>
          <a:xfrm>
            <a:off x="1460598" y="4878877"/>
            <a:ext cx="901079" cy="115182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1</a:t>
            </a:r>
            <a:endParaRPr dirty="0"/>
          </a:p>
        </p:txBody>
      </p:sp>
      <p:sp>
        <p:nvSpPr>
          <p:cNvPr id="58" name="Shape 439"/>
          <p:cNvSpPr/>
          <p:nvPr/>
        </p:nvSpPr>
        <p:spPr>
          <a:xfrm>
            <a:off x="3469966" y="4878877"/>
            <a:ext cx="901079" cy="115182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2</a:t>
            </a:r>
            <a:endParaRPr dirty="0"/>
          </a:p>
        </p:txBody>
      </p:sp>
      <p:sp>
        <p:nvSpPr>
          <p:cNvPr id="59" name="Shape 439"/>
          <p:cNvSpPr/>
          <p:nvPr/>
        </p:nvSpPr>
        <p:spPr>
          <a:xfrm>
            <a:off x="5491130" y="4862603"/>
            <a:ext cx="901079" cy="115182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3</a:t>
            </a:r>
            <a:endParaRPr dirty="0"/>
          </a:p>
        </p:txBody>
      </p:sp>
      <p:sp>
        <p:nvSpPr>
          <p:cNvPr id="60" name="Shape 439"/>
          <p:cNvSpPr/>
          <p:nvPr/>
        </p:nvSpPr>
        <p:spPr>
          <a:xfrm>
            <a:off x="7342196" y="4862603"/>
            <a:ext cx="901079" cy="115182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4</a:t>
            </a:r>
            <a:endParaRPr dirty="0"/>
          </a:p>
        </p:txBody>
      </p:sp>
      <p:sp>
        <p:nvSpPr>
          <p:cNvPr id="61" name="TextBox 60"/>
          <p:cNvSpPr txBox="1"/>
          <p:nvPr/>
        </p:nvSpPr>
        <p:spPr>
          <a:xfrm>
            <a:off x="1101563" y="6100936"/>
            <a:ext cx="857971" cy="610424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***</a:t>
            </a:r>
            <a:r>
              <a:rPr lang="ko-KR" altLang="en-US" sz="1100" dirty="0" smtClean="0"/>
              <a:t>님의 강의 </a:t>
            </a:r>
            <a:r>
              <a:rPr lang="ko-KR" altLang="en-US" sz="1100" dirty="0" err="1" smtClean="0"/>
              <a:t>보러가기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904975" y="6100936"/>
            <a:ext cx="857971" cy="610424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***</a:t>
            </a:r>
            <a:r>
              <a:rPr lang="ko-KR" altLang="en-US" sz="1100" dirty="0" smtClean="0"/>
              <a:t>님의 강의 </a:t>
            </a:r>
            <a:r>
              <a:rPr lang="ko-KR" altLang="en-US" sz="1100" dirty="0" err="1" smtClean="0"/>
              <a:t>보러가기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0324" y="6077993"/>
            <a:ext cx="857971" cy="610424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***</a:t>
            </a:r>
            <a:r>
              <a:rPr lang="ko-KR" altLang="en-US" sz="1100" dirty="0" smtClean="0"/>
              <a:t>님의 강의 </a:t>
            </a:r>
            <a:r>
              <a:rPr lang="ko-KR" altLang="en-US" sz="1100" dirty="0" err="1" smtClean="0"/>
              <a:t>보러가기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28212" y="6100936"/>
            <a:ext cx="857971" cy="610424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***</a:t>
            </a:r>
            <a:r>
              <a:rPr lang="ko-KR" altLang="en-US" sz="1100" dirty="0" smtClean="0"/>
              <a:t>님의 강의 </a:t>
            </a:r>
            <a:r>
              <a:rPr lang="ko-KR" altLang="en-US" sz="1100" dirty="0" err="1" smtClean="0"/>
              <a:t>보러가기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08797" y="6100936"/>
            <a:ext cx="832498" cy="610424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***</a:t>
            </a:r>
            <a:r>
              <a:rPr lang="ko-KR" altLang="en-US" sz="1100" dirty="0" smtClean="0"/>
              <a:t>님의 다른 영상 </a:t>
            </a:r>
            <a:r>
              <a:rPr lang="ko-KR" altLang="en-US" sz="1100" dirty="0" err="1" smtClean="0"/>
              <a:t>보러가기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925871" y="6100936"/>
            <a:ext cx="832498" cy="610424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***</a:t>
            </a:r>
            <a:r>
              <a:rPr lang="ko-KR" altLang="en-US" sz="1100" dirty="0" smtClean="0"/>
              <a:t>님의 다른 영상 </a:t>
            </a:r>
            <a:r>
              <a:rPr lang="ko-KR" altLang="en-US" sz="1100" dirty="0" err="1" smtClean="0"/>
              <a:t>보러가기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941669" y="6087518"/>
            <a:ext cx="832498" cy="610424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***</a:t>
            </a:r>
            <a:r>
              <a:rPr lang="ko-KR" altLang="en-US" sz="1100" dirty="0" smtClean="0"/>
              <a:t>님의 다른 영상 </a:t>
            </a:r>
            <a:r>
              <a:rPr lang="ko-KR" altLang="en-US" sz="1100" dirty="0" err="1" smtClean="0"/>
              <a:t>보러가기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784500" y="6100936"/>
            <a:ext cx="832498" cy="610424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***</a:t>
            </a:r>
            <a:r>
              <a:rPr lang="ko-KR" altLang="en-US" sz="1100" dirty="0" smtClean="0"/>
              <a:t>님의 다른 영상 </a:t>
            </a:r>
            <a:r>
              <a:rPr lang="ko-KR" altLang="en-US" sz="1100" dirty="0" err="1" smtClean="0"/>
              <a:t>보러가기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69" name="Shape 429"/>
          <p:cNvSpPr/>
          <p:nvPr/>
        </p:nvSpPr>
        <p:spPr>
          <a:xfrm>
            <a:off x="4602478" y="6821015"/>
            <a:ext cx="5049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z="3200" b="1" dirty="0" smtClean="0"/>
              <a:t>…</a:t>
            </a: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31033188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/>
        </p:nvSpPr>
        <p:spPr>
          <a:xfrm>
            <a:off x="2667000" y="936178"/>
            <a:ext cx="4777924" cy="8280401"/>
          </a:xfrm>
          <a:prstGeom prst="roundRect">
            <a:avLst>
              <a:gd name="adj" fmla="val 1369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109346" y="86916"/>
            <a:ext cx="330379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r>
              <a:rPr lang="ko-KR" altLang="en-US" dirty="0" smtClean="0"/>
              <a:t>구매 동영상 </a:t>
            </a:r>
            <a:r>
              <a:rPr dirty="0" err="1" smtClean="0"/>
              <a:t>페이지</a:t>
            </a:r>
            <a:r>
              <a:rPr dirty="0" smtClean="0"/>
              <a:t>(Mobile</a:t>
            </a:r>
            <a:r>
              <a:rPr dirty="0"/>
              <a:t>)</a:t>
            </a:r>
          </a:p>
        </p:txBody>
      </p:sp>
      <p:sp>
        <p:nvSpPr>
          <p:cNvPr id="445" name="Shape 445"/>
          <p:cNvSpPr/>
          <p:nvPr/>
        </p:nvSpPr>
        <p:spPr>
          <a:xfrm flipV="1">
            <a:off x="10160000" y="214137"/>
            <a:ext cx="0" cy="93253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2916607" y="1716230"/>
            <a:ext cx="4267201" cy="67437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4819868" y="8608314"/>
            <a:ext cx="472187" cy="47218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4420961" y="1325909"/>
            <a:ext cx="1270001" cy="114301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52" name="down-butt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3211" y="7975600"/>
            <a:ext cx="825501" cy="355600"/>
          </a:xfrm>
          <a:prstGeom prst="rect">
            <a:avLst/>
          </a:prstGeom>
          <a:ln w="12700">
            <a:miter lim="400000"/>
          </a:ln>
        </p:spPr>
      </p:pic>
      <p:sp>
        <p:nvSpPr>
          <p:cNvPr id="453" name="Shape 453"/>
          <p:cNvSpPr/>
          <p:nvPr/>
        </p:nvSpPr>
        <p:spPr>
          <a:xfrm>
            <a:off x="2856803" y="4960376"/>
            <a:ext cx="42926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0" name="Shape 439"/>
          <p:cNvSpPr/>
          <p:nvPr/>
        </p:nvSpPr>
        <p:spPr>
          <a:xfrm>
            <a:off x="3271388" y="2932584"/>
            <a:ext cx="775026" cy="50996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41" name="Shape 439"/>
          <p:cNvSpPr/>
          <p:nvPr/>
        </p:nvSpPr>
        <p:spPr>
          <a:xfrm>
            <a:off x="4712529" y="2927591"/>
            <a:ext cx="775026" cy="50996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42" name="Shape 439"/>
          <p:cNvSpPr/>
          <p:nvPr/>
        </p:nvSpPr>
        <p:spPr>
          <a:xfrm>
            <a:off x="6080000" y="2926475"/>
            <a:ext cx="775026" cy="50996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68" name="Shape 439"/>
          <p:cNvSpPr/>
          <p:nvPr/>
        </p:nvSpPr>
        <p:spPr>
          <a:xfrm>
            <a:off x="3271388" y="5740896"/>
            <a:ext cx="775026" cy="50996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69" name="Shape 439"/>
          <p:cNvSpPr/>
          <p:nvPr/>
        </p:nvSpPr>
        <p:spPr>
          <a:xfrm>
            <a:off x="4732408" y="5745280"/>
            <a:ext cx="775026" cy="50996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72" name="Shape 439"/>
          <p:cNvSpPr/>
          <p:nvPr/>
        </p:nvSpPr>
        <p:spPr>
          <a:xfrm>
            <a:off x="6080000" y="5745280"/>
            <a:ext cx="775026" cy="50996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pic>
        <p:nvPicPr>
          <p:cNvPr id="50" name="그림 4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251" y="1716230"/>
            <a:ext cx="4250557" cy="65659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2615851" y="1716230"/>
            <a:ext cx="1917984" cy="4747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회사로고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70" y="1859470"/>
            <a:ext cx="315540" cy="302130"/>
          </a:xfrm>
          <a:prstGeom prst="rect">
            <a:avLst/>
          </a:prstGeom>
        </p:spPr>
      </p:pic>
      <p:sp>
        <p:nvSpPr>
          <p:cNvPr id="58" name="Shape 422"/>
          <p:cNvSpPr/>
          <p:nvPr/>
        </p:nvSpPr>
        <p:spPr>
          <a:xfrm>
            <a:off x="3036855" y="2491574"/>
            <a:ext cx="2075889" cy="31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r>
              <a:rPr lang="ko-KR" altLang="en-US" sz="1400" dirty="0" smtClean="0"/>
              <a:t>내가 구매한 영상 </a:t>
            </a:r>
            <a:r>
              <a:rPr lang="ko-KR" altLang="en-US" sz="1400" dirty="0" smtClean="0"/>
              <a:t>리스</a:t>
            </a:r>
            <a:r>
              <a:rPr lang="ko-KR" altLang="en-US" sz="1400" dirty="0"/>
              <a:t>트</a:t>
            </a:r>
            <a:endParaRPr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3083820" y="3576107"/>
            <a:ext cx="1132193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2019-01-22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01:20 </a:t>
            </a:r>
            <a:r>
              <a:rPr lang="ko-KR" altLang="en-US" sz="1100" dirty="0" smtClean="0"/>
              <a:t>구</a:t>
            </a:r>
            <a:r>
              <a:rPr lang="ko-KR" altLang="en-US" sz="1100" dirty="0"/>
              <a:t>매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92069" y="3576107"/>
            <a:ext cx="1432590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2019-01-23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 15:20 </a:t>
            </a:r>
            <a:r>
              <a:rPr lang="ko-KR" altLang="en-US" sz="1100" dirty="0" smtClean="0"/>
              <a:t>구</a:t>
            </a:r>
            <a:r>
              <a:rPr lang="ko-KR" altLang="en-US" sz="1100" dirty="0"/>
              <a:t>매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51218" y="3576107"/>
            <a:ext cx="1432590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2019-01-24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1</a:t>
            </a:r>
            <a:r>
              <a:rPr lang="en-US" altLang="ko-KR" sz="1100" dirty="0" smtClean="0"/>
              <a:t>1:20 </a:t>
            </a:r>
            <a:r>
              <a:rPr lang="ko-KR" altLang="en-US" sz="1100" dirty="0" smtClean="0"/>
              <a:t>구</a:t>
            </a:r>
            <a:r>
              <a:rPr lang="ko-KR" altLang="en-US" sz="1100" dirty="0"/>
              <a:t>매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67503" y="4049373"/>
            <a:ext cx="651938" cy="425758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700" dirty="0" smtClean="0"/>
              <a:t>***</a:t>
            </a:r>
            <a:r>
              <a:rPr lang="ko-KR" altLang="en-US" sz="700" dirty="0" smtClean="0"/>
              <a:t>님의 강의 </a:t>
            </a:r>
            <a:r>
              <a:rPr lang="ko-KR" altLang="en-US" sz="700" dirty="0" err="1" smtClean="0"/>
              <a:t>보러가기</a:t>
            </a:r>
            <a:endParaRPr lang="en-US" altLang="ko-KR" sz="700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7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49916" y="6388968"/>
            <a:ext cx="624728" cy="425758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700" dirty="0" smtClean="0"/>
              <a:t>***</a:t>
            </a:r>
            <a:r>
              <a:rPr lang="ko-KR" altLang="en-US" sz="700" dirty="0" smtClean="0"/>
              <a:t>님의 다른 영상 </a:t>
            </a:r>
            <a:r>
              <a:rPr lang="ko-KR" altLang="en-US" sz="700" dirty="0" err="1" smtClean="0"/>
              <a:t>보러가기</a:t>
            </a:r>
            <a:endParaRPr kumimoji="0" lang="ko-KR" altLang="en-US" sz="7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92332" y="4049373"/>
            <a:ext cx="651938" cy="425758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700" dirty="0" smtClean="0"/>
              <a:t>***</a:t>
            </a:r>
            <a:r>
              <a:rPr lang="ko-KR" altLang="en-US" sz="700" dirty="0" smtClean="0"/>
              <a:t>님의 강의 </a:t>
            </a:r>
            <a:r>
              <a:rPr lang="ko-KR" altLang="en-US" sz="700" dirty="0" err="1" smtClean="0"/>
              <a:t>보러가기</a:t>
            </a:r>
            <a:endParaRPr lang="en-US" altLang="ko-KR" sz="700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7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883143" y="4049373"/>
            <a:ext cx="651938" cy="425758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700" dirty="0" smtClean="0"/>
              <a:t>***</a:t>
            </a:r>
            <a:r>
              <a:rPr lang="ko-KR" altLang="en-US" sz="700" dirty="0" smtClean="0"/>
              <a:t>님의 강의 </a:t>
            </a:r>
            <a:r>
              <a:rPr lang="ko-KR" altLang="en-US" sz="700" dirty="0" err="1" smtClean="0"/>
              <a:t>보러가기</a:t>
            </a:r>
            <a:endParaRPr lang="en-US" altLang="ko-KR" sz="700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7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175191" y="4049373"/>
            <a:ext cx="624728" cy="425758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700" dirty="0" smtClean="0"/>
              <a:t>***</a:t>
            </a:r>
            <a:r>
              <a:rPr lang="ko-KR" altLang="en-US" sz="700" dirty="0" smtClean="0"/>
              <a:t>님의 다른 영상 </a:t>
            </a:r>
            <a:r>
              <a:rPr lang="ko-KR" altLang="en-US" sz="700" dirty="0" err="1" smtClean="0"/>
              <a:t>보러가기</a:t>
            </a:r>
            <a:endParaRPr kumimoji="0" lang="ko-KR" altLang="en-US" sz="7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559080" y="4050621"/>
            <a:ext cx="624728" cy="425758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700" dirty="0" smtClean="0"/>
              <a:t>***</a:t>
            </a:r>
            <a:r>
              <a:rPr lang="ko-KR" altLang="en-US" sz="700" dirty="0" smtClean="0"/>
              <a:t>님의 다른 영상 </a:t>
            </a:r>
            <a:r>
              <a:rPr lang="ko-KR" altLang="en-US" sz="700" dirty="0" err="1" smtClean="0"/>
              <a:t>보러가기</a:t>
            </a:r>
            <a:endParaRPr kumimoji="0" lang="ko-KR" altLang="en-US" sz="7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80" name="Shape 422"/>
          <p:cNvSpPr/>
          <p:nvPr/>
        </p:nvSpPr>
        <p:spPr>
          <a:xfrm>
            <a:off x="3023806" y="4960376"/>
            <a:ext cx="2156039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r>
              <a:rPr lang="ko-KR" altLang="en-US" sz="1600" dirty="0" smtClean="0"/>
              <a:t>나</a:t>
            </a:r>
            <a:r>
              <a:rPr lang="ko-KR" altLang="en-US" sz="1600" dirty="0"/>
              <a:t>의</a:t>
            </a:r>
            <a:r>
              <a:rPr lang="ko-KR" altLang="en-US" sz="1600" dirty="0" smtClean="0"/>
              <a:t> 관심 영상 </a:t>
            </a:r>
            <a:r>
              <a:rPr lang="ko-KR" altLang="en-US" sz="1600" dirty="0" smtClean="0"/>
              <a:t>리스</a:t>
            </a:r>
            <a:r>
              <a:rPr lang="ko-KR" altLang="en-US" sz="1600" dirty="0"/>
              <a:t>트</a:t>
            </a:r>
            <a:endParaRPr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2976605" y="6388968"/>
            <a:ext cx="651938" cy="425758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700" dirty="0" smtClean="0"/>
              <a:t>***</a:t>
            </a:r>
            <a:r>
              <a:rPr lang="ko-KR" altLang="en-US" sz="700" dirty="0" smtClean="0"/>
              <a:t>님의 강의 </a:t>
            </a:r>
            <a:r>
              <a:rPr lang="ko-KR" altLang="en-US" sz="700" dirty="0" err="1" smtClean="0"/>
              <a:t>보러가기</a:t>
            </a:r>
            <a:endParaRPr lang="en-US" altLang="ko-KR" sz="700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7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49916" y="4057839"/>
            <a:ext cx="624728" cy="425758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700" dirty="0" smtClean="0"/>
              <a:t>***</a:t>
            </a:r>
            <a:r>
              <a:rPr lang="ko-KR" altLang="en-US" sz="700" dirty="0" smtClean="0"/>
              <a:t>님의 다른 영상 </a:t>
            </a:r>
            <a:r>
              <a:rPr lang="ko-KR" altLang="en-US" sz="700" dirty="0" err="1" smtClean="0"/>
              <a:t>보러가기</a:t>
            </a:r>
            <a:endParaRPr kumimoji="0" lang="ko-KR" altLang="en-US" sz="7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406439" y="6388968"/>
            <a:ext cx="651938" cy="425758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700" dirty="0" smtClean="0"/>
              <a:t>***</a:t>
            </a:r>
            <a:r>
              <a:rPr lang="ko-KR" altLang="en-US" sz="700" dirty="0" smtClean="0"/>
              <a:t>님의 강의 </a:t>
            </a:r>
            <a:r>
              <a:rPr lang="ko-KR" altLang="en-US" sz="700" dirty="0" err="1" smtClean="0"/>
              <a:t>보러가기</a:t>
            </a:r>
            <a:endParaRPr lang="en-US" altLang="ko-KR" sz="700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7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883143" y="6377824"/>
            <a:ext cx="651938" cy="425758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700" dirty="0" smtClean="0"/>
              <a:t>***</a:t>
            </a:r>
            <a:r>
              <a:rPr lang="ko-KR" altLang="en-US" sz="700" dirty="0" smtClean="0"/>
              <a:t>님의 강의 </a:t>
            </a:r>
            <a:r>
              <a:rPr lang="ko-KR" altLang="en-US" sz="700" dirty="0" err="1" smtClean="0"/>
              <a:t>보러가기</a:t>
            </a:r>
            <a:endParaRPr lang="en-US" altLang="ko-KR" sz="700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7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100042" y="6376205"/>
            <a:ext cx="624728" cy="425758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700" dirty="0" smtClean="0"/>
              <a:t>***</a:t>
            </a:r>
            <a:r>
              <a:rPr lang="ko-KR" altLang="en-US" sz="700" dirty="0" smtClean="0"/>
              <a:t>님의 다른 영상 </a:t>
            </a:r>
            <a:r>
              <a:rPr lang="ko-KR" altLang="en-US" sz="700" dirty="0" err="1" smtClean="0"/>
              <a:t>보러가기</a:t>
            </a:r>
            <a:endParaRPr kumimoji="0" lang="ko-KR" altLang="en-US" sz="7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59080" y="6376205"/>
            <a:ext cx="624728" cy="425758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700" dirty="0" smtClean="0"/>
              <a:t>***</a:t>
            </a:r>
            <a:r>
              <a:rPr lang="ko-KR" altLang="en-US" sz="700" dirty="0" smtClean="0"/>
              <a:t>님의 다른 영상 </a:t>
            </a:r>
            <a:r>
              <a:rPr lang="ko-KR" altLang="en-US" sz="700" dirty="0" err="1" smtClean="0"/>
              <a:t>보러가기</a:t>
            </a:r>
            <a:endParaRPr kumimoji="0" lang="ko-KR" altLang="en-US" sz="7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87" name="Shape 429"/>
          <p:cNvSpPr/>
          <p:nvPr/>
        </p:nvSpPr>
        <p:spPr>
          <a:xfrm>
            <a:off x="4712529" y="7181056"/>
            <a:ext cx="5049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z="3200" b="1" dirty="0" smtClean="0"/>
              <a:t>…</a:t>
            </a:r>
            <a:endParaRPr sz="3200" b="1" dirty="0"/>
          </a:p>
        </p:txBody>
      </p:sp>
      <p:sp>
        <p:nvSpPr>
          <p:cNvPr id="88" name="Shape 429"/>
          <p:cNvSpPr/>
          <p:nvPr/>
        </p:nvSpPr>
        <p:spPr>
          <a:xfrm>
            <a:off x="4725360" y="4406334"/>
            <a:ext cx="5049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z="3200" b="1" dirty="0" smtClean="0"/>
              <a:t>…</a:t>
            </a: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36974456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103886" y="88900"/>
            <a:ext cx="240842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rPr dirty="0" err="1"/>
              <a:t>공통</a:t>
            </a:r>
            <a:r>
              <a:rPr dirty="0"/>
              <a:t> </a:t>
            </a:r>
            <a:r>
              <a:rPr dirty="0" err="1"/>
              <a:t>레이아웃</a:t>
            </a:r>
            <a:r>
              <a:rPr dirty="0"/>
              <a:t>(Header)</a:t>
            </a:r>
          </a:p>
        </p:txBody>
      </p:sp>
      <p:sp>
        <p:nvSpPr>
          <p:cNvPr id="169" name="Shape 169"/>
          <p:cNvSpPr/>
          <p:nvPr/>
        </p:nvSpPr>
        <p:spPr>
          <a:xfrm>
            <a:off x="585024" y="1529605"/>
            <a:ext cx="7992661" cy="436251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0" name="Shape 170"/>
          <p:cNvSpPr/>
          <p:nvPr/>
        </p:nvSpPr>
        <p:spPr>
          <a:xfrm flipV="1">
            <a:off x="10160000" y="214137"/>
            <a:ext cx="0" cy="93253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381720" y="571500"/>
            <a:ext cx="264858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solidFill>
                  <a:srgbClr val="53585F"/>
                </a:solidFill>
              </a:defRPr>
            </a:lvl1pPr>
          </a:lstStyle>
          <a:p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페이지에</a:t>
            </a:r>
            <a:r>
              <a:rPr dirty="0"/>
              <a:t> </a:t>
            </a:r>
            <a:r>
              <a:rPr dirty="0" err="1"/>
              <a:t>공통적으로</a:t>
            </a:r>
            <a:r>
              <a:rPr dirty="0"/>
              <a:t> </a:t>
            </a:r>
            <a:r>
              <a:rPr dirty="0" err="1"/>
              <a:t>적용</a:t>
            </a:r>
            <a:r>
              <a:rPr dirty="0"/>
              <a:t> 될 </a:t>
            </a:r>
            <a:r>
              <a:rPr dirty="0" err="1"/>
              <a:t>레이아웃</a:t>
            </a:r>
            <a:r>
              <a:rPr dirty="0"/>
              <a:t> </a:t>
            </a:r>
            <a:r>
              <a:rPr dirty="0" err="1"/>
              <a:t>입니다</a:t>
            </a:r>
            <a:r>
              <a:rPr dirty="0"/>
              <a:t>.</a:t>
            </a:r>
          </a:p>
        </p:txBody>
      </p:sp>
      <p:sp>
        <p:nvSpPr>
          <p:cNvPr id="194" name="Shape 194"/>
          <p:cNvSpPr/>
          <p:nvPr/>
        </p:nvSpPr>
        <p:spPr>
          <a:xfrm>
            <a:off x="617334" y="1893307"/>
            <a:ext cx="7973071" cy="2857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5981"/>
                </a:moveTo>
                <a:cubicBezTo>
                  <a:pt x="6802" y="-5400"/>
                  <a:pt x="14002" y="-5327"/>
                  <a:pt x="21600" y="16200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8892673" y="1558210"/>
            <a:ext cx="294091" cy="4337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5" h="21600" extrusionOk="0">
                <a:moveTo>
                  <a:pt x="0" y="0"/>
                </a:moveTo>
                <a:cubicBezTo>
                  <a:pt x="21214" y="6792"/>
                  <a:pt x="21600" y="13992"/>
                  <a:pt x="1159" y="21600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4039298" y="1549396"/>
            <a:ext cx="77787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solidFill>
                  <a:schemeClr val="accent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dirty="0"/>
              <a:t>width:100%</a:t>
            </a:r>
          </a:p>
        </p:txBody>
      </p:sp>
      <p:sp>
        <p:nvSpPr>
          <p:cNvPr id="175" name="Shape 175"/>
          <p:cNvSpPr/>
          <p:nvPr/>
        </p:nvSpPr>
        <p:spPr>
          <a:xfrm>
            <a:off x="9324705" y="3587749"/>
            <a:ext cx="812039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solidFill>
                  <a:schemeClr val="accent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dirty="0"/>
              <a:t>height:100%</a:t>
            </a:r>
          </a:p>
        </p:txBody>
      </p:sp>
      <p:sp>
        <p:nvSpPr>
          <p:cNvPr id="178" name="Shape 178"/>
          <p:cNvSpPr/>
          <p:nvPr/>
        </p:nvSpPr>
        <p:spPr>
          <a:xfrm flipV="1">
            <a:off x="765210" y="2659426"/>
            <a:ext cx="7705706" cy="3086688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9" name="Shape 179"/>
          <p:cNvSpPr/>
          <p:nvPr/>
        </p:nvSpPr>
        <p:spPr>
          <a:xfrm flipH="1" flipV="1">
            <a:off x="717517" y="2583757"/>
            <a:ext cx="7698974" cy="3157139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1225888" y="2212798"/>
            <a:ext cx="718145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sz="1200" b="1" dirty="0" err="1"/>
              <a:t>회사로고</a:t>
            </a:r>
            <a:endParaRPr sz="1200" b="1" dirty="0"/>
          </a:p>
        </p:txBody>
      </p:sp>
      <p:sp>
        <p:nvSpPr>
          <p:cNvPr id="182" name="Shape 182"/>
          <p:cNvSpPr/>
          <p:nvPr/>
        </p:nvSpPr>
        <p:spPr>
          <a:xfrm>
            <a:off x="4174403" y="3181740"/>
            <a:ext cx="786639" cy="254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t>img</a:t>
            </a:r>
          </a:p>
        </p:txBody>
      </p:sp>
      <p:sp>
        <p:nvSpPr>
          <p:cNvPr id="183" name="Shape 183"/>
          <p:cNvSpPr/>
          <p:nvPr/>
        </p:nvSpPr>
        <p:spPr>
          <a:xfrm>
            <a:off x="10202356" y="975915"/>
            <a:ext cx="2787623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800"/>
            </a:pPr>
            <a:r>
              <a:rPr sz="1000" b="1" dirty="0"/>
              <a:t>1</a:t>
            </a:r>
            <a:r>
              <a:rPr sz="1000" b="1" dirty="0" smtClean="0"/>
              <a:t>.</a:t>
            </a:r>
            <a:r>
              <a:rPr lang="en-US" sz="1000" b="1" dirty="0" smtClean="0"/>
              <a:t> </a:t>
            </a:r>
            <a:r>
              <a:rPr sz="1000" b="1" dirty="0" err="1" smtClean="0"/>
              <a:t>회사로</a:t>
            </a:r>
            <a:r>
              <a:rPr lang="ko-KR" altLang="en-US" sz="1000" b="1" dirty="0" smtClean="0"/>
              <a:t>고</a:t>
            </a:r>
            <a:r>
              <a:rPr sz="1000" b="1" dirty="0" smtClean="0"/>
              <a:t>가 </a:t>
            </a:r>
            <a:r>
              <a:rPr sz="1000" b="1" dirty="0" err="1"/>
              <a:t>왼쪽</a:t>
            </a:r>
            <a:r>
              <a:rPr sz="1000" b="1" dirty="0"/>
              <a:t> </a:t>
            </a:r>
            <a:r>
              <a:rPr sz="1000" b="1" dirty="0" err="1"/>
              <a:t>상단에</a:t>
            </a:r>
            <a:r>
              <a:rPr sz="1000" b="1" dirty="0"/>
              <a:t> </a:t>
            </a:r>
            <a:r>
              <a:rPr sz="1000" b="1" dirty="0" err="1"/>
              <a:t>배치</a:t>
            </a:r>
            <a:r>
              <a:rPr sz="1000" b="1" dirty="0"/>
              <a:t> 될 </a:t>
            </a:r>
            <a:r>
              <a:rPr sz="1000" b="1" dirty="0" err="1"/>
              <a:t>예정입니다</a:t>
            </a:r>
            <a:r>
              <a:rPr sz="1000" b="1" dirty="0"/>
              <a:t>.</a:t>
            </a:r>
          </a:p>
          <a:p>
            <a:pPr algn="l">
              <a:defRPr sz="800"/>
            </a:pPr>
            <a:r>
              <a:rPr sz="1000" b="1" dirty="0" err="1" smtClean="0"/>
              <a:t>기능은</a:t>
            </a:r>
            <a:r>
              <a:rPr sz="1000" b="1" dirty="0" smtClean="0"/>
              <a:t> </a:t>
            </a:r>
            <a:r>
              <a:rPr sz="1000" b="1" dirty="0" err="1"/>
              <a:t>메인페이지로</a:t>
            </a:r>
            <a:r>
              <a:rPr sz="1000" b="1" dirty="0"/>
              <a:t> </a:t>
            </a:r>
            <a:r>
              <a:rPr sz="1000" b="1" dirty="0" err="1"/>
              <a:t>오는</a:t>
            </a:r>
            <a:r>
              <a:rPr sz="1000" b="1" dirty="0"/>
              <a:t> </a:t>
            </a:r>
            <a:r>
              <a:rPr sz="1000" b="1" dirty="0" err="1"/>
              <a:t>링크기능입니다</a:t>
            </a:r>
            <a:r>
              <a:rPr sz="1000" b="1" dirty="0"/>
              <a:t>.</a:t>
            </a:r>
          </a:p>
        </p:txBody>
      </p:sp>
      <p:sp>
        <p:nvSpPr>
          <p:cNvPr id="184" name="Shape 184"/>
          <p:cNvSpPr/>
          <p:nvPr/>
        </p:nvSpPr>
        <p:spPr>
          <a:xfrm>
            <a:off x="10177720" y="2037399"/>
            <a:ext cx="270266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800"/>
            </a:pPr>
            <a:r>
              <a:rPr lang="en-US" sz="1000" b="1" dirty="0"/>
              <a:t>3</a:t>
            </a:r>
            <a:r>
              <a:rPr sz="1000" b="1" dirty="0" smtClean="0"/>
              <a:t>.</a:t>
            </a:r>
            <a:r>
              <a:rPr lang="en-US" sz="1000" b="1" dirty="0" smtClean="0"/>
              <a:t> </a:t>
            </a:r>
            <a:r>
              <a:rPr lang="ko-KR" altLang="en-US" sz="1000" b="1" dirty="0" smtClean="0"/>
              <a:t>오른쪽 상단에는 로그인</a:t>
            </a:r>
            <a:r>
              <a:rPr lang="en-US" altLang="ko-KR" sz="1000" b="1" dirty="0" smtClean="0"/>
              <a:t>,</a:t>
            </a:r>
            <a:r>
              <a:rPr lang="ko-KR" altLang="en-US" sz="1000" b="1" dirty="0" smtClean="0"/>
              <a:t> 회원가입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동영상 </a:t>
            </a:r>
            <a:endParaRPr lang="en-US" altLang="ko-KR" sz="1000" b="1" dirty="0" smtClean="0"/>
          </a:p>
          <a:p>
            <a:pPr algn="l">
              <a:defRPr sz="800"/>
            </a:pPr>
            <a:r>
              <a:rPr lang="ko-KR" altLang="en-US" sz="1000" b="1" dirty="0" smtClean="0"/>
              <a:t>업로드 페이지로 링크 되는 텍스트가  </a:t>
            </a:r>
            <a:endParaRPr lang="en-US" altLang="ko-KR" sz="1000" b="1" dirty="0" smtClean="0"/>
          </a:p>
          <a:p>
            <a:pPr algn="l">
              <a:defRPr sz="800"/>
            </a:pPr>
            <a:r>
              <a:rPr lang="ko-KR" altLang="en-US" sz="1000" b="1" dirty="0" smtClean="0"/>
              <a:t>배치됩니다</a:t>
            </a:r>
            <a:r>
              <a:rPr lang="en-US" altLang="ko-KR" sz="1000" b="1" dirty="0" smtClean="0"/>
              <a:t>. </a:t>
            </a:r>
            <a:r>
              <a:rPr lang="ko-KR" altLang="en-US" sz="1000" b="1" dirty="0" smtClean="0"/>
              <a:t>또한 로그인 후에</a:t>
            </a:r>
            <a:r>
              <a:rPr lang="en-US" altLang="ko-KR" sz="1000" b="1" dirty="0"/>
              <a:t> </a:t>
            </a:r>
            <a:r>
              <a:rPr lang="ko-KR" altLang="en-US" sz="1000" b="1" dirty="0" smtClean="0"/>
              <a:t>내 정보를 </a:t>
            </a:r>
            <a:endParaRPr lang="en-US" altLang="ko-KR" sz="1000" b="1" dirty="0" smtClean="0"/>
          </a:p>
          <a:p>
            <a:pPr algn="l">
              <a:defRPr sz="800"/>
            </a:pPr>
            <a:r>
              <a:rPr lang="ko-KR" altLang="en-US" sz="1000" b="1" dirty="0" smtClean="0"/>
              <a:t>클릭하면 내 정보를 수정할 수 있습니다</a:t>
            </a:r>
            <a:r>
              <a:rPr lang="en-US" altLang="ko-KR" sz="1000" b="1" dirty="0" smtClean="0"/>
              <a:t>.</a:t>
            </a:r>
          </a:p>
          <a:p>
            <a:pPr algn="l">
              <a:defRPr sz="800"/>
            </a:pPr>
            <a:endParaRPr dirty="0"/>
          </a:p>
        </p:txBody>
      </p:sp>
      <p:sp>
        <p:nvSpPr>
          <p:cNvPr id="185" name="Shape 185"/>
          <p:cNvSpPr/>
          <p:nvPr/>
        </p:nvSpPr>
        <p:spPr>
          <a:xfrm>
            <a:off x="10202356" y="1619750"/>
            <a:ext cx="1481175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800"/>
            </a:pPr>
            <a:r>
              <a:rPr lang="en-US" sz="1000" b="1" dirty="0" smtClean="0"/>
              <a:t>2</a:t>
            </a:r>
            <a:r>
              <a:rPr sz="1000" b="1" dirty="0" smtClean="0"/>
              <a:t>.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이미지가 나열될 공간</a:t>
            </a:r>
            <a:endParaRPr sz="1000" b="1" dirty="0"/>
          </a:p>
        </p:txBody>
      </p:sp>
      <p:sp>
        <p:nvSpPr>
          <p:cNvPr id="186" name="Shape 186"/>
          <p:cNvSpPr/>
          <p:nvPr/>
        </p:nvSpPr>
        <p:spPr>
          <a:xfrm>
            <a:off x="10214356" y="2949668"/>
            <a:ext cx="263213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800"/>
            </a:pPr>
            <a:r>
              <a:rPr sz="1000" b="1" dirty="0"/>
              <a:t>4. </a:t>
            </a:r>
            <a:r>
              <a:rPr lang="ko-KR" altLang="en-US" sz="1000" b="1" dirty="0" smtClean="0"/>
              <a:t>찾고자 하는 정보를 검색하는 </a:t>
            </a:r>
            <a:r>
              <a:rPr lang="ko-KR" altLang="en-US" sz="1000" b="1" dirty="0" err="1" smtClean="0"/>
              <a:t>검색창이</a:t>
            </a:r>
            <a:r>
              <a:rPr lang="ko-KR" altLang="en-US" sz="1000" b="1" dirty="0" smtClean="0"/>
              <a:t> </a:t>
            </a:r>
            <a:endParaRPr lang="en-US" altLang="ko-KR" sz="1000" b="1" dirty="0" smtClean="0"/>
          </a:p>
          <a:p>
            <a:pPr algn="l">
              <a:defRPr sz="800"/>
            </a:pPr>
            <a:r>
              <a:rPr lang="ko-KR" altLang="en-US" sz="1000" b="1" dirty="0" smtClean="0"/>
              <a:t>배치될 공간입니다</a:t>
            </a:r>
            <a:r>
              <a:rPr lang="en-US" altLang="ko-KR" sz="1000" b="1" dirty="0" smtClean="0"/>
              <a:t>. </a:t>
            </a:r>
            <a:r>
              <a:rPr lang="ko-KR" altLang="en-US" sz="1000" b="1" dirty="0" smtClean="0"/>
              <a:t>텍스트를 입력하면 그에 </a:t>
            </a:r>
            <a:endParaRPr lang="en-US" altLang="ko-KR" sz="1000" b="1" dirty="0" smtClean="0"/>
          </a:p>
          <a:p>
            <a:pPr algn="l">
              <a:defRPr sz="800"/>
            </a:pPr>
            <a:r>
              <a:rPr lang="ko-KR" altLang="en-US" sz="1000" b="1" dirty="0" smtClean="0"/>
              <a:t>해당하는 영상들이 나열된 페이지로 </a:t>
            </a:r>
            <a:endParaRPr lang="en-US" altLang="ko-KR" sz="1000" b="1" dirty="0" smtClean="0"/>
          </a:p>
          <a:p>
            <a:pPr algn="l">
              <a:defRPr sz="800"/>
            </a:pPr>
            <a:r>
              <a:rPr lang="ko-KR" altLang="en-US" sz="1000" b="1" dirty="0" smtClean="0"/>
              <a:t>넘어갑니다</a:t>
            </a:r>
            <a:r>
              <a:rPr lang="en-US" altLang="ko-KR" sz="1000" b="1" dirty="0" smtClean="0"/>
              <a:t>.</a:t>
            </a:r>
            <a:endParaRPr sz="1000" b="1" dirty="0"/>
          </a:p>
        </p:txBody>
      </p:sp>
      <p:sp>
        <p:nvSpPr>
          <p:cNvPr id="188" name="Shape 188"/>
          <p:cNvSpPr/>
          <p:nvPr/>
        </p:nvSpPr>
        <p:spPr>
          <a:xfrm>
            <a:off x="6310449" y="1528081"/>
            <a:ext cx="227995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200">
                <a:solidFill>
                  <a:srgbClr val="A6AAA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b="1" dirty="0" smtClean="0">
                <a:solidFill>
                  <a:schemeClr val="tx1"/>
                </a:solidFill>
              </a:rPr>
              <a:t>로그인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회원가입</a:t>
            </a:r>
            <a:r>
              <a:rPr lang="en-US" altLang="ko-KR" b="1" dirty="0" smtClean="0">
                <a:solidFill>
                  <a:schemeClr val="tx1"/>
                </a:solidFill>
              </a:rPr>
              <a:t>,</a:t>
            </a:r>
            <a:r>
              <a:rPr lang="ko-KR" altLang="en-US" b="1" dirty="0" smtClean="0">
                <a:solidFill>
                  <a:schemeClr val="tx1"/>
                </a:solidFill>
              </a:rPr>
              <a:t> 내 정보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en-US" altLang="ko-KR" b="1" dirty="0" err="1" smtClean="0">
                <a:solidFill>
                  <a:schemeClr val="tx1"/>
                </a:solidFill>
              </a:rPr>
              <a:t>img</a:t>
            </a:r>
            <a:r>
              <a:rPr lang="en-US" altLang="ko-KR" b="1" dirty="0" smtClean="0">
                <a:solidFill>
                  <a:schemeClr val="tx1"/>
                </a:solidFill>
              </a:rPr>
              <a:t>),</a:t>
            </a:r>
          </a:p>
          <a:p>
            <a:pPr algn="l">
              <a:defRPr sz="1200">
                <a:solidFill>
                  <a:srgbClr val="A6AAA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b="1" dirty="0" smtClean="0">
                <a:solidFill>
                  <a:schemeClr val="tx1"/>
                </a:solidFill>
              </a:rPr>
              <a:t>업로드 버튼 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5947829" y="1633689"/>
            <a:ext cx="228601" cy="22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dirty="0"/>
              <a:t>3</a:t>
            </a:r>
          </a:p>
        </p:txBody>
      </p:sp>
      <p:sp>
        <p:nvSpPr>
          <p:cNvPr id="191" name="Shape 191"/>
          <p:cNvSpPr/>
          <p:nvPr/>
        </p:nvSpPr>
        <p:spPr>
          <a:xfrm>
            <a:off x="1030061" y="2229426"/>
            <a:ext cx="228600" cy="2286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t>1</a:t>
            </a:r>
          </a:p>
        </p:txBody>
      </p:sp>
      <p:sp>
        <p:nvSpPr>
          <p:cNvPr id="192" name="Shape 192"/>
          <p:cNvSpPr/>
          <p:nvPr/>
        </p:nvSpPr>
        <p:spPr>
          <a:xfrm>
            <a:off x="3810697" y="3194440"/>
            <a:ext cx="228601" cy="2286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t>2</a:t>
            </a:r>
          </a:p>
        </p:txBody>
      </p:sp>
      <p:sp>
        <p:nvSpPr>
          <p:cNvPr id="29" name="Shape 189"/>
          <p:cNvSpPr/>
          <p:nvPr/>
        </p:nvSpPr>
        <p:spPr>
          <a:xfrm>
            <a:off x="3908371" y="5242438"/>
            <a:ext cx="228601" cy="25793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/>
              <a:t>4</a:t>
            </a:r>
            <a:endParaRPr dirty="0"/>
          </a:p>
        </p:txBody>
      </p:sp>
      <p:sp>
        <p:nvSpPr>
          <p:cNvPr id="31" name="Shape 188"/>
          <p:cNvSpPr/>
          <p:nvPr/>
        </p:nvSpPr>
        <p:spPr>
          <a:xfrm>
            <a:off x="4376230" y="5213110"/>
            <a:ext cx="1800200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200">
                <a:solidFill>
                  <a:srgbClr val="A6AAA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b="1" dirty="0" err="1" smtClean="0">
                <a:solidFill>
                  <a:schemeClr val="tx1"/>
                </a:solidFill>
              </a:rPr>
              <a:t>검색창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3" name="Shape 483"/>
          <p:cNvSpPr/>
          <p:nvPr/>
        </p:nvSpPr>
        <p:spPr>
          <a:xfrm>
            <a:off x="4840242" y="3667813"/>
            <a:ext cx="120800" cy="120799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Shape 483"/>
          <p:cNvSpPr/>
          <p:nvPr/>
        </p:nvSpPr>
        <p:spPr>
          <a:xfrm>
            <a:off x="4606753" y="3666707"/>
            <a:ext cx="120800" cy="120799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" name="Shape 483"/>
          <p:cNvSpPr/>
          <p:nvPr/>
        </p:nvSpPr>
        <p:spPr>
          <a:xfrm>
            <a:off x="4367836" y="3666706"/>
            <a:ext cx="120800" cy="120799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Shape 484"/>
          <p:cNvSpPr/>
          <p:nvPr/>
        </p:nvSpPr>
        <p:spPr>
          <a:xfrm>
            <a:off x="4136972" y="3666705"/>
            <a:ext cx="120800" cy="120799"/>
          </a:xfrm>
          <a:prstGeom prst="ellipse">
            <a:avLst/>
          </a:prstGeom>
          <a:solidFill>
            <a:schemeClr val="accent6">
              <a:lumOff val="-874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316089" y="86916"/>
            <a:ext cx="1933223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rPr dirty="0" err="1" smtClean="0"/>
              <a:t>레이아웃</a:t>
            </a:r>
            <a:r>
              <a:rPr dirty="0" smtClean="0"/>
              <a:t>(</a:t>
            </a:r>
            <a:r>
              <a:rPr lang="en-US" dirty="0" smtClean="0"/>
              <a:t>Body</a:t>
            </a:r>
            <a:r>
              <a:rPr dirty="0" smtClean="0"/>
              <a:t>)</a:t>
            </a:r>
            <a:endParaRPr dirty="0"/>
          </a:p>
        </p:txBody>
      </p:sp>
      <p:sp>
        <p:nvSpPr>
          <p:cNvPr id="303" name="Shape 303"/>
          <p:cNvSpPr/>
          <p:nvPr/>
        </p:nvSpPr>
        <p:spPr>
          <a:xfrm>
            <a:off x="1059631" y="2695545"/>
            <a:ext cx="7992661" cy="436251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400"/>
          </a:p>
        </p:txBody>
      </p:sp>
      <p:sp>
        <p:nvSpPr>
          <p:cNvPr id="304" name="Shape 304"/>
          <p:cNvSpPr/>
          <p:nvPr/>
        </p:nvSpPr>
        <p:spPr>
          <a:xfrm flipV="1">
            <a:off x="10160000" y="214137"/>
            <a:ext cx="0" cy="93253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400"/>
          </a:p>
        </p:txBody>
      </p:sp>
      <p:sp>
        <p:nvSpPr>
          <p:cNvPr id="305" name="Shape 305"/>
          <p:cNvSpPr/>
          <p:nvPr/>
        </p:nvSpPr>
        <p:spPr>
          <a:xfrm>
            <a:off x="262382" y="417860"/>
            <a:ext cx="2370842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solidFill>
                  <a:srgbClr val="53585F"/>
                </a:solidFill>
              </a:defRPr>
            </a:lvl1pPr>
          </a:lstStyle>
          <a:p>
            <a:r>
              <a:rPr lang="ko-KR" altLang="en-US" dirty="0" smtClean="0"/>
              <a:t>메인 페이지에 적용될 </a:t>
            </a:r>
            <a:r>
              <a:rPr dirty="0" err="1" smtClean="0"/>
              <a:t>레이아웃</a:t>
            </a:r>
            <a:r>
              <a:rPr dirty="0" smtClean="0"/>
              <a:t> </a:t>
            </a:r>
            <a:r>
              <a:rPr dirty="0" err="1"/>
              <a:t>입니다</a:t>
            </a:r>
            <a:r>
              <a:rPr dirty="0"/>
              <a:t>.</a:t>
            </a:r>
          </a:p>
        </p:txBody>
      </p:sp>
      <p:sp>
        <p:nvSpPr>
          <p:cNvPr id="331" name="Shape 331"/>
          <p:cNvSpPr/>
          <p:nvPr/>
        </p:nvSpPr>
        <p:spPr>
          <a:xfrm>
            <a:off x="1019952" y="2337317"/>
            <a:ext cx="7973071" cy="2857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5981"/>
                </a:moveTo>
                <a:cubicBezTo>
                  <a:pt x="6802" y="-5400"/>
                  <a:pt x="14002" y="-5327"/>
                  <a:pt x="21600" y="16200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9108909" y="2682263"/>
            <a:ext cx="294091" cy="4337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5" h="21600" extrusionOk="0">
                <a:moveTo>
                  <a:pt x="0" y="0"/>
                </a:moveTo>
                <a:cubicBezTo>
                  <a:pt x="21214" y="6792"/>
                  <a:pt x="21600" y="13992"/>
                  <a:pt x="1159" y="21600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4617549" y="2031442"/>
            <a:ext cx="77787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solidFill>
                  <a:schemeClr val="accent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>
                <a:solidFill>
                  <a:srgbClr val="C82506"/>
                </a:solidFill>
              </a:rPr>
              <a:t>width:100%</a:t>
            </a:r>
          </a:p>
        </p:txBody>
      </p:sp>
      <p:sp>
        <p:nvSpPr>
          <p:cNvPr id="309" name="Shape 309"/>
          <p:cNvSpPr/>
          <p:nvPr/>
        </p:nvSpPr>
        <p:spPr>
          <a:xfrm>
            <a:off x="9187427" y="4749799"/>
            <a:ext cx="812039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solidFill>
                  <a:schemeClr val="accent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>
                <a:solidFill>
                  <a:srgbClr val="C82506"/>
                </a:solidFill>
              </a:rPr>
              <a:t>height:100%</a:t>
            </a:r>
          </a:p>
        </p:txBody>
      </p:sp>
      <p:sp>
        <p:nvSpPr>
          <p:cNvPr id="312" name="Shape 312"/>
          <p:cNvSpPr/>
          <p:nvPr/>
        </p:nvSpPr>
        <p:spPr>
          <a:xfrm>
            <a:off x="1059907" y="3254185"/>
            <a:ext cx="80109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400"/>
          </a:p>
        </p:txBody>
      </p:sp>
      <p:sp>
        <p:nvSpPr>
          <p:cNvPr id="315" name="Shape 315"/>
          <p:cNvSpPr/>
          <p:nvPr/>
        </p:nvSpPr>
        <p:spPr>
          <a:xfrm>
            <a:off x="2051891" y="5380856"/>
            <a:ext cx="602693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4000" dirty="0" err="1" smtClean="0"/>
              <a:t>사용메뉴</a:t>
            </a:r>
            <a:r>
              <a:rPr lang="ko-KR" altLang="en-US" sz="4000" dirty="0" err="1"/>
              <a:t>얼</a:t>
            </a:r>
            <a:endParaRPr sz="4000" dirty="0"/>
          </a:p>
        </p:txBody>
      </p:sp>
      <p:sp>
        <p:nvSpPr>
          <p:cNvPr id="319" name="Shape 319"/>
          <p:cNvSpPr/>
          <p:nvPr/>
        </p:nvSpPr>
        <p:spPr>
          <a:xfrm>
            <a:off x="2685976" y="2877820"/>
            <a:ext cx="1152128" cy="254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인문학 </a:t>
            </a:r>
            <a:endParaRPr dirty="0"/>
          </a:p>
        </p:txBody>
      </p:sp>
      <p:sp>
        <p:nvSpPr>
          <p:cNvPr id="320" name="Shape 320"/>
          <p:cNvSpPr/>
          <p:nvPr/>
        </p:nvSpPr>
        <p:spPr>
          <a:xfrm>
            <a:off x="10239521" y="1366857"/>
            <a:ext cx="267159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800"/>
            </a:pPr>
            <a:r>
              <a:rPr lang="en-US" altLang="ko-KR" sz="1000" b="1" dirty="0" smtClean="0"/>
              <a:t>1. </a:t>
            </a:r>
            <a:r>
              <a:rPr lang="ko-KR" altLang="en-US" sz="1000" b="1" dirty="0" err="1" smtClean="0"/>
              <a:t>메뉴바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: </a:t>
            </a:r>
            <a:r>
              <a:rPr lang="ko-KR" altLang="en-US" sz="1000" b="1" dirty="0" smtClean="0"/>
              <a:t>인문학</a:t>
            </a:r>
            <a:r>
              <a:rPr lang="en-US" altLang="ko-KR" sz="1000" b="1" dirty="0" smtClean="0"/>
              <a:t>,</a:t>
            </a:r>
            <a:r>
              <a:rPr lang="ko-KR" altLang="en-US" sz="1000" b="1" dirty="0" smtClean="0"/>
              <a:t> 예술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스포츠 버튼이 배치되고 버튼을 클릭하면 세부메뉴가 나타납니다</a:t>
            </a:r>
            <a:r>
              <a:rPr lang="en-US" altLang="ko-KR" sz="1000" b="1" dirty="0" smtClean="0"/>
              <a:t>. </a:t>
            </a:r>
            <a:r>
              <a:rPr lang="ko-KR" altLang="en-US" sz="1000" b="1" dirty="0" smtClean="0"/>
              <a:t>세부메뉴를 클릭하면 </a:t>
            </a:r>
            <a:endParaRPr lang="en-US" altLang="ko-KR" sz="1000" b="1" dirty="0"/>
          </a:p>
          <a:p>
            <a:pPr algn="l">
              <a:defRPr sz="800"/>
            </a:pPr>
            <a:r>
              <a:rPr lang="ko-KR" altLang="en-US" sz="1000" b="1" dirty="0" smtClean="0"/>
              <a:t>해당페이지로 링크됩니다</a:t>
            </a:r>
            <a:r>
              <a:rPr lang="en-US" altLang="ko-KR" sz="1000" b="1" dirty="0" smtClean="0"/>
              <a:t>.</a:t>
            </a:r>
            <a:endParaRPr sz="1000" b="1" dirty="0"/>
          </a:p>
        </p:txBody>
      </p:sp>
      <p:sp>
        <p:nvSpPr>
          <p:cNvPr id="321" name="Shape 321"/>
          <p:cNvSpPr/>
          <p:nvPr/>
        </p:nvSpPr>
        <p:spPr>
          <a:xfrm>
            <a:off x="10245597" y="3766526"/>
            <a:ext cx="2665516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800"/>
            </a:pPr>
            <a:r>
              <a:rPr sz="1000" b="1" dirty="0" smtClean="0"/>
              <a:t>3</a:t>
            </a:r>
            <a:r>
              <a:rPr lang="en-US" sz="1000" b="1" dirty="0" smtClean="0"/>
              <a:t>.</a:t>
            </a:r>
            <a:r>
              <a:rPr sz="1000" b="1" dirty="0" smtClean="0"/>
              <a:t> </a:t>
            </a:r>
            <a:r>
              <a:rPr lang="en-US" sz="1000" b="1" dirty="0" smtClean="0"/>
              <a:t>Getter Setter </a:t>
            </a:r>
            <a:r>
              <a:rPr lang="ko-KR" altLang="en-US" sz="1000" b="1" dirty="0" smtClean="0"/>
              <a:t>서비스를 </a:t>
            </a:r>
            <a:r>
              <a:rPr lang="en-US" altLang="ko-KR" sz="1000" b="1" dirty="0" smtClean="0"/>
              <a:t>Client</a:t>
            </a:r>
            <a:r>
              <a:rPr lang="ko-KR" altLang="en-US" sz="1000" b="1" dirty="0" smtClean="0"/>
              <a:t> 입장에서 이용하는 방법을</a:t>
            </a:r>
            <a:r>
              <a:rPr lang="en-US" altLang="ko-KR" sz="1000" b="1" dirty="0"/>
              <a:t> </a:t>
            </a:r>
            <a:r>
              <a:rPr lang="ko-KR" altLang="en-US" sz="1000" b="1" dirty="0" smtClean="0"/>
              <a:t>상세히 기술해 놓을</a:t>
            </a:r>
            <a:r>
              <a:rPr lang="en-US" altLang="ko-KR" sz="1000" b="1" dirty="0" smtClean="0"/>
              <a:t> </a:t>
            </a:r>
            <a:r>
              <a:rPr lang="ko-KR" altLang="en-US" sz="1000" b="1" dirty="0" smtClean="0"/>
              <a:t>공간입니다</a:t>
            </a:r>
            <a:r>
              <a:rPr lang="en-US" altLang="ko-KR" sz="1000" b="1" dirty="0" smtClean="0"/>
              <a:t>. </a:t>
            </a:r>
            <a:endParaRPr sz="1000" b="1" dirty="0"/>
          </a:p>
        </p:txBody>
      </p:sp>
      <p:sp>
        <p:nvSpPr>
          <p:cNvPr id="322" name="Shape 322"/>
          <p:cNvSpPr/>
          <p:nvPr/>
        </p:nvSpPr>
        <p:spPr>
          <a:xfrm>
            <a:off x="10241237" y="2557142"/>
            <a:ext cx="2669876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800"/>
            </a:pPr>
            <a:r>
              <a:rPr sz="1000" b="1" dirty="0" smtClean="0"/>
              <a:t>2</a:t>
            </a:r>
            <a:r>
              <a:rPr lang="en-US" sz="1000" b="1" dirty="0" smtClean="0"/>
              <a:t>. </a:t>
            </a:r>
            <a:r>
              <a:rPr lang="ko-KR" altLang="en-US" sz="1000" b="1" dirty="0" err="1" smtClean="0"/>
              <a:t>추천콘텐츠를</a:t>
            </a:r>
            <a:r>
              <a:rPr lang="ko-KR" altLang="en-US" sz="1000" b="1" dirty="0" smtClean="0"/>
              <a:t> 표시해주는 공간입니다</a:t>
            </a:r>
            <a:r>
              <a:rPr lang="en-US" altLang="ko-KR" sz="1000" b="1" dirty="0" smtClean="0"/>
              <a:t>. </a:t>
            </a:r>
            <a:r>
              <a:rPr lang="ko-KR" altLang="en-US" sz="1000" b="1" dirty="0" err="1" smtClean="0"/>
              <a:t>회원가입시</a:t>
            </a:r>
            <a:r>
              <a:rPr lang="ko-KR" altLang="en-US" sz="1000" b="1" dirty="0" smtClean="0"/>
              <a:t> </a:t>
            </a:r>
            <a:r>
              <a:rPr lang="ko-KR" altLang="en-US" sz="1000" b="1" dirty="0" err="1" smtClean="0"/>
              <a:t>관심있는</a:t>
            </a:r>
            <a:r>
              <a:rPr lang="ko-KR" altLang="en-US" sz="1000" b="1" dirty="0" smtClean="0"/>
              <a:t> 분야를 선택하게 되는데 관심분야에 맞는 </a:t>
            </a:r>
            <a:r>
              <a:rPr lang="ko-KR" altLang="en-US" sz="1000" b="1" dirty="0" err="1" smtClean="0"/>
              <a:t>콘텐츠를</a:t>
            </a:r>
            <a:r>
              <a:rPr lang="ko-KR" altLang="en-US" sz="1000" b="1" dirty="0" smtClean="0"/>
              <a:t> 이 공간에</a:t>
            </a:r>
            <a:endParaRPr lang="en-US" altLang="ko-KR" sz="1000" b="1" dirty="0" smtClean="0"/>
          </a:p>
          <a:p>
            <a:pPr algn="l">
              <a:defRPr sz="800"/>
            </a:pPr>
            <a:r>
              <a:rPr lang="ko-KR" altLang="en-US" sz="1000" b="1" dirty="0" smtClean="0"/>
              <a:t>나열되도록 적용합니다</a:t>
            </a:r>
            <a:r>
              <a:rPr lang="en-US" altLang="ko-KR" sz="1000" b="1" dirty="0" smtClean="0"/>
              <a:t>.</a:t>
            </a:r>
          </a:p>
        </p:txBody>
      </p:sp>
      <p:sp>
        <p:nvSpPr>
          <p:cNvPr id="326" name="Shape 326"/>
          <p:cNvSpPr/>
          <p:nvPr/>
        </p:nvSpPr>
        <p:spPr>
          <a:xfrm>
            <a:off x="8343900" y="2921000"/>
            <a:ext cx="228600" cy="2286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/>
              <a:t>…</a:t>
            </a:r>
            <a:endParaRPr dirty="0"/>
          </a:p>
        </p:txBody>
      </p:sp>
      <p:sp>
        <p:nvSpPr>
          <p:cNvPr id="327" name="Shape 327"/>
          <p:cNvSpPr/>
          <p:nvPr/>
        </p:nvSpPr>
        <p:spPr>
          <a:xfrm>
            <a:off x="1610361" y="2921000"/>
            <a:ext cx="228600" cy="22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/>
              <a:t>…</a:t>
            </a:r>
            <a:endParaRPr dirty="0"/>
          </a:p>
        </p:txBody>
      </p:sp>
      <p:sp>
        <p:nvSpPr>
          <p:cNvPr id="328" name="Shape 328"/>
          <p:cNvSpPr/>
          <p:nvPr/>
        </p:nvSpPr>
        <p:spPr>
          <a:xfrm>
            <a:off x="1282699" y="3360772"/>
            <a:ext cx="1633654" cy="26080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mtClean="0"/>
              <a:t>추천콘텐츠</a:t>
            </a:r>
            <a:endParaRPr dirty="0"/>
          </a:p>
        </p:txBody>
      </p:sp>
      <p:sp>
        <p:nvSpPr>
          <p:cNvPr id="329" name="Shape 329"/>
          <p:cNvSpPr/>
          <p:nvPr/>
        </p:nvSpPr>
        <p:spPr>
          <a:xfrm>
            <a:off x="2149057" y="3864989"/>
            <a:ext cx="767296" cy="22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mtClean="0"/>
              <a:t>섬네일</a:t>
            </a:r>
            <a:endParaRPr dirty="0"/>
          </a:p>
        </p:txBody>
      </p:sp>
      <p:sp>
        <p:nvSpPr>
          <p:cNvPr id="330" name="Shape 330"/>
          <p:cNvSpPr/>
          <p:nvPr/>
        </p:nvSpPr>
        <p:spPr>
          <a:xfrm>
            <a:off x="4836756" y="3824512"/>
            <a:ext cx="873556" cy="22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err="1"/>
              <a:t>섬</a:t>
            </a:r>
            <a:r>
              <a:rPr lang="ko-KR" altLang="en-US" dirty="0" err="1" smtClean="0"/>
              <a:t>네일</a:t>
            </a:r>
            <a:endParaRPr dirty="0"/>
          </a:p>
        </p:txBody>
      </p:sp>
      <p:sp>
        <p:nvSpPr>
          <p:cNvPr id="32" name="Shape 319"/>
          <p:cNvSpPr/>
          <p:nvPr/>
        </p:nvSpPr>
        <p:spPr>
          <a:xfrm>
            <a:off x="4774208" y="2877820"/>
            <a:ext cx="786639" cy="254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smtClean="0"/>
              <a:t>예술 </a:t>
            </a:r>
            <a:endParaRPr dirty="0"/>
          </a:p>
        </p:txBody>
      </p:sp>
      <p:sp>
        <p:nvSpPr>
          <p:cNvPr id="33" name="Shape 319"/>
          <p:cNvSpPr/>
          <p:nvPr/>
        </p:nvSpPr>
        <p:spPr>
          <a:xfrm>
            <a:off x="6782490" y="2852420"/>
            <a:ext cx="911400" cy="2794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smtClean="0"/>
              <a:t>스포</a:t>
            </a:r>
            <a:r>
              <a:rPr lang="ko-KR" altLang="en-US" dirty="0"/>
              <a:t>츠</a:t>
            </a:r>
            <a:endParaRPr dirty="0"/>
          </a:p>
        </p:txBody>
      </p:sp>
      <p:sp>
        <p:nvSpPr>
          <p:cNvPr id="34" name="Shape 312"/>
          <p:cNvSpPr/>
          <p:nvPr/>
        </p:nvSpPr>
        <p:spPr>
          <a:xfrm>
            <a:off x="1059907" y="4881640"/>
            <a:ext cx="80109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400"/>
          </a:p>
        </p:txBody>
      </p:sp>
      <p:sp>
        <p:nvSpPr>
          <p:cNvPr id="35" name="Shape 329"/>
          <p:cNvSpPr/>
          <p:nvPr/>
        </p:nvSpPr>
        <p:spPr>
          <a:xfrm>
            <a:off x="2149057" y="4309489"/>
            <a:ext cx="767296" cy="22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mtClean="0"/>
              <a:t>섬네일</a:t>
            </a:r>
            <a:endParaRPr dirty="0"/>
          </a:p>
        </p:txBody>
      </p:sp>
      <p:sp>
        <p:nvSpPr>
          <p:cNvPr id="36" name="Shape 329"/>
          <p:cNvSpPr/>
          <p:nvPr/>
        </p:nvSpPr>
        <p:spPr>
          <a:xfrm>
            <a:off x="7238190" y="4284088"/>
            <a:ext cx="920394" cy="22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mtClean="0"/>
              <a:t>섬네일</a:t>
            </a:r>
            <a:endParaRPr dirty="0"/>
          </a:p>
        </p:txBody>
      </p:sp>
      <p:sp>
        <p:nvSpPr>
          <p:cNvPr id="37" name="Shape 329"/>
          <p:cNvSpPr/>
          <p:nvPr/>
        </p:nvSpPr>
        <p:spPr>
          <a:xfrm>
            <a:off x="4840657" y="4284089"/>
            <a:ext cx="869655" cy="22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err="1" smtClean="0"/>
              <a:t>섬네일</a:t>
            </a:r>
            <a:endParaRPr dirty="0"/>
          </a:p>
        </p:txBody>
      </p:sp>
      <p:sp>
        <p:nvSpPr>
          <p:cNvPr id="38" name="Shape 329"/>
          <p:cNvSpPr/>
          <p:nvPr/>
        </p:nvSpPr>
        <p:spPr>
          <a:xfrm>
            <a:off x="7238190" y="3824511"/>
            <a:ext cx="920394" cy="22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mtClean="0"/>
              <a:t>섬네</a:t>
            </a:r>
            <a:r>
              <a:rPr lang="ko-KR" altLang="en-US"/>
              <a:t>일</a:t>
            </a:r>
            <a:endParaRPr dirty="0"/>
          </a:p>
        </p:txBody>
      </p:sp>
      <p:sp>
        <p:nvSpPr>
          <p:cNvPr id="39" name="Shape 439"/>
          <p:cNvSpPr/>
          <p:nvPr/>
        </p:nvSpPr>
        <p:spPr>
          <a:xfrm>
            <a:off x="2355420" y="2920999"/>
            <a:ext cx="228601" cy="228601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smtClean="0">
                <a:solidFill>
                  <a:srgbClr val="C82506"/>
                </a:solidFill>
              </a:rPr>
              <a:t>1</a:t>
            </a:r>
            <a:endParaRPr dirty="0">
              <a:solidFill>
                <a:srgbClr val="C82506"/>
              </a:solidFill>
            </a:endParaRPr>
          </a:p>
        </p:txBody>
      </p:sp>
      <p:sp>
        <p:nvSpPr>
          <p:cNvPr id="40" name="Shape 439"/>
          <p:cNvSpPr/>
          <p:nvPr/>
        </p:nvSpPr>
        <p:spPr>
          <a:xfrm>
            <a:off x="1282700" y="3376874"/>
            <a:ext cx="228601" cy="228601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>
                <a:solidFill>
                  <a:srgbClr val="C82506"/>
                </a:solidFill>
              </a:rPr>
              <a:t>2</a:t>
            </a:r>
            <a:endParaRPr dirty="0">
              <a:solidFill>
                <a:srgbClr val="C82506"/>
              </a:solidFill>
            </a:endParaRPr>
          </a:p>
        </p:txBody>
      </p:sp>
      <p:sp>
        <p:nvSpPr>
          <p:cNvPr id="41" name="Shape 438"/>
          <p:cNvSpPr/>
          <p:nvPr/>
        </p:nvSpPr>
        <p:spPr>
          <a:xfrm>
            <a:off x="3262040" y="5739928"/>
            <a:ext cx="228601" cy="228601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smtClean="0">
                <a:solidFill>
                  <a:srgbClr val="C82506"/>
                </a:solidFill>
              </a:rPr>
              <a:t>3</a:t>
            </a:r>
            <a:endParaRPr dirty="0">
              <a:solidFill>
                <a:srgbClr val="C825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4421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/>
        </p:nvSpPr>
        <p:spPr>
          <a:xfrm>
            <a:off x="1059631" y="2695545"/>
            <a:ext cx="7992661" cy="436251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400"/>
          </a:p>
        </p:txBody>
      </p:sp>
      <p:sp>
        <p:nvSpPr>
          <p:cNvPr id="420" name="Shape 420"/>
          <p:cNvSpPr/>
          <p:nvPr/>
        </p:nvSpPr>
        <p:spPr>
          <a:xfrm flipV="1">
            <a:off x="10160000" y="214137"/>
            <a:ext cx="0" cy="93253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400"/>
          </a:p>
        </p:txBody>
      </p:sp>
      <p:sp>
        <p:nvSpPr>
          <p:cNvPr id="422" name="Shape 422"/>
          <p:cNvSpPr/>
          <p:nvPr/>
        </p:nvSpPr>
        <p:spPr>
          <a:xfrm>
            <a:off x="122174" y="74216"/>
            <a:ext cx="2693045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r>
              <a:rPr lang="ko-KR" altLang="en-US" dirty="0" smtClean="0"/>
              <a:t>공통 레이아웃</a:t>
            </a:r>
            <a:r>
              <a:rPr dirty="0" smtClean="0"/>
              <a:t>(</a:t>
            </a:r>
            <a:r>
              <a:rPr lang="en-US" dirty="0" smtClean="0"/>
              <a:t>Footer</a:t>
            </a:r>
            <a:r>
              <a:rPr dirty="0" smtClean="0"/>
              <a:t>)</a:t>
            </a:r>
            <a:endParaRPr dirty="0"/>
          </a:p>
        </p:txBody>
      </p:sp>
      <p:sp>
        <p:nvSpPr>
          <p:cNvPr id="423" name="Shape 423"/>
          <p:cNvSpPr/>
          <p:nvPr/>
        </p:nvSpPr>
        <p:spPr>
          <a:xfrm>
            <a:off x="1028706" y="4156720"/>
            <a:ext cx="800372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400"/>
          </a:p>
        </p:txBody>
      </p:sp>
      <p:sp>
        <p:nvSpPr>
          <p:cNvPr id="429" name="Shape 429"/>
          <p:cNvSpPr/>
          <p:nvPr/>
        </p:nvSpPr>
        <p:spPr>
          <a:xfrm>
            <a:off x="2092455" y="5287965"/>
            <a:ext cx="1445527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1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800" dirty="0" smtClean="0"/>
              <a:t>당신이 찾는 세상에서 유일한 강</a:t>
            </a:r>
            <a:r>
              <a:rPr lang="ko-KR" altLang="en-US" sz="800" dirty="0"/>
              <a:t>의</a:t>
            </a:r>
            <a:endParaRPr sz="800" dirty="0"/>
          </a:p>
        </p:txBody>
      </p:sp>
      <p:sp>
        <p:nvSpPr>
          <p:cNvPr id="430" name="Shape 430"/>
          <p:cNvSpPr/>
          <p:nvPr/>
        </p:nvSpPr>
        <p:spPr>
          <a:xfrm flipV="1">
            <a:off x="1076164" y="2708298"/>
            <a:ext cx="7956266" cy="144842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400"/>
          </a:p>
        </p:txBody>
      </p:sp>
      <p:sp>
        <p:nvSpPr>
          <p:cNvPr id="431" name="Shape 431"/>
          <p:cNvSpPr/>
          <p:nvPr/>
        </p:nvSpPr>
        <p:spPr>
          <a:xfrm>
            <a:off x="1054093" y="2708299"/>
            <a:ext cx="7978337" cy="144842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400"/>
          </a:p>
        </p:txBody>
      </p:sp>
      <p:sp>
        <p:nvSpPr>
          <p:cNvPr id="432" name="Shape 432"/>
          <p:cNvSpPr/>
          <p:nvPr/>
        </p:nvSpPr>
        <p:spPr>
          <a:xfrm>
            <a:off x="1422603" y="4361691"/>
            <a:ext cx="2324354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r>
              <a:rPr lang="en-US" dirty="0" smtClean="0"/>
              <a:t>Getter Setter</a:t>
            </a:r>
            <a:r>
              <a:rPr lang="ko-KR" altLang="en-US" dirty="0" smtClean="0"/>
              <a:t>는</a:t>
            </a:r>
            <a:endParaRPr dirty="0"/>
          </a:p>
        </p:txBody>
      </p:sp>
      <p:sp>
        <p:nvSpPr>
          <p:cNvPr id="433" name="Shape 433"/>
          <p:cNvSpPr/>
          <p:nvPr/>
        </p:nvSpPr>
        <p:spPr>
          <a:xfrm>
            <a:off x="4308801" y="4389963"/>
            <a:ext cx="406200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800">
                <a:solidFill>
                  <a:srgbClr val="A6AAA9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sz="800" dirty="0" err="1">
                <a:latin typeface="Arial Black"/>
                <a:ea typeface="Arial Black"/>
                <a:cs typeface="Arial Black"/>
                <a:sym typeface="Arial Black"/>
              </a:rPr>
              <a:t>감성과</a:t>
            </a:r>
            <a:r>
              <a:rPr sz="800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sz="800" dirty="0" err="1">
                <a:latin typeface="Arial Black"/>
                <a:ea typeface="Arial Black"/>
                <a:cs typeface="Arial Black"/>
                <a:sym typeface="Arial Black"/>
              </a:rPr>
              <a:t>기술의</a:t>
            </a:r>
            <a:r>
              <a:rPr sz="800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sz="800" dirty="0" err="1">
                <a:latin typeface="Arial Black"/>
                <a:ea typeface="Arial Black"/>
                <a:cs typeface="Arial Black"/>
                <a:sym typeface="Arial Black"/>
              </a:rPr>
              <a:t>결합을</a:t>
            </a:r>
            <a:r>
              <a:rPr sz="800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sz="800" dirty="0" err="1">
                <a:latin typeface="Arial Black"/>
                <a:ea typeface="Arial Black"/>
                <a:cs typeface="Arial Black"/>
                <a:sym typeface="Arial Black"/>
              </a:rPr>
              <a:t>진행하고</a:t>
            </a:r>
            <a:r>
              <a:rPr sz="800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sz="800" dirty="0" err="1">
                <a:latin typeface="Arial Black"/>
                <a:ea typeface="Arial Black"/>
                <a:cs typeface="Arial Black"/>
                <a:sym typeface="Arial Black"/>
              </a:rPr>
              <a:t>실천합니다</a:t>
            </a:r>
            <a:r>
              <a:rPr sz="800" dirty="0" smtClean="0">
                <a:latin typeface="Arial Black"/>
                <a:ea typeface="Arial Black"/>
                <a:cs typeface="Arial Black"/>
                <a:sym typeface="Arial Black"/>
              </a:rPr>
              <a:t>.</a:t>
            </a:r>
            <a:r>
              <a:rPr lang="en-US" sz="800" dirty="0" smtClean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ko-KR" altLang="en-US" sz="800" dirty="0" smtClean="0">
                <a:latin typeface="Arial Black"/>
                <a:ea typeface="Arial Black"/>
                <a:cs typeface="Arial Black"/>
                <a:sym typeface="Arial Black"/>
              </a:rPr>
              <a:t>넘치는 끼와 재능을 가진 분들을</a:t>
            </a:r>
            <a:endParaRPr lang="en-US" altLang="ko-KR" sz="800" dirty="0" smtClean="0">
              <a:latin typeface="Arial Black"/>
              <a:ea typeface="Arial Black"/>
              <a:cs typeface="Arial Black"/>
              <a:sym typeface="Arial Black"/>
            </a:endParaRPr>
          </a:p>
          <a:p>
            <a:pPr algn="l">
              <a:defRPr sz="800">
                <a:solidFill>
                  <a:srgbClr val="A6AAA9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lang="ko-KR" altLang="en-US" sz="800" dirty="0" smtClean="0">
                <a:latin typeface="Arial Black"/>
                <a:ea typeface="Arial Black"/>
                <a:cs typeface="Arial Black"/>
                <a:sym typeface="Arial Black"/>
              </a:rPr>
              <a:t>모</a:t>
            </a:r>
            <a:r>
              <a:rPr lang="ko-KR" altLang="en-US" sz="800" dirty="0">
                <a:latin typeface="Arial Black"/>
                <a:ea typeface="Arial Black"/>
                <a:cs typeface="Arial Black"/>
                <a:sym typeface="Arial Black"/>
              </a:rPr>
              <a:t>셔</a:t>
            </a:r>
            <a:r>
              <a:rPr lang="ko-KR" altLang="en-US" sz="800" dirty="0" smtClean="0">
                <a:latin typeface="Arial Black"/>
                <a:ea typeface="Arial Black"/>
                <a:cs typeface="Arial Black"/>
                <a:sym typeface="Arial Black"/>
              </a:rPr>
              <a:t> 때로는 배우고 때로는 가르치며 내</a:t>
            </a:r>
            <a:r>
              <a:rPr lang="en-US" altLang="ko-KR" sz="800" dirty="0" smtClean="0">
                <a:latin typeface="Arial Black"/>
                <a:ea typeface="Arial Black"/>
                <a:cs typeface="Arial Black"/>
                <a:sym typeface="Arial Black"/>
              </a:rPr>
              <a:t>·</a:t>
            </a:r>
            <a:r>
              <a:rPr lang="ko-KR" altLang="en-US" sz="800" dirty="0" smtClean="0">
                <a:latin typeface="Arial Black"/>
                <a:ea typeface="Arial Black"/>
                <a:cs typeface="Arial Black"/>
                <a:sym typeface="Arial Black"/>
              </a:rPr>
              <a:t>외적 성장의 길잡이가 되어 드리고자 합니다</a:t>
            </a:r>
            <a:r>
              <a:rPr lang="en-US" altLang="ko-KR" sz="800" dirty="0" smtClean="0">
                <a:latin typeface="Arial Black"/>
                <a:ea typeface="Arial Black"/>
                <a:cs typeface="Arial Black"/>
                <a:sym typeface="Arial Black"/>
              </a:rPr>
              <a:t>.</a:t>
            </a:r>
            <a:r>
              <a:rPr lang="ko-KR" altLang="en-US" sz="800" dirty="0" smtClean="0">
                <a:latin typeface="Arial Black"/>
                <a:ea typeface="Arial Black"/>
                <a:cs typeface="Arial Black"/>
                <a:sym typeface="Arial Black"/>
              </a:rPr>
              <a:t>  </a:t>
            </a:r>
            <a:endParaRPr sz="800" dirty="0">
              <a:latin typeface="Arial Black"/>
              <a:ea typeface="Arial Black"/>
              <a:cs typeface="Arial Black"/>
              <a:sym typeface="Arial Black"/>
            </a:endParaRPr>
          </a:p>
          <a:p>
            <a:pPr algn="l">
              <a:defRPr sz="800">
                <a:solidFill>
                  <a:srgbClr val="A6AAA9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sz="800" dirty="0" err="1" smtClean="0">
                <a:latin typeface="Arial Black"/>
                <a:ea typeface="Arial Black"/>
                <a:cs typeface="Arial Black"/>
                <a:sym typeface="Arial Black"/>
              </a:rPr>
              <a:t>이제</a:t>
            </a:r>
            <a:r>
              <a:rPr sz="800" dirty="0" smtClean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sz="800" dirty="0" err="1">
                <a:latin typeface="Arial Black"/>
                <a:ea typeface="Arial Black"/>
                <a:cs typeface="Arial Black"/>
                <a:sym typeface="Arial Black"/>
              </a:rPr>
              <a:t>당신과</a:t>
            </a:r>
            <a:r>
              <a:rPr sz="800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sz="800" dirty="0" err="1">
                <a:latin typeface="Arial Black"/>
                <a:ea typeface="Arial Black"/>
                <a:cs typeface="Arial Black"/>
                <a:sym typeface="Arial Black"/>
              </a:rPr>
              <a:t>함께</a:t>
            </a:r>
            <a:r>
              <a:rPr sz="800" dirty="0">
                <a:latin typeface="Arial Black"/>
                <a:ea typeface="Arial Black"/>
                <a:cs typeface="Arial Black"/>
                <a:sym typeface="Arial Black"/>
              </a:rPr>
              <a:t> 할 </a:t>
            </a:r>
            <a:r>
              <a:rPr sz="800" dirty="0" err="1">
                <a:latin typeface="Arial Black"/>
                <a:ea typeface="Arial Black"/>
                <a:cs typeface="Arial Black"/>
                <a:sym typeface="Arial Black"/>
              </a:rPr>
              <a:t>차례</a:t>
            </a:r>
            <a:r>
              <a:rPr sz="800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sz="800" dirty="0" err="1">
                <a:latin typeface="Arial Black"/>
                <a:ea typeface="Arial Black"/>
                <a:cs typeface="Arial Black"/>
                <a:sym typeface="Arial Black"/>
              </a:rPr>
              <a:t>입니다</a:t>
            </a:r>
            <a:r>
              <a:rPr sz="800" dirty="0">
                <a:latin typeface="Arial Black"/>
                <a:ea typeface="Arial Black"/>
                <a:cs typeface="Arial Black"/>
                <a:sym typeface="Arial Black"/>
              </a:rPr>
              <a:t>.</a:t>
            </a:r>
          </a:p>
        </p:txBody>
      </p:sp>
      <p:sp>
        <p:nvSpPr>
          <p:cNvPr id="434" name="Shape 434"/>
          <p:cNvSpPr/>
          <p:nvPr/>
        </p:nvSpPr>
        <p:spPr>
          <a:xfrm>
            <a:off x="4836187" y="3462512"/>
            <a:ext cx="414148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>
                <a:solidFill>
                  <a:srgbClr val="C82506"/>
                </a:solidFill>
              </a:rPr>
              <a:t>img</a:t>
            </a:r>
          </a:p>
        </p:txBody>
      </p:sp>
      <p:sp>
        <p:nvSpPr>
          <p:cNvPr id="438" name="Shape 438"/>
          <p:cNvSpPr/>
          <p:nvPr/>
        </p:nvSpPr>
        <p:spPr>
          <a:xfrm>
            <a:off x="3950731" y="5313224"/>
            <a:ext cx="228601" cy="228601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smtClean="0">
                <a:solidFill>
                  <a:srgbClr val="C82506"/>
                </a:solidFill>
              </a:rPr>
              <a:t>3</a:t>
            </a:r>
            <a:endParaRPr dirty="0">
              <a:solidFill>
                <a:srgbClr val="C82506"/>
              </a:solidFill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1768433" y="5314746"/>
            <a:ext cx="228601" cy="228601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smtClean="0">
                <a:solidFill>
                  <a:srgbClr val="C82506"/>
                </a:solidFill>
              </a:rPr>
              <a:t>2</a:t>
            </a:r>
            <a:endParaRPr dirty="0">
              <a:solidFill>
                <a:srgbClr val="C82506"/>
              </a:solidFill>
            </a:endParaRPr>
          </a:p>
        </p:txBody>
      </p:sp>
      <p:sp>
        <p:nvSpPr>
          <p:cNvPr id="32" name="Shape 439"/>
          <p:cNvSpPr/>
          <p:nvPr/>
        </p:nvSpPr>
        <p:spPr>
          <a:xfrm>
            <a:off x="6478032" y="5298745"/>
            <a:ext cx="228601" cy="228601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smtClean="0">
                <a:solidFill>
                  <a:srgbClr val="C82506"/>
                </a:solidFill>
              </a:rPr>
              <a:t>4</a:t>
            </a:r>
            <a:endParaRPr dirty="0">
              <a:solidFill>
                <a:srgbClr val="C82506"/>
              </a:solidFill>
            </a:endParaRPr>
          </a:p>
        </p:txBody>
      </p:sp>
      <p:sp>
        <p:nvSpPr>
          <p:cNvPr id="33" name="Shape 439"/>
          <p:cNvSpPr/>
          <p:nvPr/>
        </p:nvSpPr>
        <p:spPr>
          <a:xfrm>
            <a:off x="2620152" y="6581912"/>
            <a:ext cx="228601" cy="228601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endParaRPr dirty="0">
              <a:solidFill>
                <a:srgbClr val="C82506"/>
              </a:solidFill>
            </a:endParaRPr>
          </a:p>
        </p:txBody>
      </p:sp>
      <p:sp>
        <p:nvSpPr>
          <p:cNvPr id="34" name="Shape 439"/>
          <p:cNvSpPr/>
          <p:nvPr/>
        </p:nvSpPr>
        <p:spPr>
          <a:xfrm>
            <a:off x="3950732" y="4511624"/>
            <a:ext cx="228601" cy="228601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smtClean="0">
                <a:solidFill>
                  <a:srgbClr val="C82506"/>
                </a:solidFill>
              </a:rPr>
              <a:t>1</a:t>
            </a:r>
            <a:endParaRPr dirty="0">
              <a:solidFill>
                <a:srgbClr val="C82506"/>
              </a:solidFill>
            </a:endParaRPr>
          </a:p>
        </p:txBody>
      </p:sp>
      <p:sp>
        <p:nvSpPr>
          <p:cNvPr id="35" name="Shape 439"/>
          <p:cNvSpPr/>
          <p:nvPr/>
        </p:nvSpPr>
        <p:spPr>
          <a:xfrm>
            <a:off x="5350272" y="6636260"/>
            <a:ext cx="228601" cy="228601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endParaRPr dirty="0">
              <a:solidFill>
                <a:srgbClr val="C82506"/>
              </a:solidFill>
            </a:endParaRPr>
          </a:p>
        </p:txBody>
      </p:sp>
      <p:sp>
        <p:nvSpPr>
          <p:cNvPr id="36" name="Shape 423"/>
          <p:cNvSpPr/>
          <p:nvPr/>
        </p:nvSpPr>
        <p:spPr>
          <a:xfrm>
            <a:off x="1059631" y="6407661"/>
            <a:ext cx="800372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400"/>
          </a:p>
        </p:txBody>
      </p:sp>
      <p:sp>
        <p:nvSpPr>
          <p:cNvPr id="2" name="TextBox 1"/>
          <p:cNvSpPr txBox="1"/>
          <p:nvPr/>
        </p:nvSpPr>
        <p:spPr>
          <a:xfrm>
            <a:off x="2399900" y="6581912"/>
            <a:ext cx="3064672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ko-KR" altLang="en-US" sz="1200" dirty="0" smtClean="0"/>
              <a:t>회사 주소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연락처 등의 정보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710312" y="6420127"/>
            <a:ext cx="306467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ko-KR" altLang="en-US" sz="1800" dirty="0" smtClean="0"/>
              <a:t>채용안내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이용안내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앱다운로드</a:t>
            </a:r>
            <a:endParaRPr lang="ko-KR" altLang="en-US" sz="1800" dirty="0"/>
          </a:p>
        </p:txBody>
      </p:sp>
      <p:sp>
        <p:nvSpPr>
          <p:cNvPr id="22" name="Shape 429"/>
          <p:cNvSpPr/>
          <p:nvPr/>
        </p:nvSpPr>
        <p:spPr>
          <a:xfrm>
            <a:off x="4338729" y="5321197"/>
            <a:ext cx="1587607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1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800" dirty="0" smtClean="0"/>
              <a:t>누구나 가르칠 수 있고 누구나 배움을 받을 수 있는 곳</a:t>
            </a:r>
            <a:endParaRPr sz="800" dirty="0"/>
          </a:p>
        </p:txBody>
      </p:sp>
      <p:sp>
        <p:nvSpPr>
          <p:cNvPr id="23" name="Shape 429"/>
          <p:cNvSpPr/>
          <p:nvPr/>
        </p:nvSpPr>
        <p:spPr>
          <a:xfrm>
            <a:off x="6862440" y="5317644"/>
            <a:ext cx="1587607" cy="225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1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800" dirty="0" smtClean="0"/>
              <a:t>광범위한 정보 제공</a:t>
            </a:r>
            <a:endParaRPr sz="800" dirty="0"/>
          </a:p>
        </p:txBody>
      </p:sp>
      <p:sp>
        <p:nvSpPr>
          <p:cNvPr id="24" name="Shape 768"/>
          <p:cNvSpPr/>
          <p:nvPr/>
        </p:nvSpPr>
        <p:spPr>
          <a:xfrm>
            <a:off x="1271862" y="6522340"/>
            <a:ext cx="99314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chemeClr val="accent6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dirty="0" err="1"/>
              <a:t>회사로고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51394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667000" y="936178"/>
            <a:ext cx="4777924" cy="8280401"/>
          </a:xfrm>
          <a:prstGeom prst="roundRect">
            <a:avLst>
              <a:gd name="adj" fmla="val 1369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09346" y="86916"/>
            <a:ext cx="3462486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r>
              <a:rPr lang="en-US" dirty="0" smtClean="0"/>
              <a:t>Main</a:t>
            </a:r>
            <a:r>
              <a:rPr dirty="0" smtClean="0"/>
              <a:t> </a:t>
            </a:r>
            <a:r>
              <a:rPr dirty="0" err="1"/>
              <a:t>레이아웃</a:t>
            </a:r>
            <a:r>
              <a:rPr dirty="0" smtClean="0"/>
              <a:t>(</a:t>
            </a:r>
            <a:r>
              <a:rPr lang="en-US" dirty="0" err="1" smtClean="0"/>
              <a:t>Main</a:t>
            </a:r>
            <a:r>
              <a:rPr dirty="0" err="1" smtClean="0"/>
              <a:t>_mobile</a:t>
            </a:r>
            <a:r>
              <a:rPr dirty="0"/>
              <a:t>)</a:t>
            </a:r>
          </a:p>
        </p:txBody>
      </p:sp>
      <p:sp>
        <p:nvSpPr>
          <p:cNvPr id="200" name="Shape 200"/>
          <p:cNvSpPr/>
          <p:nvPr/>
        </p:nvSpPr>
        <p:spPr>
          <a:xfrm flipV="1">
            <a:off x="10160000" y="214137"/>
            <a:ext cx="0" cy="93253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357344" y="487711"/>
            <a:ext cx="2481449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solidFill>
                  <a:srgbClr val="53585F"/>
                </a:solidFill>
              </a:defRPr>
            </a:lvl1pPr>
          </a:lstStyle>
          <a:p>
            <a:r>
              <a:rPr lang="en-US" dirty="0" smtClean="0"/>
              <a:t>Main</a:t>
            </a:r>
            <a:r>
              <a:rPr dirty="0" smtClean="0"/>
              <a:t> </a:t>
            </a:r>
            <a:r>
              <a:rPr dirty="0" err="1"/>
              <a:t>페이지에</a:t>
            </a:r>
            <a:r>
              <a:rPr dirty="0"/>
              <a:t> </a:t>
            </a:r>
            <a:r>
              <a:rPr dirty="0" smtClean="0"/>
              <a:t> </a:t>
            </a:r>
            <a:r>
              <a:rPr dirty="0" err="1"/>
              <a:t>적용</a:t>
            </a:r>
            <a:r>
              <a:rPr dirty="0"/>
              <a:t> 될 </a:t>
            </a:r>
            <a:r>
              <a:rPr dirty="0" err="1"/>
              <a:t>레이아웃</a:t>
            </a:r>
            <a:r>
              <a:rPr dirty="0"/>
              <a:t> </a:t>
            </a:r>
            <a:r>
              <a:rPr dirty="0" err="1"/>
              <a:t>입니다</a:t>
            </a:r>
            <a:r>
              <a:rPr dirty="0"/>
              <a:t>.</a:t>
            </a:r>
          </a:p>
        </p:txBody>
      </p:sp>
      <p:sp>
        <p:nvSpPr>
          <p:cNvPr id="204" name="Shape 204"/>
          <p:cNvSpPr/>
          <p:nvPr/>
        </p:nvSpPr>
        <p:spPr>
          <a:xfrm>
            <a:off x="2922360" y="1704527"/>
            <a:ext cx="4267201" cy="67437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4819868" y="8608314"/>
            <a:ext cx="472187" cy="47218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4420961" y="1325909"/>
            <a:ext cx="1270001" cy="114301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3116474" y="1872346"/>
            <a:ext cx="706886" cy="408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endParaRPr dirty="0"/>
          </a:p>
        </p:txBody>
      </p:sp>
      <p:pic>
        <p:nvPicPr>
          <p:cNvPr id="209" name="nav_butt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5070" y="1872346"/>
            <a:ext cx="366280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down-butt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43211" y="7975600"/>
            <a:ext cx="825501" cy="355600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hape 212"/>
          <p:cNvSpPr/>
          <p:nvPr/>
        </p:nvSpPr>
        <p:spPr>
          <a:xfrm>
            <a:off x="1286365" y="6729617"/>
            <a:ext cx="102656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61" y="1716229"/>
            <a:ext cx="4267201" cy="28725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7527" y="6662931"/>
            <a:ext cx="3789419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dirty="0" smtClean="0"/>
              <a:t>Getter Setter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800" dirty="0" smtClean="0"/>
              <a:t>어디에도 없는 나만의 </a:t>
            </a:r>
            <a:r>
              <a:rPr lang="en-US" altLang="ko-KR" sz="1800" dirty="0" smtClean="0"/>
              <a:t>***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/>
              <a:t>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29992" y="1716229"/>
            <a:ext cx="235223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회사로고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9050" y="3940696"/>
            <a:ext cx="230425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검색창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2777" y="4588768"/>
            <a:ext cx="412636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메뉴</a:t>
            </a:r>
            <a:r>
              <a:rPr lang="ko-KR" altLang="en-US" dirty="0" err="1"/>
              <a:t>바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24" name="Shape 328"/>
          <p:cNvSpPr/>
          <p:nvPr/>
        </p:nvSpPr>
        <p:spPr>
          <a:xfrm>
            <a:off x="3198677" y="5380855"/>
            <a:ext cx="3714566" cy="134876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3200" dirty="0" err="1" smtClean="0"/>
              <a:t>추천콘텐츠</a:t>
            </a:r>
            <a:endParaRPr sz="3200" dirty="0"/>
          </a:p>
        </p:txBody>
      </p:sp>
      <p:sp>
        <p:nvSpPr>
          <p:cNvPr id="25" name="Shape 312"/>
          <p:cNvSpPr/>
          <p:nvPr/>
        </p:nvSpPr>
        <p:spPr>
          <a:xfrm>
            <a:off x="2974008" y="5234958"/>
            <a:ext cx="407434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400"/>
          </a:p>
        </p:txBody>
      </p:sp>
      <p:sp>
        <p:nvSpPr>
          <p:cNvPr id="7" name="TextBox 6"/>
          <p:cNvSpPr txBox="1"/>
          <p:nvPr/>
        </p:nvSpPr>
        <p:spPr>
          <a:xfrm>
            <a:off x="2943585" y="7584056"/>
            <a:ext cx="4249752" cy="401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6832" y="8013164"/>
            <a:ext cx="2468692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사용자메뉴얼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pic>
        <p:nvPicPr>
          <p:cNvPr id="28" name="nav_butt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77470" y="1848039"/>
            <a:ext cx="366280" cy="342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8919269" y="0"/>
            <a:ext cx="4088359" cy="9753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9146169" y="1358144"/>
            <a:ext cx="1849865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r>
              <a:rPr dirty="0" err="1"/>
              <a:t>프로젝트</a:t>
            </a:r>
            <a:r>
              <a:rPr dirty="0"/>
              <a:t> </a:t>
            </a:r>
            <a:r>
              <a:rPr dirty="0" err="1"/>
              <a:t>시작일</a:t>
            </a:r>
            <a:r>
              <a:rPr dirty="0"/>
              <a:t> : </a:t>
            </a:r>
            <a:r>
              <a:rPr dirty="0" smtClean="0"/>
              <a:t>201</a:t>
            </a:r>
            <a:r>
              <a:rPr lang="en-US" dirty="0" smtClean="0"/>
              <a:t>9</a:t>
            </a:r>
            <a:r>
              <a:rPr dirty="0" smtClean="0"/>
              <a:t>.0</a:t>
            </a:r>
            <a:r>
              <a:rPr lang="en-US" dirty="0" smtClean="0"/>
              <a:t>1</a:t>
            </a:r>
            <a:r>
              <a:rPr dirty="0" smtClean="0"/>
              <a:t>.2</a:t>
            </a:r>
            <a:r>
              <a:rPr lang="en-US" dirty="0" smtClean="0"/>
              <a:t>2</a:t>
            </a:r>
            <a:endParaRPr dirty="0"/>
          </a:p>
        </p:txBody>
      </p:sp>
      <p:sp>
        <p:nvSpPr>
          <p:cNvPr id="359" name="Shape 359"/>
          <p:cNvSpPr/>
          <p:nvPr/>
        </p:nvSpPr>
        <p:spPr>
          <a:xfrm>
            <a:off x="9119527" y="1648905"/>
            <a:ext cx="210634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r>
              <a:rPr dirty="0" err="1"/>
              <a:t>프로젝트</a:t>
            </a:r>
            <a:r>
              <a:rPr dirty="0"/>
              <a:t> </a:t>
            </a:r>
            <a:r>
              <a:rPr dirty="0" err="1"/>
              <a:t>완료예상일</a:t>
            </a:r>
            <a:r>
              <a:rPr dirty="0"/>
              <a:t> : </a:t>
            </a:r>
            <a:r>
              <a:rPr dirty="0" smtClean="0"/>
              <a:t>201</a:t>
            </a:r>
            <a:r>
              <a:rPr lang="en-US" dirty="0" smtClean="0"/>
              <a:t>9</a:t>
            </a:r>
            <a:r>
              <a:rPr dirty="0" smtClean="0"/>
              <a:t>.0</a:t>
            </a:r>
            <a:r>
              <a:rPr lang="en-US" dirty="0" smtClean="0"/>
              <a:t>1</a:t>
            </a:r>
            <a:r>
              <a:rPr dirty="0" smtClean="0"/>
              <a:t>.</a:t>
            </a:r>
            <a:r>
              <a:rPr lang="en-US" dirty="0" smtClean="0"/>
              <a:t>29</a:t>
            </a:r>
            <a:endParaRPr dirty="0"/>
          </a:p>
        </p:txBody>
      </p:sp>
      <p:sp>
        <p:nvSpPr>
          <p:cNvPr id="362" name="Shape 362"/>
          <p:cNvSpPr/>
          <p:nvPr/>
        </p:nvSpPr>
        <p:spPr>
          <a:xfrm>
            <a:off x="9258300" y="1999555"/>
            <a:ext cx="3410298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2397944" y="647056"/>
            <a:ext cx="3675686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rPr sz="4400" dirty="0" err="1"/>
              <a:t>개별</a:t>
            </a:r>
            <a:r>
              <a:rPr sz="4400" dirty="0"/>
              <a:t> </a:t>
            </a:r>
            <a:r>
              <a:rPr sz="4400" dirty="0" err="1"/>
              <a:t>레이아웃</a:t>
            </a:r>
            <a:endParaRPr sz="4400" dirty="0"/>
          </a:p>
        </p:txBody>
      </p:sp>
      <p:sp>
        <p:nvSpPr>
          <p:cNvPr id="367" name="Shape 367"/>
          <p:cNvSpPr/>
          <p:nvPr/>
        </p:nvSpPr>
        <p:spPr>
          <a:xfrm>
            <a:off x="741760" y="1689865"/>
            <a:ext cx="4119718" cy="3549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000">
                <a:solidFill>
                  <a:srgbClr val="53585F"/>
                </a:solidFill>
              </a:defRPr>
            </a:pPr>
            <a:r>
              <a:rPr sz="3200" dirty="0"/>
              <a:t>- </a:t>
            </a:r>
            <a:r>
              <a:rPr sz="3200" dirty="0" err="1"/>
              <a:t>회사소개</a:t>
            </a:r>
            <a:endParaRPr sz="3200" dirty="0"/>
          </a:p>
          <a:p>
            <a:pPr algn="l">
              <a:defRPr sz="1000">
                <a:solidFill>
                  <a:srgbClr val="53585F"/>
                </a:solidFill>
              </a:defRPr>
            </a:pPr>
            <a:r>
              <a:rPr sz="3200" dirty="0"/>
              <a:t>- </a:t>
            </a:r>
            <a:r>
              <a:rPr lang="ko-KR" altLang="en-US" sz="3200" dirty="0" smtClean="0"/>
              <a:t>회원가입</a:t>
            </a:r>
            <a:endParaRPr lang="en-US" altLang="ko-KR" sz="3200" dirty="0" smtClean="0"/>
          </a:p>
          <a:p>
            <a:pPr algn="l">
              <a:defRPr sz="1000">
                <a:solidFill>
                  <a:srgbClr val="53585F"/>
                </a:solidFill>
              </a:defRPr>
            </a:pPr>
            <a:r>
              <a:rPr lang="en-US" altLang="ko-KR" sz="3200" dirty="0" smtClean="0"/>
              <a:t>- </a:t>
            </a:r>
            <a:r>
              <a:rPr lang="ko-KR" altLang="en-US" sz="3200" dirty="0" smtClean="0"/>
              <a:t>내 정보 </a:t>
            </a:r>
            <a:endParaRPr lang="en-US" altLang="ko-KR" sz="3200" dirty="0"/>
          </a:p>
          <a:p>
            <a:pPr algn="l">
              <a:defRPr sz="1000">
                <a:solidFill>
                  <a:srgbClr val="53585F"/>
                </a:solidFill>
              </a:defRPr>
            </a:pPr>
            <a:r>
              <a:rPr sz="3200" dirty="0" smtClean="0"/>
              <a:t>- </a:t>
            </a:r>
            <a:r>
              <a:rPr lang="ko-KR" altLang="en-US" sz="3200" dirty="0"/>
              <a:t>업로드 </a:t>
            </a:r>
            <a:r>
              <a:rPr lang="ko-KR" altLang="en-US" sz="3200" dirty="0" smtClean="0"/>
              <a:t>페이지</a:t>
            </a:r>
            <a:endParaRPr lang="en-US" sz="3200" dirty="0" smtClean="0"/>
          </a:p>
          <a:p>
            <a:pPr algn="l">
              <a:defRPr sz="1000">
                <a:solidFill>
                  <a:srgbClr val="53585F"/>
                </a:solidFill>
              </a:defRPr>
            </a:pPr>
            <a:r>
              <a:rPr sz="3200" dirty="0" smtClean="0"/>
              <a:t>- </a:t>
            </a:r>
            <a:r>
              <a:rPr lang="ko-KR" altLang="en-US" sz="3200" dirty="0" err="1" smtClean="0"/>
              <a:t>추천콘텐츠</a:t>
            </a:r>
            <a:endParaRPr lang="en-US" altLang="ko-KR" sz="3200" dirty="0" smtClean="0"/>
          </a:p>
          <a:p>
            <a:pPr marL="457200" indent="-457200" algn="l">
              <a:buFontTx/>
              <a:buChar char="-"/>
              <a:defRPr sz="1000">
                <a:solidFill>
                  <a:srgbClr val="53585F"/>
                </a:solidFill>
              </a:defRPr>
            </a:pPr>
            <a:r>
              <a:rPr lang="ko-KR" altLang="en-US" sz="3200" dirty="0" smtClean="0"/>
              <a:t>동영상 재생 페이지</a:t>
            </a:r>
            <a:endParaRPr lang="en-US" altLang="ko-KR" sz="3200" dirty="0" smtClean="0"/>
          </a:p>
          <a:p>
            <a:pPr marL="457200" indent="-457200" algn="l">
              <a:buFontTx/>
              <a:buChar char="-"/>
              <a:defRPr sz="1000">
                <a:solidFill>
                  <a:srgbClr val="53585F"/>
                </a:solidFill>
              </a:defRPr>
            </a:pPr>
            <a:r>
              <a:rPr lang="ko-KR" altLang="en-US" sz="3200" dirty="0" smtClean="0"/>
              <a:t>구매 동영상 페이지</a:t>
            </a:r>
            <a:endParaRPr sz="3200" dirty="0"/>
          </a:p>
        </p:txBody>
      </p:sp>
      <p:sp>
        <p:nvSpPr>
          <p:cNvPr id="16" name="Shape 125"/>
          <p:cNvSpPr/>
          <p:nvPr/>
        </p:nvSpPr>
        <p:spPr>
          <a:xfrm>
            <a:off x="9300790" y="2336195"/>
            <a:ext cx="1522090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r>
              <a:rPr sz="2000" dirty="0" err="1" smtClean="0"/>
              <a:t>개발담당자</a:t>
            </a:r>
            <a:r>
              <a:rPr lang="en-US" sz="2000" dirty="0" smtClean="0"/>
              <a:t>:</a:t>
            </a:r>
          </a:p>
          <a:p>
            <a:r>
              <a:rPr sz="2000" dirty="0" smtClean="0"/>
              <a:t> </a:t>
            </a:r>
            <a:r>
              <a:rPr lang="ko-KR" altLang="en-US" sz="2000" dirty="0" err="1" smtClean="0"/>
              <a:t>강휘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r>
              <a:rPr lang="ko-KR" altLang="en-US" sz="2000" dirty="0" smtClean="0"/>
              <a:t>정연택 </a:t>
            </a:r>
            <a:endParaRPr lang="en-US" altLang="ko-KR" sz="2000" dirty="0" smtClean="0"/>
          </a:p>
          <a:p>
            <a:r>
              <a:rPr lang="ko-KR" altLang="en-US" sz="2000" dirty="0" err="1" smtClean="0"/>
              <a:t>이도하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r>
              <a:rPr lang="ko-KR" altLang="en-US" sz="2000" dirty="0" smtClean="0"/>
              <a:t>지경호 </a:t>
            </a:r>
            <a:endParaRPr lang="en-US" altLang="ko-KR" sz="2000" dirty="0" smtClean="0"/>
          </a:p>
          <a:p>
            <a:r>
              <a:rPr lang="ko-KR" altLang="en-US" sz="2000" dirty="0" smtClean="0"/>
              <a:t>이윤성</a:t>
            </a:r>
            <a:endParaRPr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/>
        </p:nvSpPr>
        <p:spPr>
          <a:xfrm>
            <a:off x="1059631" y="2695545"/>
            <a:ext cx="7992661" cy="436251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20" name="Shape 420"/>
          <p:cNvSpPr/>
          <p:nvPr/>
        </p:nvSpPr>
        <p:spPr>
          <a:xfrm flipV="1">
            <a:off x="10160000" y="214137"/>
            <a:ext cx="0" cy="93253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122174" y="74216"/>
            <a:ext cx="1982915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r>
              <a:rPr lang="ko-KR" altLang="en-US" dirty="0" smtClean="0"/>
              <a:t>회사소</a:t>
            </a:r>
            <a:r>
              <a:rPr lang="ko-KR" altLang="en-US" dirty="0"/>
              <a:t>개</a:t>
            </a:r>
            <a:r>
              <a:rPr dirty="0" smtClean="0"/>
              <a:t> </a:t>
            </a:r>
            <a:r>
              <a:rPr dirty="0" err="1" smtClean="0"/>
              <a:t>페이지</a:t>
            </a:r>
            <a:endParaRPr dirty="0"/>
          </a:p>
        </p:txBody>
      </p:sp>
      <p:sp>
        <p:nvSpPr>
          <p:cNvPr id="423" name="Shape 423"/>
          <p:cNvSpPr/>
          <p:nvPr/>
        </p:nvSpPr>
        <p:spPr>
          <a:xfrm>
            <a:off x="1028706" y="4156720"/>
            <a:ext cx="800372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2725415" y="4901177"/>
            <a:ext cx="641202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smtClean="0"/>
              <a:t>대표</a:t>
            </a:r>
            <a:endParaRPr dirty="0"/>
          </a:p>
        </p:txBody>
      </p:sp>
      <p:sp>
        <p:nvSpPr>
          <p:cNvPr id="430" name="Shape 430"/>
          <p:cNvSpPr/>
          <p:nvPr/>
        </p:nvSpPr>
        <p:spPr>
          <a:xfrm flipV="1">
            <a:off x="1076164" y="2708298"/>
            <a:ext cx="7956266" cy="144842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1054093" y="2708299"/>
            <a:ext cx="7978337" cy="144842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1192116" y="4349502"/>
            <a:ext cx="3500959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r>
              <a:rPr lang="en-US" dirty="0" smtClean="0"/>
              <a:t>Getter Setter </a:t>
            </a:r>
            <a:r>
              <a:rPr lang="ko-KR" altLang="en-US" dirty="0" smtClean="0"/>
              <a:t>설립 연도</a:t>
            </a:r>
            <a:endParaRPr dirty="0"/>
          </a:p>
        </p:txBody>
      </p:sp>
      <p:sp>
        <p:nvSpPr>
          <p:cNvPr id="434" name="Shape 434"/>
          <p:cNvSpPr/>
          <p:nvPr/>
        </p:nvSpPr>
        <p:spPr>
          <a:xfrm>
            <a:off x="4836187" y="3462512"/>
            <a:ext cx="414148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t>img</a:t>
            </a:r>
          </a:p>
        </p:txBody>
      </p:sp>
      <p:sp>
        <p:nvSpPr>
          <p:cNvPr id="33" name="Shape 439"/>
          <p:cNvSpPr/>
          <p:nvPr/>
        </p:nvSpPr>
        <p:spPr>
          <a:xfrm>
            <a:off x="1349923" y="5924578"/>
            <a:ext cx="228601" cy="228601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endParaRPr dirty="0"/>
          </a:p>
        </p:txBody>
      </p:sp>
      <p:sp>
        <p:nvSpPr>
          <p:cNvPr id="34" name="Shape 439"/>
          <p:cNvSpPr/>
          <p:nvPr/>
        </p:nvSpPr>
        <p:spPr>
          <a:xfrm>
            <a:off x="1851595" y="5004277"/>
            <a:ext cx="618357" cy="219557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35" name="Shape 439"/>
          <p:cNvSpPr/>
          <p:nvPr/>
        </p:nvSpPr>
        <p:spPr>
          <a:xfrm>
            <a:off x="6343784" y="5924576"/>
            <a:ext cx="228601" cy="228601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endParaRPr dirty="0"/>
          </a:p>
        </p:txBody>
      </p:sp>
      <p:sp>
        <p:nvSpPr>
          <p:cNvPr id="36" name="Shape 423"/>
          <p:cNvSpPr/>
          <p:nvPr/>
        </p:nvSpPr>
        <p:spPr>
          <a:xfrm>
            <a:off x="1041399" y="5803031"/>
            <a:ext cx="800372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101148" y="5849084"/>
            <a:ext cx="306467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개발자 소개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54328" y="5849082"/>
            <a:ext cx="306467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사무실 소개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58184" y="4895296"/>
            <a:ext cx="306467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800" dirty="0" smtClean="0"/>
              <a:t>대표 인사말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인터뷰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76164" y="5410884"/>
            <a:ext cx="306467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Getter Setter 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오시는 길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41" name="Shape 423"/>
          <p:cNvSpPr/>
          <p:nvPr/>
        </p:nvSpPr>
        <p:spPr>
          <a:xfrm>
            <a:off x="1028706" y="5326935"/>
            <a:ext cx="800372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2" name="Shape 439"/>
          <p:cNvSpPr/>
          <p:nvPr/>
        </p:nvSpPr>
        <p:spPr>
          <a:xfrm>
            <a:off x="6948593" y="6396116"/>
            <a:ext cx="618357" cy="219557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43" name="Shape 439"/>
          <p:cNvSpPr/>
          <p:nvPr/>
        </p:nvSpPr>
        <p:spPr>
          <a:xfrm>
            <a:off x="2480936" y="6389983"/>
            <a:ext cx="618357" cy="219557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44" name="Shape 893"/>
          <p:cNvSpPr/>
          <p:nvPr/>
        </p:nvSpPr>
        <p:spPr>
          <a:xfrm flipV="1">
            <a:off x="5057508" y="5838405"/>
            <a:ext cx="0" cy="121965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5" name="Shape 483"/>
          <p:cNvSpPr/>
          <p:nvPr/>
        </p:nvSpPr>
        <p:spPr>
          <a:xfrm>
            <a:off x="6677908" y="6821016"/>
            <a:ext cx="120800" cy="120799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Shape 483"/>
          <p:cNvSpPr/>
          <p:nvPr/>
        </p:nvSpPr>
        <p:spPr>
          <a:xfrm>
            <a:off x="7326264" y="6813390"/>
            <a:ext cx="120800" cy="120799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Shape 483"/>
          <p:cNvSpPr/>
          <p:nvPr/>
        </p:nvSpPr>
        <p:spPr>
          <a:xfrm>
            <a:off x="7683256" y="6811490"/>
            <a:ext cx="120800" cy="120799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3"/>
          <p:cNvSpPr/>
          <p:nvPr/>
        </p:nvSpPr>
        <p:spPr>
          <a:xfrm>
            <a:off x="7990036" y="6811490"/>
            <a:ext cx="120800" cy="120799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84"/>
          <p:cNvSpPr/>
          <p:nvPr/>
        </p:nvSpPr>
        <p:spPr>
          <a:xfrm>
            <a:off x="7006456" y="6811490"/>
            <a:ext cx="120800" cy="120799"/>
          </a:xfrm>
          <a:prstGeom prst="ellipse">
            <a:avLst/>
          </a:prstGeom>
          <a:solidFill>
            <a:schemeClr val="accent6">
              <a:lumOff val="-874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/>
        </p:nvSpPr>
        <p:spPr>
          <a:xfrm>
            <a:off x="2667000" y="936178"/>
            <a:ext cx="4777924" cy="8280401"/>
          </a:xfrm>
          <a:prstGeom prst="roundRect">
            <a:avLst>
              <a:gd name="adj" fmla="val 1369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109346" y="86916"/>
            <a:ext cx="296234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r>
              <a:rPr lang="ko-KR" altLang="en-US" dirty="0" smtClean="0"/>
              <a:t>회사소</a:t>
            </a:r>
            <a:r>
              <a:rPr lang="ko-KR" altLang="en-US" dirty="0"/>
              <a:t>개</a:t>
            </a:r>
            <a:r>
              <a:rPr dirty="0" smtClean="0"/>
              <a:t> </a:t>
            </a:r>
            <a:r>
              <a:rPr dirty="0" err="1"/>
              <a:t>페이지</a:t>
            </a:r>
            <a:r>
              <a:rPr dirty="0" smtClean="0"/>
              <a:t>(Mobile</a:t>
            </a:r>
            <a:r>
              <a:rPr dirty="0"/>
              <a:t>)</a:t>
            </a:r>
          </a:p>
        </p:txBody>
      </p:sp>
      <p:sp>
        <p:nvSpPr>
          <p:cNvPr id="445" name="Shape 445"/>
          <p:cNvSpPr/>
          <p:nvPr/>
        </p:nvSpPr>
        <p:spPr>
          <a:xfrm flipV="1">
            <a:off x="10160000" y="214137"/>
            <a:ext cx="0" cy="93253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69217" y="417860"/>
            <a:ext cx="2757166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solidFill>
                  <a:srgbClr val="53585F"/>
                </a:solidFill>
              </a:defRPr>
            </a:lvl1pPr>
          </a:lstStyle>
          <a:p>
            <a:r>
              <a:rPr lang="ko-KR" altLang="en-US" dirty="0" smtClean="0"/>
              <a:t>회사소개</a:t>
            </a:r>
            <a:r>
              <a:rPr dirty="0" smtClean="0"/>
              <a:t> </a:t>
            </a:r>
            <a:r>
              <a:rPr dirty="0" err="1"/>
              <a:t>페이지에</a:t>
            </a:r>
            <a:r>
              <a:rPr dirty="0"/>
              <a:t> </a:t>
            </a:r>
            <a:r>
              <a:rPr dirty="0" smtClean="0"/>
              <a:t> </a:t>
            </a:r>
            <a:r>
              <a:rPr dirty="0" err="1"/>
              <a:t>적용</a:t>
            </a:r>
            <a:r>
              <a:rPr dirty="0"/>
              <a:t> 될 </a:t>
            </a:r>
            <a:r>
              <a:rPr dirty="0" err="1"/>
              <a:t>레이아웃</a:t>
            </a:r>
            <a:r>
              <a:rPr dirty="0"/>
              <a:t> </a:t>
            </a:r>
            <a:r>
              <a:rPr dirty="0" err="1"/>
              <a:t>입니다</a:t>
            </a:r>
            <a:r>
              <a:rPr dirty="0"/>
              <a:t>.</a:t>
            </a:r>
          </a:p>
        </p:txBody>
      </p:sp>
      <p:sp>
        <p:nvSpPr>
          <p:cNvPr id="449" name="Shape 449"/>
          <p:cNvSpPr/>
          <p:nvPr/>
        </p:nvSpPr>
        <p:spPr>
          <a:xfrm>
            <a:off x="2908388" y="1702825"/>
            <a:ext cx="4267201" cy="67437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4819868" y="8608314"/>
            <a:ext cx="472187" cy="47218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4420961" y="1325909"/>
            <a:ext cx="1270001" cy="114301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52" name="down-butt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3211" y="7975600"/>
            <a:ext cx="825501" cy="355600"/>
          </a:xfrm>
          <a:prstGeom prst="rect">
            <a:avLst/>
          </a:prstGeom>
          <a:ln w="12700">
            <a:miter lim="400000"/>
          </a:ln>
        </p:spPr>
      </p:pic>
      <p:sp>
        <p:nvSpPr>
          <p:cNvPr id="453" name="Shape 453"/>
          <p:cNvSpPr/>
          <p:nvPr/>
        </p:nvSpPr>
        <p:spPr>
          <a:xfrm>
            <a:off x="2909661" y="4212775"/>
            <a:ext cx="42926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2498852" y="4958516"/>
            <a:ext cx="1965806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defRPr sz="1000">
                <a:solidFill>
                  <a:srgbClr val="454545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lang="ko-KR" altLang="en-US" dirty="0" smtClean="0">
                <a:latin typeface="Helvetica"/>
                <a:ea typeface="Helvetica"/>
                <a:cs typeface="Helvetica"/>
                <a:sym typeface="Helvetica"/>
              </a:rPr>
              <a:t>대표</a:t>
            </a:r>
            <a:endParaRPr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4280133" y="5316262"/>
            <a:ext cx="1965806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defRPr sz="1000">
                <a:solidFill>
                  <a:srgbClr val="454545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lang="ko-KR" altLang="en-US" dirty="0" smtClean="0">
                <a:latin typeface="Helvetica"/>
                <a:ea typeface="Helvetica"/>
                <a:cs typeface="Helvetica"/>
                <a:sym typeface="Helvetica"/>
              </a:rPr>
              <a:t>대표</a:t>
            </a:r>
            <a:r>
              <a:rPr lang="en-US" altLang="ko-KR" dirty="0" smtClean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ko-KR" altLang="en-US" dirty="0" smtClean="0">
                <a:latin typeface="Helvetica"/>
                <a:ea typeface="Helvetica"/>
                <a:cs typeface="Helvetica"/>
                <a:sym typeface="Helvetica"/>
              </a:rPr>
              <a:t>인사말</a:t>
            </a:r>
            <a:r>
              <a:rPr lang="en-US" altLang="ko-KR" dirty="0" smtClean="0">
                <a:latin typeface="Helvetica"/>
                <a:ea typeface="Helvetica"/>
                <a:cs typeface="Helvetica"/>
                <a:sym typeface="Helvetica"/>
              </a:rPr>
              <a:t>,</a:t>
            </a:r>
            <a:r>
              <a:rPr lang="ko-KR" altLang="en-US" dirty="0" smtClean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ko-KR" altLang="en-US" dirty="0">
                <a:latin typeface="Helvetica"/>
                <a:ea typeface="Helvetica"/>
                <a:cs typeface="Helvetica"/>
                <a:sym typeface="Helvetica"/>
              </a:rPr>
              <a:t>인터뷰</a:t>
            </a:r>
            <a:endParaRPr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3505130" y="6891416"/>
            <a:ext cx="1343758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defRPr sz="1000">
                <a:solidFill>
                  <a:srgbClr val="454545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lang="ko-KR" altLang="en-US" dirty="0" smtClean="0">
                <a:latin typeface="Helvetica"/>
                <a:ea typeface="Helvetica"/>
                <a:cs typeface="Helvetica"/>
                <a:sym typeface="Helvetica"/>
              </a:rPr>
              <a:t>개발자 소개</a:t>
            </a:r>
            <a:endParaRPr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57" name="Shape 457"/>
          <p:cNvSpPr/>
          <p:nvPr/>
        </p:nvSpPr>
        <p:spPr>
          <a:xfrm flipV="1">
            <a:off x="2909774" y="1702826"/>
            <a:ext cx="4279896" cy="25117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2912291" y="1702937"/>
            <a:ext cx="4280036" cy="25115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60" name="Shape 460"/>
          <p:cNvSpPr/>
          <p:nvPr/>
        </p:nvSpPr>
        <p:spPr>
          <a:xfrm>
            <a:off x="3408077" y="2218502"/>
            <a:ext cx="32957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 smtClean="0"/>
              <a:t>Getter Setter</a:t>
            </a:r>
            <a:r>
              <a:rPr lang="ko-KR" altLang="en-US" dirty="0" smtClean="0"/>
              <a:t>는</a:t>
            </a:r>
            <a:endParaRPr dirty="0"/>
          </a:p>
        </p:txBody>
      </p:sp>
      <p:sp>
        <p:nvSpPr>
          <p:cNvPr id="461" name="Shape 461"/>
          <p:cNvSpPr/>
          <p:nvPr/>
        </p:nvSpPr>
        <p:spPr>
          <a:xfrm>
            <a:off x="3275769" y="3223652"/>
            <a:ext cx="353244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800">
                <a:solidFill>
                  <a:srgbClr val="A6AAA9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lang="ko-KR" altLang="en-US" sz="900" dirty="0">
                <a:latin typeface="Arial Black"/>
                <a:ea typeface="Arial Black"/>
                <a:cs typeface="Arial Black"/>
                <a:sym typeface="Arial Black"/>
              </a:rPr>
              <a:t>감성과 기술의 결합을 진행하고 실천합니다</a:t>
            </a:r>
            <a:r>
              <a:rPr lang="en-US" altLang="ko-KR" sz="900" dirty="0">
                <a:latin typeface="Arial Black"/>
                <a:ea typeface="Arial Black"/>
                <a:cs typeface="Arial Black"/>
                <a:sym typeface="Arial Black"/>
              </a:rPr>
              <a:t>.</a:t>
            </a:r>
            <a:r>
              <a:rPr lang="ko-KR" altLang="en-US" sz="900" dirty="0">
                <a:latin typeface="Arial Black"/>
                <a:ea typeface="Arial Black"/>
                <a:cs typeface="Arial Black"/>
                <a:sym typeface="Arial Black"/>
              </a:rPr>
              <a:t> 넘치는 끼와 재능을 가진 </a:t>
            </a:r>
            <a:r>
              <a:rPr lang="ko-KR" altLang="en-US" sz="900" dirty="0" smtClean="0">
                <a:latin typeface="Arial Black"/>
                <a:ea typeface="Arial Black"/>
                <a:cs typeface="Arial Black"/>
                <a:sym typeface="Arial Black"/>
              </a:rPr>
              <a:t>분들을 모셔 </a:t>
            </a:r>
            <a:r>
              <a:rPr lang="ko-KR" altLang="en-US" sz="900" dirty="0">
                <a:latin typeface="Arial Black"/>
                <a:ea typeface="Arial Black"/>
                <a:cs typeface="Arial Black"/>
                <a:sym typeface="Arial Black"/>
              </a:rPr>
              <a:t>때로는 배우고 때로는 가르치며 내</a:t>
            </a:r>
            <a:r>
              <a:rPr lang="en-US" altLang="ko-KR" sz="900" dirty="0">
                <a:latin typeface="Arial Black"/>
                <a:ea typeface="Arial Black"/>
                <a:cs typeface="Arial Black"/>
                <a:sym typeface="Arial Black"/>
              </a:rPr>
              <a:t>·</a:t>
            </a:r>
            <a:r>
              <a:rPr lang="ko-KR" altLang="en-US" sz="900" dirty="0">
                <a:latin typeface="Arial Black"/>
                <a:ea typeface="Arial Black"/>
                <a:cs typeface="Arial Black"/>
                <a:sym typeface="Arial Black"/>
              </a:rPr>
              <a:t>외적 성장의 길잡이가 되어 드리고자 합니다</a:t>
            </a:r>
            <a:r>
              <a:rPr lang="en-US" altLang="ko-KR" sz="900" dirty="0">
                <a:latin typeface="Arial Black"/>
                <a:ea typeface="Arial Black"/>
                <a:cs typeface="Arial Black"/>
                <a:sym typeface="Arial Black"/>
              </a:rPr>
              <a:t>.</a:t>
            </a:r>
            <a:r>
              <a:rPr lang="ko-KR" altLang="en-US" sz="900" dirty="0">
                <a:latin typeface="Arial Black"/>
                <a:ea typeface="Arial Black"/>
                <a:cs typeface="Arial Black"/>
                <a:sym typeface="Arial Black"/>
              </a:rPr>
              <a:t>  </a:t>
            </a:r>
          </a:p>
          <a:p>
            <a:pPr algn="l">
              <a:defRPr sz="800">
                <a:solidFill>
                  <a:srgbClr val="A6AAA9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lang="ko-KR" altLang="en-US" sz="900" dirty="0">
                <a:latin typeface="Arial Black"/>
                <a:ea typeface="Arial Black"/>
                <a:cs typeface="Arial Black"/>
                <a:sym typeface="Arial Black"/>
              </a:rPr>
              <a:t>이제 당신과 함께 할 차례 입니다</a:t>
            </a:r>
            <a:r>
              <a:rPr lang="en-US" altLang="ko-KR" sz="900" dirty="0">
                <a:latin typeface="Arial Black"/>
                <a:ea typeface="Arial Black"/>
                <a:cs typeface="Arial Black"/>
                <a:sym typeface="Arial Black"/>
              </a:rPr>
              <a:t>.</a:t>
            </a:r>
          </a:p>
        </p:txBody>
      </p:sp>
      <p:sp>
        <p:nvSpPr>
          <p:cNvPr id="462" name="Shape 462"/>
          <p:cNvSpPr/>
          <p:nvPr/>
        </p:nvSpPr>
        <p:spPr>
          <a:xfrm>
            <a:off x="4848888" y="2787244"/>
            <a:ext cx="414148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t>img</a:t>
            </a:r>
          </a:p>
        </p:txBody>
      </p:sp>
      <p:sp>
        <p:nvSpPr>
          <p:cNvPr id="463" name="Shape 463"/>
          <p:cNvSpPr/>
          <p:nvPr/>
        </p:nvSpPr>
        <p:spPr>
          <a:xfrm>
            <a:off x="3985163" y="4539653"/>
            <a:ext cx="2141612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/>
              <a:t>Getter Setter </a:t>
            </a:r>
            <a:r>
              <a:rPr lang="ko-KR" altLang="en-US" dirty="0" smtClean="0"/>
              <a:t>설립 연도</a:t>
            </a:r>
            <a:endParaRPr dirty="0"/>
          </a:p>
        </p:txBody>
      </p:sp>
      <p:sp>
        <p:nvSpPr>
          <p:cNvPr id="467" name="Shape 467"/>
          <p:cNvSpPr/>
          <p:nvPr/>
        </p:nvSpPr>
        <p:spPr>
          <a:xfrm>
            <a:off x="3241272" y="5330202"/>
            <a:ext cx="475265" cy="228601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468" name="Shape 468"/>
          <p:cNvSpPr/>
          <p:nvPr/>
        </p:nvSpPr>
        <p:spPr>
          <a:xfrm>
            <a:off x="4960733" y="5812904"/>
            <a:ext cx="1683402" cy="936104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ko-KR" altLang="en-US" dirty="0" smtClean="0"/>
              <a:t>지도 </a:t>
            </a:r>
            <a:r>
              <a:rPr lang="en-US" altLang="ko-KR" dirty="0" err="1" smtClean="0"/>
              <a:t>img</a:t>
            </a:r>
            <a:endParaRPr dirty="0"/>
          </a:p>
        </p:txBody>
      </p:sp>
      <p:sp>
        <p:nvSpPr>
          <p:cNvPr id="469" name="Shape 469"/>
          <p:cNvSpPr/>
          <p:nvPr/>
        </p:nvSpPr>
        <p:spPr>
          <a:xfrm>
            <a:off x="3377012" y="6899371"/>
            <a:ext cx="228601" cy="228601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endParaRPr dirty="0"/>
          </a:p>
        </p:txBody>
      </p:sp>
      <p:sp>
        <p:nvSpPr>
          <p:cNvPr id="30" name="Shape 455"/>
          <p:cNvSpPr/>
          <p:nvPr/>
        </p:nvSpPr>
        <p:spPr>
          <a:xfrm>
            <a:off x="2988220" y="6024476"/>
            <a:ext cx="1965806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defRPr sz="1000">
                <a:solidFill>
                  <a:srgbClr val="454545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lang="ko-KR" altLang="en-US" dirty="0" smtClean="0">
                <a:latin typeface="Helvetica"/>
                <a:ea typeface="Helvetica"/>
                <a:cs typeface="Helvetica"/>
                <a:sym typeface="Helvetica"/>
              </a:rPr>
              <a:t>오시는 길</a:t>
            </a:r>
            <a:endParaRPr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3" name="Shape 467"/>
          <p:cNvSpPr/>
          <p:nvPr/>
        </p:nvSpPr>
        <p:spPr>
          <a:xfrm>
            <a:off x="3656024" y="7973289"/>
            <a:ext cx="744528" cy="228601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ko-KR" altLang="en-US" dirty="0" smtClean="0"/>
              <a:t>사무실 소개</a:t>
            </a:r>
            <a:endParaRPr dirty="0"/>
          </a:p>
        </p:txBody>
      </p:sp>
      <p:sp>
        <p:nvSpPr>
          <p:cNvPr id="34" name="Shape 467"/>
          <p:cNvSpPr/>
          <p:nvPr/>
        </p:nvSpPr>
        <p:spPr>
          <a:xfrm>
            <a:off x="3243342" y="7239583"/>
            <a:ext cx="586118" cy="578520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 err="1" smtClean="0"/>
              <a:t>img</a:t>
            </a:r>
            <a:endParaRPr dirty="0"/>
          </a:p>
        </p:txBody>
      </p:sp>
      <p:sp>
        <p:nvSpPr>
          <p:cNvPr id="35" name="Shape 455"/>
          <p:cNvSpPr/>
          <p:nvPr/>
        </p:nvSpPr>
        <p:spPr>
          <a:xfrm>
            <a:off x="3848471" y="7256204"/>
            <a:ext cx="1553582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defRPr sz="1000">
                <a:solidFill>
                  <a:srgbClr val="454545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lang="ko-KR" altLang="en-US" dirty="0" smtClean="0">
                <a:latin typeface="Helvetica"/>
                <a:ea typeface="Helvetica"/>
                <a:cs typeface="Helvetica"/>
                <a:sym typeface="Helvetica"/>
              </a:rPr>
              <a:t>개발</a:t>
            </a:r>
            <a:r>
              <a:rPr lang="ko-KR" altLang="en-US" dirty="0">
                <a:latin typeface="Helvetica"/>
                <a:ea typeface="Helvetica"/>
                <a:cs typeface="Helvetica"/>
                <a:sym typeface="Helvetica"/>
              </a:rPr>
              <a:t>자</a:t>
            </a:r>
            <a:r>
              <a:rPr lang="en-US" altLang="ko-KR" dirty="0" smtClean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ko-KR" altLang="en-US" dirty="0" smtClean="0">
                <a:latin typeface="Helvetica"/>
                <a:ea typeface="Helvetica"/>
                <a:cs typeface="Helvetica"/>
                <a:sym typeface="Helvetica"/>
              </a:rPr>
              <a:t>인사말</a:t>
            </a:r>
            <a:r>
              <a:rPr lang="en-US" altLang="ko-KR" dirty="0" smtClean="0">
                <a:latin typeface="Helvetica"/>
                <a:ea typeface="Helvetica"/>
                <a:cs typeface="Helvetica"/>
                <a:sym typeface="Helvetica"/>
              </a:rPr>
              <a:t>,</a:t>
            </a:r>
            <a:r>
              <a:rPr lang="ko-KR" altLang="en-US" dirty="0" smtClean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ko-KR" altLang="en-US" dirty="0">
                <a:latin typeface="Helvetica"/>
                <a:ea typeface="Helvetica"/>
                <a:cs typeface="Helvetica"/>
                <a:sym typeface="Helvetica"/>
              </a:rPr>
              <a:t>인터뷰</a:t>
            </a:r>
            <a:endParaRPr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7" name="Shape 467"/>
          <p:cNvSpPr/>
          <p:nvPr/>
        </p:nvSpPr>
        <p:spPr>
          <a:xfrm>
            <a:off x="4643209" y="7818103"/>
            <a:ext cx="2164999" cy="454203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ko-KR" altLang="en-US" dirty="0" smtClean="0"/>
              <a:t>사무실 </a:t>
            </a:r>
            <a:r>
              <a:rPr lang="en-US" altLang="ko-KR" dirty="0" err="1" smtClean="0"/>
              <a:t>img</a:t>
            </a:r>
            <a:endParaRPr dirty="0"/>
          </a:p>
        </p:txBody>
      </p:sp>
      <p:sp>
        <p:nvSpPr>
          <p:cNvPr id="38" name="Shape 483"/>
          <p:cNvSpPr/>
          <p:nvPr/>
        </p:nvSpPr>
        <p:spPr>
          <a:xfrm>
            <a:off x="5347912" y="8153400"/>
            <a:ext cx="120800" cy="120799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Shape 483"/>
          <p:cNvSpPr/>
          <p:nvPr/>
        </p:nvSpPr>
        <p:spPr>
          <a:xfrm>
            <a:off x="6120735" y="8151507"/>
            <a:ext cx="120800" cy="120799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83"/>
          <p:cNvSpPr/>
          <p:nvPr/>
        </p:nvSpPr>
        <p:spPr>
          <a:xfrm>
            <a:off x="5742034" y="8151505"/>
            <a:ext cx="120800" cy="120799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Shape 483"/>
          <p:cNvSpPr/>
          <p:nvPr/>
        </p:nvSpPr>
        <p:spPr>
          <a:xfrm>
            <a:off x="5926336" y="8151506"/>
            <a:ext cx="120800" cy="120799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" name="Shape 484"/>
          <p:cNvSpPr/>
          <p:nvPr/>
        </p:nvSpPr>
        <p:spPr>
          <a:xfrm>
            <a:off x="5570162" y="8153400"/>
            <a:ext cx="120800" cy="120799"/>
          </a:xfrm>
          <a:prstGeom prst="ellipse">
            <a:avLst/>
          </a:prstGeom>
          <a:solidFill>
            <a:schemeClr val="accent6">
              <a:lumOff val="-874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054" y="1859470"/>
            <a:ext cx="315540" cy="30213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miter lim="400000"/>
        </a:ln>
        <a:extLst>
          <a:ext uri="{C572A759-6A51-4108-AA02-DFA0A04FC94B}">
            <ma14:wrappingTextBoxFlag xmlns="" xmlns:ma14="http://schemas.microsoft.com/office/mac/drawingml/2011/main" xmlns:p="http://schemas.openxmlformats.org/presentationml/2006/main" xmlns:r="http://schemas.openxmlformats.org/officeDocument/2006/relationships" val="1"/>
          </a:ext>
        </a:extLst>
      </a:spPr>
      <a:bodyPr wrap="none" lIns="50800" tIns="50800" rIns="50800" bIns="50800" anchor="ctr">
        <a:spAutoFit/>
      </a:bodyPr>
      <a:lstStyle>
        <a:defPPr>
          <a:defRPr dirty="0" smtClean="0">
            <a:solidFill>
              <a:schemeClr val="tx1"/>
            </a:solidFill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1290</Words>
  <Application>Microsoft Office PowerPoint</Application>
  <PresentationFormat>사용자 지정</PresentationFormat>
  <Paragraphs>466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goguma</dc:creator>
  <cp:lastModifiedBy>gott-1-15</cp:lastModifiedBy>
  <cp:revision>33</cp:revision>
  <dcterms:modified xsi:type="dcterms:W3CDTF">2019-01-21T05:55:46Z</dcterms:modified>
</cp:coreProperties>
</file>