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den Williford" userId="93ffd2e62573b7bb" providerId="LiveId" clId="{47B02DAF-E3CA-462D-B5C6-A5FB4A2C2E34}"/>
    <pc:docChg chg="addSld modSld">
      <pc:chgData name="Hayden Williford" userId="93ffd2e62573b7bb" providerId="LiveId" clId="{47B02DAF-E3CA-462D-B5C6-A5FB4A2C2E34}" dt="2025-05-05T21:35:18.362" v="32" actId="20577"/>
      <pc:docMkLst>
        <pc:docMk/>
      </pc:docMkLst>
      <pc:sldChg chg="modSp new mod">
        <pc:chgData name="Hayden Williford" userId="93ffd2e62573b7bb" providerId="LiveId" clId="{47B02DAF-E3CA-462D-B5C6-A5FB4A2C2E34}" dt="2025-05-05T21:34:01.278" v="21" actId="20577"/>
        <pc:sldMkLst>
          <pc:docMk/>
          <pc:sldMk cId="232096000" sldId="262"/>
        </pc:sldMkLst>
        <pc:spChg chg="mod">
          <ac:chgData name="Hayden Williford" userId="93ffd2e62573b7bb" providerId="LiveId" clId="{47B02DAF-E3CA-462D-B5C6-A5FB4A2C2E34}" dt="2025-05-05T21:34:01.278" v="21" actId="20577"/>
          <ac:spMkLst>
            <pc:docMk/>
            <pc:sldMk cId="232096000" sldId="262"/>
            <ac:spMk id="2" creationId="{F88E1D0F-2940-F5EC-AC76-FFD52A5BD451}"/>
          </ac:spMkLst>
        </pc:spChg>
      </pc:sldChg>
      <pc:sldChg chg="modSp new mod">
        <pc:chgData name="Hayden Williford" userId="93ffd2e62573b7bb" providerId="LiveId" clId="{47B02DAF-E3CA-462D-B5C6-A5FB4A2C2E34}" dt="2025-05-05T21:35:18.362" v="32" actId="20577"/>
        <pc:sldMkLst>
          <pc:docMk/>
          <pc:sldMk cId="87293160" sldId="263"/>
        </pc:sldMkLst>
        <pc:spChg chg="mod">
          <ac:chgData name="Hayden Williford" userId="93ffd2e62573b7bb" providerId="LiveId" clId="{47B02DAF-E3CA-462D-B5C6-A5FB4A2C2E34}" dt="2025-05-05T21:35:18.362" v="32" actId="20577"/>
          <ac:spMkLst>
            <pc:docMk/>
            <pc:sldMk cId="87293160" sldId="263"/>
            <ac:spMk id="2" creationId="{CC7D132D-EE64-2988-F5C7-163F19167785}"/>
          </ac:spMkLst>
        </pc:spChg>
      </pc:sldChg>
    </pc:docChg>
  </pc:docChgLst>
  <pc:docChgLst>
    <pc:chgData name="Hayden Williford" userId="93ffd2e62573b7bb" providerId="LiveId" clId="{FD871DE3-BB4B-47A2-B51A-B762CC25EEB1}"/>
    <pc:docChg chg="custSel modSld">
      <pc:chgData name="Hayden Williford" userId="93ffd2e62573b7bb" providerId="LiveId" clId="{FD871DE3-BB4B-47A2-B51A-B762CC25EEB1}" dt="2025-05-06T15:51:36.523" v="700" actId="20577"/>
      <pc:docMkLst>
        <pc:docMk/>
      </pc:docMkLst>
      <pc:sldChg chg="modSp mod">
        <pc:chgData name="Hayden Williford" userId="93ffd2e62573b7bb" providerId="LiveId" clId="{FD871DE3-BB4B-47A2-B51A-B762CC25EEB1}" dt="2025-05-06T15:43:33.629" v="259" actId="20577"/>
        <pc:sldMkLst>
          <pc:docMk/>
          <pc:sldMk cId="232096000" sldId="262"/>
        </pc:sldMkLst>
        <pc:spChg chg="mod">
          <ac:chgData name="Hayden Williford" userId="93ffd2e62573b7bb" providerId="LiveId" clId="{FD871DE3-BB4B-47A2-B51A-B762CC25EEB1}" dt="2025-05-06T15:43:33.629" v="259" actId="20577"/>
          <ac:spMkLst>
            <pc:docMk/>
            <pc:sldMk cId="232096000" sldId="262"/>
            <ac:spMk id="3" creationId="{F73F0D35-B313-D3E6-0C2C-22E2C0417150}"/>
          </ac:spMkLst>
        </pc:spChg>
      </pc:sldChg>
      <pc:sldChg chg="modSp mod">
        <pc:chgData name="Hayden Williford" userId="93ffd2e62573b7bb" providerId="LiveId" clId="{FD871DE3-BB4B-47A2-B51A-B762CC25EEB1}" dt="2025-05-06T15:51:36.523" v="700" actId="20577"/>
        <pc:sldMkLst>
          <pc:docMk/>
          <pc:sldMk cId="87293160" sldId="263"/>
        </pc:sldMkLst>
        <pc:spChg chg="mod">
          <ac:chgData name="Hayden Williford" userId="93ffd2e62573b7bb" providerId="LiveId" clId="{FD871DE3-BB4B-47A2-B51A-B762CC25EEB1}" dt="2025-05-06T15:51:36.523" v="700" actId="20577"/>
          <ac:spMkLst>
            <pc:docMk/>
            <pc:sldMk cId="87293160" sldId="263"/>
            <ac:spMk id="3" creationId="{6EEB6852-7E53-C08A-577C-0FFBFB2211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0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3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erial view of a city skyline">
            <a:extLst>
              <a:ext uri="{FF2B5EF4-FFF2-40B4-BE49-F238E27FC236}">
                <a16:creationId xmlns:a16="http://schemas.microsoft.com/office/drawing/2014/main" id="{BED6305E-28A7-48D5-E1A7-DE4D09DE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AA29-2E6A-9D77-D1CC-EB6C8492E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Apartment Comparison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91A6-B1B1-1F84-B911-DEAD9DE7F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146957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Hayden Williford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Jack Callahan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Lillian Bowling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Matthew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Rostar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29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85B-DB48-D528-75AF-510A4D38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20CE-2D37-52E2-55E0-F3F08B6B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931775" cy="3566160"/>
          </a:xfrm>
        </p:spPr>
        <p:txBody>
          <a:bodyPr/>
          <a:lstStyle/>
          <a:p>
            <a:r>
              <a:rPr lang="en-US" dirty="0"/>
              <a:t>UC Irving Machine Learning Repository</a:t>
            </a:r>
          </a:p>
          <a:p>
            <a:r>
              <a:rPr lang="en-US" dirty="0"/>
              <a:t>100k Records of Apartments in the US</a:t>
            </a:r>
          </a:p>
          <a:p>
            <a:r>
              <a:rPr lang="en-US" dirty="0"/>
              <a:t>21 Variables</a:t>
            </a:r>
          </a:p>
          <a:p>
            <a:endParaRPr lang="en-US" dirty="0"/>
          </a:p>
          <a:p>
            <a:r>
              <a:rPr lang="en-US" dirty="0"/>
              <a:t>Variables of Interest </a:t>
            </a:r>
          </a:p>
          <a:p>
            <a:pPr lvl="1"/>
            <a:r>
              <a:rPr lang="en-US" dirty="0"/>
              <a:t>Title, Price, Amenities, Bedrooms, Bathrooms, Square Feet, City, Pets, Latitude and Longitude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3AAD4-DEF8-8830-B829-DE15A017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855" y="1371601"/>
            <a:ext cx="6191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4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3103-88A1-BC1A-5C6D-989633AC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319C-8578-7ACF-21D4-2634EEA5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578867" cy="3566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“Should I renew my lease at my current apartment? If not, what are similar options near me?”</a:t>
            </a:r>
          </a:p>
          <a:p>
            <a:endParaRPr lang="en-US" dirty="0"/>
          </a:p>
          <a:p>
            <a:r>
              <a:rPr lang="en-US" dirty="0"/>
              <a:t>Current websites require signing up, providing personal information and answering many questions</a:t>
            </a:r>
          </a:p>
          <a:p>
            <a:pPr lvl="1"/>
            <a:r>
              <a:rPr lang="en-US" dirty="0"/>
              <a:t>Only show apartments in your area based on some algorithm</a:t>
            </a:r>
          </a:p>
          <a:p>
            <a:pPr lvl="1"/>
            <a:r>
              <a:rPr lang="en-US" dirty="0"/>
              <a:t>Requires users to evaluate their current apartment on their own</a:t>
            </a:r>
          </a:p>
        </p:txBody>
      </p:sp>
      <p:pic>
        <p:nvPicPr>
          <p:cNvPr id="1026" name="Picture 2" descr="Zillow | TCV">
            <a:extLst>
              <a:ext uri="{FF2B5EF4-FFF2-40B4-BE49-F238E27FC236}">
                <a16:creationId xmlns:a16="http://schemas.microsoft.com/office/drawing/2014/main" id="{4D21A8E8-6659-94D5-FF19-6C492A0E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30" y="153447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rtments.com | CoStar Group">
            <a:extLst>
              <a:ext uri="{FF2B5EF4-FFF2-40B4-BE49-F238E27FC236}">
                <a16:creationId xmlns:a16="http://schemas.microsoft.com/office/drawing/2014/main" id="{F9825A4A-FC02-DC8F-0904-428D6CEC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69" y="3542957"/>
            <a:ext cx="4511039" cy="6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87260E-30D2-CBA9-30B6-8A1575EC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9" r="1979"/>
          <a:stretch/>
        </p:blipFill>
        <p:spPr>
          <a:xfrm>
            <a:off x="8049756" y="4926955"/>
            <a:ext cx="3481252" cy="9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3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1D0F-2940-F5EC-AC76-FFD52A5B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0D35-B313-D3E6-0C2C-22E2C041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Non-Apartment Options</a:t>
            </a:r>
          </a:p>
          <a:p>
            <a:r>
              <a:rPr lang="en-US" dirty="0"/>
              <a:t>Condensed all pet options to binary feature</a:t>
            </a:r>
          </a:p>
          <a:p>
            <a:r>
              <a:rPr lang="en-US" dirty="0"/>
              <a:t>Removed records with missing values in the desired features</a:t>
            </a:r>
          </a:p>
          <a:p>
            <a:r>
              <a:rPr lang="en-US" dirty="0"/>
              <a:t>Removed Outlier Apartments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Square Feet</a:t>
            </a:r>
          </a:p>
          <a:p>
            <a:pPr lvl="1"/>
            <a:r>
              <a:rPr lang="en-US" dirty="0"/>
              <a:t>Bedrooms/Bathrooms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071A-BBDE-0A20-F937-D226F942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7D9-9459-4C2C-C1D4-D0E52ECC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7D7AD-D8D2-A4BA-8688-28D4AED6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766391"/>
            <a:ext cx="7354326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6E89-3B7E-9D8A-5AFC-B56FD72C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7097-B271-CC49-354E-AD6B813F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62F66-61C9-EC74-9A92-8AF4C655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892351"/>
            <a:ext cx="712569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7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64BF-4C38-5BD0-DA7E-D3B9B94A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368F-CC73-F8C5-C2DD-88572A74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7E03-137B-FBE0-B6C6-538F508A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76" y="308097"/>
            <a:ext cx="4841284" cy="63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3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132D-EE64-2988-F5C7-163F1916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6852-7E53-C08A-577C-0FFBFB22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Longitude and Latitude as a Feature</a:t>
            </a:r>
          </a:p>
          <a:p>
            <a:pPr lvl="1"/>
            <a:r>
              <a:rPr lang="en-US" dirty="0"/>
              <a:t>Scaling Issues when Normalized</a:t>
            </a:r>
          </a:p>
          <a:p>
            <a:pPr lvl="1"/>
            <a:r>
              <a:rPr lang="en-US" dirty="0"/>
              <a:t>1 Unit Difference can be up to 70 miles Before Scaling</a:t>
            </a:r>
          </a:p>
          <a:p>
            <a:pPr lvl="1"/>
            <a:r>
              <a:rPr lang="en-US" dirty="0"/>
              <a:t>After scaling, the differences were overpowered by other binary features</a:t>
            </a:r>
          </a:p>
          <a:p>
            <a:r>
              <a:rPr lang="en-US" dirty="0"/>
              <a:t>Deciding Best Similarity Based Learning Method</a:t>
            </a:r>
          </a:p>
          <a:p>
            <a:pPr lvl="1"/>
            <a:r>
              <a:rPr lang="en-US" dirty="0"/>
              <a:t>KNN vs K-Means</a:t>
            </a:r>
          </a:p>
          <a:p>
            <a:pPr lvl="1"/>
            <a:r>
              <a:rPr lang="en-US" dirty="0"/>
              <a:t>Unpredictable Cluster of Interest Size</a:t>
            </a:r>
          </a:p>
        </p:txBody>
      </p:sp>
    </p:spTree>
    <p:extLst>
      <p:ext uri="{BB962C8B-B14F-4D97-AF65-F5344CB8AC3E}">
        <p14:creationId xmlns:p14="http://schemas.microsoft.com/office/powerpoint/2010/main" val="8729316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Grandview Display</vt:lpstr>
      <vt:lpstr>Segoe UI</vt:lpstr>
      <vt:lpstr>Segoe UI Black</vt:lpstr>
      <vt:lpstr>DashVTI</vt:lpstr>
      <vt:lpstr>Apartment Comparison Tool</vt:lpstr>
      <vt:lpstr>Dataset</vt:lpstr>
      <vt:lpstr>Problem Statement</vt:lpstr>
      <vt:lpstr>EDA</vt:lpstr>
      <vt:lpstr>PowerPoint Presentation</vt:lpstr>
      <vt:lpstr>PowerPoint Presentation</vt:lpstr>
      <vt:lpstr>PowerPoint Presentation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Hayden Williford</dc:creator>
  <cp:lastModifiedBy>Hayden Williford</cp:lastModifiedBy>
  <cp:revision>1</cp:revision>
  <dcterms:created xsi:type="dcterms:W3CDTF">2025-05-04T19:59:21Z</dcterms:created>
  <dcterms:modified xsi:type="dcterms:W3CDTF">2025-05-06T15:51:44Z</dcterms:modified>
</cp:coreProperties>
</file>