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0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8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287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68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737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95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556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8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0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8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93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Aerial view of a city skyline">
            <a:extLst>
              <a:ext uri="{FF2B5EF4-FFF2-40B4-BE49-F238E27FC236}">
                <a16:creationId xmlns:a16="http://schemas.microsoft.com/office/drawing/2014/main" id="{BED6305E-28A7-48D5-E1A7-DE4D09DE9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136311-C81B-47C5-AE0A-5641A5A59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4444" y="1066800"/>
            <a:ext cx="4682990" cy="4724400"/>
          </a:xfrm>
          <a:prstGeom prst="rect">
            <a:avLst/>
          </a:prstGeom>
          <a:solidFill>
            <a:schemeClr val="bg1">
              <a:alpha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0EAA29-2E6A-9D77-D1CC-EB6C8492E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818" y="1562101"/>
            <a:ext cx="3905203" cy="2738530"/>
          </a:xfrm>
        </p:spPr>
        <p:txBody>
          <a:bodyPr anchor="t">
            <a:normAutofit/>
          </a:bodyPr>
          <a:lstStyle/>
          <a:p>
            <a:r>
              <a:rPr lang="en-US" sz="4800" dirty="0">
                <a:latin typeface="Segoe UI Black" panose="020B0A02040204020203" pitchFamily="34" charset="0"/>
                <a:ea typeface="Segoe UI Black" panose="020B0A02040204020203" pitchFamily="34" charset="0"/>
              </a:rPr>
              <a:t>Apartment Comparison Tool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391A6-B1B1-1F84-B911-DEAD9DE7FD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818" y="4321622"/>
            <a:ext cx="3816351" cy="1469578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Hayden Williford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Jack Callahan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Lillian Bowling</a:t>
            </a: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Matthew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Rostar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C73A33-65FF-41A9-A3B0-006753CD10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0800000" flipV="1">
            <a:off x="305077" y="1063752"/>
            <a:ext cx="0" cy="472744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16293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0785B-DB48-D528-75AF-510A4D38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920CE-2D37-52E2-55E0-F3F08B6BA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4931775" cy="3566160"/>
          </a:xfrm>
        </p:spPr>
        <p:txBody>
          <a:bodyPr/>
          <a:lstStyle/>
          <a:p>
            <a:r>
              <a:rPr lang="en-US" dirty="0"/>
              <a:t>UC Irving Machine Learning Repository</a:t>
            </a:r>
          </a:p>
          <a:p>
            <a:r>
              <a:rPr lang="en-US" dirty="0"/>
              <a:t>100k Records of Apartments in the US</a:t>
            </a:r>
          </a:p>
          <a:p>
            <a:r>
              <a:rPr lang="en-US" dirty="0"/>
              <a:t>21 Variables</a:t>
            </a:r>
          </a:p>
          <a:p>
            <a:endParaRPr lang="en-US" dirty="0"/>
          </a:p>
          <a:p>
            <a:r>
              <a:rPr lang="en-US" dirty="0"/>
              <a:t>Variables of Interest </a:t>
            </a:r>
          </a:p>
          <a:p>
            <a:pPr lvl="1"/>
            <a:r>
              <a:rPr lang="en-US" dirty="0"/>
              <a:t>Title, Price, Amenities, Bedrooms, Bathrooms, Square Feet, City, Pets, Latitude and Longitude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3AAD4-DEF8-8830-B829-DE15A017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1855" y="1371601"/>
            <a:ext cx="6191250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845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E3103-88A1-BC1A-5C6D-989633AC1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319C-8578-7ACF-21D4-2634EEA5A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6578867" cy="35661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“Should I renew my lease at my current apartment? If not, what are similar options near me?”</a:t>
            </a:r>
          </a:p>
          <a:p>
            <a:endParaRPr lang="en-US" dirty="0"/>
          </a:p>
          <a:p>
            <a:r>
              <a:rPr lang="en-US" dirty="0"/>
              <a:t>Current websites require signing up, providing personal information and answering many questions</a:t>
            </a:r>
          </a:p>
          <a:p>
            <a:pPr lvl="1"/>
            <a:r>
              <a:rPr lang="en-US" dirty="0"/>
              <a:t>Only show apartments in your area based on some algorithm</a:t>
            </a:r>
          </a:p>
          <a:p>
            <a:pPr lvl="1"/>
            <a:r>
              <a:rPr lang="en-US" dirty="0"/>
              <a:t>Requires users to evaluate their current apartment on their own</a:t>
            </a:r>
          </a:p>
        </p:txBody>
      </p:sp>
      <p:pic>
        <p:nvPicPr>
          <p:cNvPr id="1026" name="Picture 2" descr="Zillow | TCV">
            <a:extLst>
              <a:ext uri="{FF2B5EF4-FFF2-40B4-BE49-F238E27FC236}">
                <a16:creationId xmlns:a16="http://schemas.microsoft.com/office/drawing/2014/main" id="{4D21A8E8-6659-94D5-FF19-6C492A0E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330" y="1534478"/>
            <a:ext cx="2705100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partments.com | CoStar Group">
            <a:extLst>
              <a:ext uri="{FF2B5EF4-FFF2-40B4-BE49-F238E27FC236}">
                <a16:creationId xmlns:a16="http://schemas.microsoft.com/office/drawing/2014/main" id="{F9825A4A-FC02-DC8F-0904-428D6CEC95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869" y="3542957"/>
            <a:ext cx="4511039" cy="608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587260E-30D2-CBA9-30B6-8A1575EC3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69" r="1979"/>
          <a:stretch/>
        </p:blipFill>
        <p:spPr>
          <a:xfrm>
            <a:off x="8049756" y="4926955"/>
            <a:ext cx="3481252" cy="99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436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071A-BBDE-0A20-F937-D226F9422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F7D9-9459-4C2C-C1D4-D0E52ECC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17D7AD-D8D2-A4BA-8688-28D4AED61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837" y="766391"/>
            <a:ext cx="7354326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313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36E89-3B7E-9D8A-5AFC-B56FD72C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57097-B271-CC49-354E-AD6B813F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62F66-61C9-EC74-9A92-8AF4C6552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153" y="892351"/>
            <a:ext cx="7125694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87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064BF-4C38-5BD0-DA7E-D3B9B94AA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3368F-CC73-F8C5-C2DD-88572A74E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67E03-137B-FBE0-B6C6-538F508A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76" y="308097"/>
            <a:ext cx="4841284" cy="639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3752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105</Words>
  <Application>Microsoft Office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Grandview Display</vt:lpstr>
      <vt:lpstr>Segoe UI</vt:lpstr>
      <vt:lpstr>Segoe UI Black</vt:lpstr>
      <vt:lpstr>DashVTI</vt:lpstr>
      <vt:lpstr>Apartment Comparison Tool</vt:lpstr>
      <vt:lpstr>Dataset</vt:lpstr>
      <vt:lpstr>Problem Statement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Hayden Williford</dc:creator>
  <cp:lastModifiedBy>Hayden Williford</cp:lastModifiedBy>
  <cp:revision>1</cp:revision>
  <dcterms:created xsi:type="dcterms:W3CDTF">2025-05-04T19:59:21Z</dcterms:created>
  <dcterms:modified xsi:type="dcterms:W3CDTF">2025-05-04T21:09:57Z</dcterms:modified>
</cp:coreProperties>
</file>