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eeb827e2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eeb827e2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07bb5e2d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07bb5e2d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6X0R6tPcEKSzXLYShUMgWsgpZqMgeXs2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Scanner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Kathryn, Rachel, Henry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expr: command space keyword | 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command: “find” | “count”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keyword: [A-Za-z]+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space: “ 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99" name="Google Shape;99;p15" title="Screen Recording 2022-12-09 at 9.41.34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125" y="927275"/>
            <a:ext cx="6784848" cy="38039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