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b69e993e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b69e993e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8aab8b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68aab8b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8aab8bd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8aab8b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68aab8bd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68aab8bd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8aab8b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68aab8b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68aab8bd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68aab8bd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68aab8bd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68aab8bd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Ursinus Scavenger Hunt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Project: Human Computer Interaction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068225"/>
            <a:ext cx="2173500" cy="16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by; 	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Arthur</a:t>
            </a:r>
            <a:r>
              <a:rPr lang="en"/>
              <a:t> Artene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Marcos Maciel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 Wilt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Crocamo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600" y="3587625"/>
            <a:ext cx="1368575" cy="13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Why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000" y="1853850"/>
            <a:ext cx="2938850" cy="29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975" y="2212325"/>
            <a:ext cx="1709524" cy="24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3860">
            <a:off x="1665700" y="2127425"/>
            <a:ext cx="1709524" cy="24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23634">
            <a:off x="2827575" y="2307775"/>
            <a:ext cx="1709524" cy="24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 Page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997" y="1583150"/>
            <a:ext cx="1551904" cy="296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0650" y="1583151"/>
            <a:ext cx="1756595" cy="2965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7"/>
          <p:cNvGrpSpPr/>
          <p:nvPr/>
        </p:nvGrpSpPr>
        <p:grpSpPr>
          <a:xfrm>
            <a:off x="729439" y="1853848"/>
            <a:ext cx="2708787" cy="2965684"/>
            <a:chOff x="335425" y="153000"/>
            <a:chExt cx="3311475" cy="3614925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5425" y="153000"/>
              <a:ext cx="1103825" cy="1103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39250" y="153000"/>
              <a:ext cx="1103825" cy="1103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43075" y="153000"/>
              <a:ext cx="1103825" cy="1103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35425" y="1408550"/>
              <a:ext cx="1103825" cy="1103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43075" y="1408550"/>
              <a:ext cx="1103825" cy="1103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439250" y="1408550"/>
              <a:ext cx="1103825" cy="1103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35425" y="2664100"/>
              <a:ext cx="1103825" cy="1103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543075" y="2664100"/>
              <a:ext cx="1103825" cy="1103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7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1439243" y="2664100"/>
              <a:ext cx="1103825" cy="1103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7"/>
          <p:cNvSpPr txBox="1"/>
          <p:nvPr>
            <p:ph idx="4294967295" type="body"/>
          </p:nvPr>
        </p:nvSpPr>
        <p:spPr>
          <a:xfrm>
            <a:off x="4380638" y="4548813"/>
            <a:ext cx="15642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Original Design</a:t>
            </a:r>
            <a:endParaRPr/>
          </a:p>
        </p:txBody>
      </p:sp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6797963" y="4548825"/>
            <a:ext cx="15642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Achieved 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Findings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Markers need to be clearer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Locations (ie. Writing Fellows, Tutoring,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start up page when first opening the app would be useful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Understanding of what the buttons do, before clicking on them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624" y="790985"/>
            <a:ext cx="2027975" cy="39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900" y="2534800"/>
            <a:ext cx="1997651" cy="199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66683">
            <a:off x="8252175" y="2841050"/>
            <a:ext cx="891826" cy="89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97764">
            <a:off x="6468025" y="2381900"/>
            <a:ext cx="891825" cy="8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