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4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2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9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7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5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E8A3-2832-458E-A99E-36202C0BB3D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5B56-2B5F-4EAA-9299-93B34BC64B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3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lee\_Htmlcssls\연습\ui구현_문항12번_이휘근.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6190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508518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Ui </a:t>
            </a:r>
            <a:r>
              <a:rPr lang="ko-KR" altLang="en-US" smtClean="0"/>
              <a:t>구현 </a:t>
            </a:r>
            <a:r>
              <a:rPr lang="en-US" altLang="ko-KR" smtClean="0"/>
              <a:t>12</a:t>
            </a:r>
            <a:r>
              <a:rPr lang="ko-KR" altLang="en-US" smtClean="0"/>
              <a:t>번 이휘근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3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lee\_Htmlcssls\연습\ui테스트 이휘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716"/>
            <a:ext cx="7730227" cy="344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716570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ui</a:t>
            </a:r>
            <a:r>
              <a:rPr lang="ko-KR" altLang="en-US" smtClean="0"/>
              <a:t>테스트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lee\_Htmlcssls\연습\14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373215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테스트 코드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lee\_Htmlcssls\연습\14 0보다 큰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" y="15586"/>
            <a:ext cx="9109681" cy="355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455274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테스트 </a:t>
            </a:r>
            <a:r>
              <a:rPr lang="en-US" altLang="ko-KR" smtClean="0"/>
              <a:t>0</a:t>
            </a:r>
            <a:r>
              <a:rPr lang="ko-KR" altLang="en-US" smtClean="0"/>
              <a:t>보다 큰실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0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lee\_Htmlcssls\연습\14 0보다 작을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" y="-40646"/>
            <a:ext cx="8950910" cy="36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01317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테스트 </a:t>
            </a:r>
            <a:r>
              <a:rPr lang="en-US" altLang="ko-KR" smtClean="0"/>
              <a:t>0</a:t>
            </a:r>
            <a:r>
              <a:rPr lang="ko-KR" altLang="en-US" smtClean="0"/>
              <a:t>보다 작을시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8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이휘근</dc:creator>
  <cp:lastModifiedBy>이휘근</cp:lastModifiedBy>
  <cp:revision>1</cp:revision>
  <dcterms:created xsi:type="dcterms:W3CDTF">2024-04-04T07:20:58Z</dcterms:created>
  <dcterms:modified xsi:type="dcterms:W3CDTF">2024-04-04T07:25:15Z</dcterms:modified>
</cp:coreProperties>
</file>