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68" r:id="rId9"/>
    <p:sldId id="269" r:id="rId10"/>
    <p:sldId id="260" r:id="rId11"/>
    <p:sldId id="266" r:id="rId12"/>
    <p:sldId id="267" r:id="rId13"/>
    <p:sldId id="273" r:id="rId14"/>
    <p:sldId id="26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5ADAF-471E-441F-B074-54A6837F2397}" v="10" dt="2023-04-05T12:51:4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gu H" userId="01b74d522ba4749a" providerId="LiveId" clId="{C6E5ADAF-471E-441F-B074-54A6837F2397}"/>
    <pc:docChg chg="undo custSel addSld delSld modSld sldOrd">
      <pc:chgData name="wingu H" userId="01b74d522ba4749a" providerId="LiveId" clId="{C6E5ADAF-471E-441F-B074-54A6837F2397}" dt="2023-04-16T10:35:42.956" v="341" actId="27636"/>
      <pc:docMkLst>
        <pc:docMk/>
      </pc:docMkLst>
      <pc:sldChg chg="modSp mod setBg">
        <pc:chgData name="wingu H" userId="01b74d522ba4749a" providerId="LiveId" clId="{C6E5ADAF-471E-441F-B074-54A6837F2397}" dt="2023-04-05T12:51:47.102" v="280"/>
        <pc:sldMkLst>
          <pc:docMk/>
          <pc:sldMk cId="26067844" sldId="256"/>
        </pc:sldMkLst>
        <pc:spChg chg="mod">
          <ac:chgData name="wingu H" userId="01b74d522ba4749a" providerId="LiveId" clId="{C6E5ADAF-471E-441F-B074-54A6837F2397}" dt="2023-03-28T11:31:15.072" v="141" actId="1076"/>
          <ac:spMkLst>
            <pc:docMk/>
            <pc:sldMk cId="26067844" sldId="256"/>
            <ac:spMk id="2" creationId="{F8499B24-3841-F725-1E07-D33B960BC40F}"/>
          </ac:spMkLst>
        </pc:spChg>
        <pc:spChg chg="mod">
          <ac:chgData name="wingu H" userId="01b74d522ba4749a" providerId="LiveId" clId="{C6E5ADAF-471E-441F-B074-54A6837F2397}" dt="2023-03-28T11:48:13.835" v="209" actId="1076"/>
          <ac:spMkLst>
            <pc:docMk/>
            <pc:sldMk cId="26067844" sldId="256"/>
            <ac:spMk id="4" creationId="{BABD45D9-EE83-3A0F-4EE3-A36142533231}"/>
          </ac:spMkLst>
        </pc:spChg>
      </pc:sldChg>
      <pc:sldChg chg="modSp mod">
        <pc:chgData name="wingu H" userId="01b74d522ba4749a" providerId="LiveId" clId="{C6E5ADAF-471E-441F-B074-54A6837F2397}" dt="2023-04-02T12:30:01.574" v="263"/>
        <pc:sldMkLst>
          <pc:docMk/>
          <pc:sldMk cId="1842574757" sldId="258"/>
        </pc:sldMkLst>
        <pc:spChg chg="mod">
          <ac:chgData name="wingu H" userId="01b74d522ba4749a" providerId="LiveId" clId="{C6E5ADAF-471E-441F-B074-54A6837F2397}" dt="2023-04-02T12:29:52.425" v="251" actId="5793"/>
          <ac:spMkLst>
            <pc:docMk/>
            <pc:sldMk cId="1842574757" sldId="258"/>
            <ac:spMk id="6" creationId="{C567A220-3CC5-DC52-08BB-68195BE50DCC}"/>
          </ac:spMkLst>
        </pc:spChg>
        <pc:spChg chg="mod">
          <ac:chgData name="wingu H" userId="01b74d522ba4749a" providerId="LiveId" clId="{C6E5ADAF-471E-441F-B074-54A6837F2397}" dt="2023-04-02T12:30:01.574" v="263"/>
          <ac:spMkLst>
            <pc:docMk/>
            <pc:sldMk cId="1842574757" sldId="258"/>
            <ac:spMk id="7" creationId="{A8C91CBD-1DB8-BE5E-9817-4834BC371056}"/>
          </ac:spMkLst>
        </pc:spChg>
        <pc:spChg chg="mod">
          <ac:chgData name="wingu H" userId="01b74d522ba4749a" providerId="LiveId" clId="{C6E5ADAF-471E-441F-B074-54A6837F2397}" dt="2023-04-02T12:29:59.444" v="260"/>
          <ac:spMkLst>
            <pc:docMk/>
            <pc:sldMk cId="1842574757" sldId="258"/>
            <ac:spMk id="8" creationId="{465B7FE6-F5BD-EF6D-04B9-3AB0991B4254}"/>
          </ac:spMkLst>
        </pc:spChg>
        <pc:spChg chg="mod">
          <ac:chgData name="wingu H" userId="01b74d522ba4749a" providerId="LiveId" clId="{C6E5ADAF-471E-441F-B074-54A6837F2397}" dt="2023-04-02T12:29:56.901" v="257"/>
          <ac:spMkLst>
            <pc:docMk/>
            <pc:sldMk cId="1842574757" sldId="258"/>
            <ac:spMk id="9" creationId="{B780FD5E-CF14-6083-CD68-F85431D04896}"/>
          </ac:spMkLst>
        </pc:spChg>
      </pc:sldChg>
      <pc:sldChg chg="modSp mod">
        <pc:chgData name="wingu H" userId="01b74d522ba4749a" providerId="LiveId" clId="{C6E5ADAF-471E-441F-B074-54A6837F2397}" dt="2023-04-16T10:34:35.066" v="299" actId="20577"/>
        <pc:sldMkLst>
          <pc:docMk/>
          <pc:sldMk cId="241337512" sldId="259"/>
        </pc:sldMkLst>
        <pc:spChg chg="mod">
          <ac:chgData name="wingu H" userId="01b74d522ba4749a" providerId="LiveId" clId="{C6E5ADAF-471E-441F-B074-54A6837F2397}" dt="2023-04-02T12:23:09.239" v="231" actId="20577"/>
          <ac:spMkLst>
            <pc:docMk/>
            <pc:sldMk cId="241337512" sldId="259"/>
            <ac:spMk id="2" creationId="{101511E6-4A11-77F2-482A-D829449BC492}"/>
          </ac:spMkLst>
        </pc:spChg>
        <pc:spChg chg="mod">
          <ac:chgData name="wingu H" userId="01b74d522ba4749a" providerId="LiveId" clId="{C6E5ADAF-471E-441F-B074-54A6837F2397}" dt="2023-04-16T10:34:35.066" v="299" actId="20577"/>
          <ac:spMkLst>
            <pc:docMk/>
            <pc:sldMk cId="241337512" sldId="259"/>
            <ac:spMk id="3" creationId="{B5E3233D-A9CD-D53A-CB6E-D05CD228CE43}"/>
          </ac:spMkLst>
        </pc:spChg>
      </pc:sldChg>
      <pc:sldChg chg="addSp modSp mod">
        <pc:chgData name="wingu H" userId="01b74d522ba4749a" providerId="LiveId" clId="{C6E5ADAF-471E-441F-B074-54A6837F2397}" dt="2023-04-02T12:26:04.953" v="241" actId="1076"/>
        <pc:sldMkLst>
          <pc:docMk/>
          <pc:sldMk cId="148728023" sldId="260"/>
        </pc:sldMkLst>
        <pc:spChg chg="mod">
          <ac:chgData name="wingu H" userId="01b74d522ba4749a" providerId="LiveId" clId="{C6E5ADAF-471E-441F-B074-54A6837F2397}" dt="2023-04-02T12:26:04.953" v="241" actId="1076"/>
          <ac:spMkLst>
            <pc:docMk/>
            <pc:sldMk cId="148728023" sldId="260"/>
            <ac:spMk id="2" creationId="{7A0D62C2-BA2D-463E-1206-C421282F6869}"/>
          </ac:spMkLst>
        </pc:spChg>
        <pc:spChg chg="add mod">
          <ac:chgData name="wingu H" userId="01b74d522ba4749a" providerId="LiveId" clId="{C6E5ADAF-471E-441F-B074-54A6837F2397}" dt="2023-03-27T13:31:02.559" v="58" actId="404"/>
          <ac:spMkLst>
            <pc:docMk/>
            <pc:sldMk cId="148728023" sldId="260"/>
            <ac:spMk id="3" creationId="{37949D35-6917-86F6-F631-6D33AF80D566}"/>
          </ac:spMkLst>
        </pc:spChg>
      </pc:sldChg>
      <pc:sldChg chg="modSp mod ord">
        <pc:chgData name="wingu H" userId="01b74d522ba4749a" providerId="LiveId" clId="{C6E5ADAF-471E-441F-B074-54A6837F2397}" dt="2023-04-16T10:35:15.376" v="324" actId="27636"/>
        <pc:sldMkLst>
          <pc:docMk/>
          <pc:sldMk cId="1168476593" sldId="261"/>
        </pc:sldMkLst>
        <pc:spChg chg="mod">
          <ac:chgData name="wingu H" userId="01b74d522ba4749a" providerId="LiveId" clId="{C6E5ADAF-471E-441F-B074-54A6837F2397}" dt="2023-04-02T12:22:57.001" v="220" actId="20577"/>
          <ac:spMkLst>
            <pc:docMk/>
            <pc:sldMk cId="1168476593" sldId="261"/>
            <ac:spMk id="2" creationId="{26A97E17-35E6-14D5-6414-8F96B713E9C3}"/>
          </ac:spMkLst>
        </pc:spChg>
        <pc:spChg chg="mod">
          <ac:chgData name="wingu H" userId="01b74d522ba4749a" providerId="LiveId" clId="{C6E5ADAF-471E-441F-B074-54A6837F2397}" dt="2023-04-16T10:35:15.376" v="324" actId="27636"/>
          <ac:spMkLst>
            <pc:docMk/>
            <pc:sldMk cId="1168476593" sldId="261"/>
            <ac:spMk id="3" creationId="{23AC308B-51BD-57E1-951E-C7B41C5106FE}"/>
          </ac:spMkLst>
        </pc:spChg>
        <pc:spChg chg="mod">
          <ac:chgData name="wingu H" userId="01b74d522ba4749a" providerId="LiveId" clId="{C6E5ADAF-471E-441F-B074-54A6837F2397}" dt="2023-04-02T12:25:47.275" v="239" actId="14100"/>
          <ac:spMkLst>
            <pc:docMk/>
            <pc:sldMk cId="1168476593" sldId="261"/>
            <ac:spMk id="4" creationId="{E7B96D3E-81A8-40DC-5E9F-6C60239C4B4E}"/>
          </ac:spMkLst>
        </pc:spChg>
      </pc:sldChg>
      <pc:sldChg chg="modSp del mod">
        <pc:chgData name="wingu H" userId="01b74d522ba4749a" providerId="LiveId" clId="{C6E5ADAF-471E-441F-B074-54A6837F2397}" dt="2023-04-10T10:07:57.204" v="281" actId="47"/>
        <pc:sldMkLst>
          <pc:docMk/>
          <pc:sldMk cId="3107088353" sldId="262"/>
        </pc:sldMkLst>
        <pc:spChg chg="mod">
          <ac:chgData name="wingu H" userId="01b74d522ba4749a" providerId="LiveId" clId="{C6E5ADAF-471E-441F-B074-54A6837F2397}" dt="2023-03-27T13:27:06.081" v="4" actId="404"/>
          <ac:spMkLst>
            <pc:docMk/>
            <pc:sldMk cId="3107088353" sldId="262"/>
            <ac:spMk id="2" creationId="{5053C089-2B58-B448-7EBC-FE141CB8C5BA}"/>
          </ac:spMkLst>
        </pc:spChg>
      </pc:sldChg>
      <pc:sldChg chg="del">
        <pc:chgData name="wingu H" userId="01b74d522ba4749a" providerId="LiveId" clId="{C6E5ADAF-471E-441F-B074-54A6837F2397}" dt="2023-04-10T10:07:57.955" v="282" actId="47"/>
        <pc:sldMkLst>
          <pc:docMk/>
          <pc:sldMk cId="949770091" sldId="263"/>
        </pc:sldMkLst>
      </pc:sldChg>
      <pc:sldChg chg="del">
        <pc:chgData name="wingu H" userId="01b74d522ba4749a" providerId="LiveId" clId="{C6E5ADAF-471E-441F-B074-54A6837F2397}" dt="2023-04-10T10:07:58.958" v="283" actId="47"/>
        <pc:sldMkLst>
          <pc:docMk/>
          <pc:sldMk cId="4230399217" sldId="264"/>
        </pc:sldMkLst>
      </pc:sldChg>
      <pc:sldChg chg="addSp modSp mod ord">
        <pc:chgData name="wingu H" userId="01b74d522ba4749a" providerId="LiveId" clId="{C6E5ADAF-471E-441F-B074-54A6837F2397}" dt="2023-03-28T11:49:14.288" v="213" actId="1076"/>
        <pc:sldMkLst>
          <pc:docMk/>
          <pc:sldMk cId="1334868178" sldId="265"/>
        </pc:sldMkLst>
        <pc:spChg chg="mod">
          <ac:chgData name="wingu H" userId="01b74d522ba4749a" providerId="LiveId" clId="{C6E5ADAF-471E-441F-B074-54A6837F2397}" dt="2023-03-28T11:41:34.241" v="207" actId="403"/>
          <ac:spMkLst>
            <pc:docMk/>
            <pc:sldMk cId="1334868178" sldId="265"/>
            <ac:spMk id="2" creationId="{BBCDC842-608A-1F21-0D92-87A1BE3096BA}"/>
          </ac:spMkLst>
        </pc:spChg>
        <pc:spChg chg="mod">
          <ac:chgData name="wingu H" userId="01b74d522ba4749a" providerId="LiveId" clId="{C6E5ADAF-471E-441F-B074-54A6837F2397}" dt="2023-03-28T11:41:14.265" v="200" actId="27636"/>
          <ac:spMkLst>
            <pc:docMk/>
            <pc:sldMk cId="1334868178" sldId="265"/>
            <ac:spMk id="3" creationId="{129B1D16-7D56-2B9C-1B7B-3FA2937581F0}"/>
          </ac:spMkLst>
        </pc:spChg>
        <pc:spChg chg="add mod">
          <ac:chgData name="wingu H" userId="01b74d522ba4749a" providerId="LiveId" clId="{C6E5ADAF-471E-441F-B074-54A6837F2397}" dt="2023-03-28T11:48:59.036" v="210" actId="1076"/>
          <ac:spMkLst>
            <pc:docMk/>
            <pc:sldMk cId="1334868178" sldId="265"/>
            <ac:spMk id="4" creationId="{C3B9D7E1-6121-B419-7D21-3244A86DF0CE}"/>
          </ac:spMkLst>
        </pc:spChg>
        <pc:spChg chg="add mod">
          <ac:chgData name="wingu H" userId="01b74d522ba4749a" providerId="LiveId" clId="{C6E5ADAF-471E-441F-B074-54A6837F2397}" dt="2023-03-28T11:49:01.023" v="211" actId="1076"/>
          <ac:spMkLst>
            <pc:docMk/>
            <pc:sldMk cId="1334868178" sldId="265"/>
            <ac:spMk id="5" creationId="{A80FA938-93E5-1C5B-17FC-87FC0A67A97B}"/>
          </ac:spMkLst>
        </pc:spChg>
        <pc:spChg chg="add mod">
          <ac:chgData name="wingu H" userId="01b74d522ba4749a" providerId="LiveId" clId="{C6E5ADAF-471E-441F-B074-54A6837F2397}" dt="2023-03-28T11:49:05.734" v="212" actId="1076"/>
          <ac:spMkLst>
            <pc:docMk/>
            <pc:sldMk cId="1334868178" sldId="265"/>
            <ac:spMk id="6" creationId="{18F0BA22-7FE2-3169-C59F-38A5808D5336}"/>
          </ac:spMkLst>
        </pc:spChg>
        <pc:spChg chg="add mod">
          <ac:chgData name="wingu H" userId="01b74d522ba4749a" providerId="LiveId" clId="{C6E5ADAF-471E-441F-B074-54A6837F2397}" dt="2023-03-28T11:41:21.271" v="202" actId="1076"/>
          <ac:spMkLst>
            <pc:docMk/>
            <pc:sldMk cId="1334868178" sldId="265"/>
            <ac:spMk id="7" creationId="{B6D22B76-6976-139A-D384-6F4FDEE49634}"/>
          </ac:spMkLst>
        </pc:spChg>
        <pc:spChg chg="add mod">
          <ac:chgData name="wingu H" userId="01b74d522ba4749a" providerId="LiveId" clId="{C6E5ADAF-471E-441F-B074-54A6837F2397}" dt="2023-03-28T11:49:14.288" v="213" actId="1076"/>
          <ac:spMkLst>
            <pc:docMk/>
            <pc:sldMk cId="1334868178" sldId="265"/>
            <ac:spMk id="8" creationId="{55F16CFE-CCAC-112D-501A-438D44BB71AB}"/>
          </ac:spMkLst>
        </pc:spChg>
      </pc:sldChg>
      <pc:sldChg chg="ord">
        <pc:chgData name="wingu H" userId="01b74d522ba4749a" providerId="LiveId" clId="{C6E5ADAF-471E-441F-B074-54A6837F2397}" dt="2023-04-02T12:29:15.022" v="243"/>
        <pc:sldMkLst>
          <pc:docMk/>
          <pc:sldMk cId="3388109332" sldId="268"/>
        </pc:sldMkLst>
      </pc:sldChg>
      <pc:sldChg chg="ord">
        <pc:chgData name="wingu H" userId="01b74d522ba4749a" providerId="LiveId" clId="{C6E5ADAF-471E-441F-B074-54A6837F2397}" dt="2023-04-02T12:29:18.882" v="245"/>
        <pc:sldMkLst>
          <pc:docMk/>
          <pc:sldMk cId="175030603" sldId="269"/>
        </pc:sldMkLst>
      </pc:sldChg>
      <pc:sldChg chg="modSp mod ord">
        <pc:chgData name="wingu H" userId="01b74d522ba4749a" providerId="LiveId" clId="{C6E5ADAF-471E-441F-B074-54A6837F2397}" dt="2023-04-16T10:35:42.956" v="341" actId="27636"/>
        <pc:sldMkLst>
          <pc:docMk/>
          <pc:sldMk cId="13253550" sldId="270"/>
        </pc:sldMkLst>
        <pc:spChg chg="mod">
          <ac:chgData name="wingu H" userId="01b74d522ba4749a" providerId="LiveId" clId="{C6E5ADAF-471E-441F-B074-54A6837F2397}" dt="2023-04-16T10:35:42.956" v="340" actId="27636"/>
          <ac:spMkLst>
            <pc:docMk/>
            <pc:sldMk cId="13253550" sldId="270"/>
            <ac:spMk id="3" creationId="{29B003B9-1E9A-472F-91D1-1137AD5AD8B7}"/>
          </ac:spMkLst>
        </pc:spChg>
        <pc:spChg chg="mod">
          <ac:chgData name="wingu H" userId="01b74d522ba4749a" providerId="LiveId" clId="{C6E5ADAF-471E-441F-B074-54A6837F2397}" dt="2023-04-16T10:35:42.956" v="341" actId="27636"/>
          <ac:spMkLst>
            <pc:docMk/>
            <pc:sldMk cId="13253550" sldId="270"/>
            <ac:spMk id="4" creationId="{7B2F6E6E-2E5F-9F47-CD10-A2ACDB2F49F5}"/>
          </ac:spMkLst>
        </pc:spChg>
      </pc:sldChg>
      <pc:sldChg chg="delSp modSp new mod ord">
        <pc:chgData name="wingu H" userId="01b74d522ba4749a" providerId="LiveId" clId="{C6E5ADAF-471E-441F-B074-54A6837F2397}" dt="2023-04-16T10:35:22.597" v="329" actId="20577"/>
        <pc:sldMkLst>
          <pc:docMk/>
          <pc:sldMk cId="1973740317" sldId="271"/>
        </pc:sldMkLst>
        <pc:spChg chg="del">
          <ac:chgData name="wingu H" userId="01b74d522ba4749a" providerId="LiveId" clId="{C6E5ADAF-471E-441F-B074-54A6837F2397}" dt="2023-03-27T13:27:29.671" v="6" actId="478"/>
          <ac:spMkLst>
            <pc:docMk/>
            <pc:sldMk cId="1973740317" sldId="271"/>
            <ac:spMk id="2" creationId="{22E86F4C-657D-B4C5-160B-C7953C53EB20}"/>
          </ac:spMkLst>
        </pc:spChg>
        <pc:spChg chg="mod">
          <ac:chgData name="wingu H" userId="01b74d522ba4749a" providerId="LiveId" clId="{C6E5ADAF-471E-441F-B074-54A6837F2397}" dt="2023-04-16T10:35:22.597" v="329" actId="20577"/>
          <ac:spMkLst>
            <pc:docMk/>
            <pc:sldMk cId="1973740317" sldId="271"/>
            <ac:spMk id="3" creationId="{249ED968-1996-A712-31A0-9764CAC01309}"/>
          </ac:spMkLst>
        </pc:spChg>
      </pc:sldChg>
      <pc:sldChg chg="modSp new del mod">
        <pc:chgData name="wingu H" userId="01b74d522ba4749a" providerId="LiveId" clId="{C6E5ADAF-471E-441F-B074-54A6837F2397}" dt="2023-03-27T13:52:04.525" v="66" actId="47"/>
        <pc:sldMkLst>
          <pc:docMk/>
          <pc:sldMk cId="2186786211" sldId="272"/>
        </pc:sldMkLst>
        <pc:spChg chg="mod">
          <ac:chgData name="wingu H" userId="01b74d522ba4749a" providerId="LiveId" clId="{C6E5ADAF-471E-441F-B074-54A6837F2397}" dt="2023-03-27T13:52:03.129" v="65" actId="20577"/>
          <ac:spMkLst>
            <pc:docMk/>
            <pc:sldMk cId="2186786211" sldId="272"/>
            <ac:spMk id="2" creationId="{F1A1DE3F-7F1F-FB34-149A-8774679E4D80}"/>
          </ac:spMkLst>
        </pc:spChg>
      </pc:sldChg>
      <pc:sldChg chg="modSp new mod">
        <pc:chgData name="wingu H" userId="01b74d522ba4749a" providerId="LiveId" clId="{C6E5ADAF-471E-441F-B074-54A6837F2397}" dt="2023-03-28T11:32:17.078" v="151" actId="404"/>
        <pc:sldMkLst>
          <pc:docMk/>
          <pc:sldMk cId="3243211374" sldId="272"/>
        </pc:sldMkLst>
        <pc:spChg chg="mod">
          <ac:chgData name="wingu H" userId="01b74d522ba4749a" providerId="LiveId" clId="{C6E5ADAF-471E-441F-B074-54A6837F2397}" dt="2023-03-28T11:32:17.078" v="151" actId="404"/>
          <ac:spMkLst>
            <pc:docMk/>
            <pc:sldMk cId="3243211374" sldId="272"/>
            <ac:spMk id="2" creationId="{54093EC7-77CD-61E8-2128-E88C392E838A}"/>
          </ac:spMkLst>
        </pc:spChg>
        <pc:spChg chg="mod">
          <ac:chgData name="wingu H" userId="01b74d522ba4749a" providerId="LiveId" clId="{C6E5ADAF-471E-441F-B074-54A6837F2397}" dt="2023-03-27T13:52:48.189" v="105" actId="20577"/>
          <ac:spMkLst>
            <pc:docMk/>
            <pc:sldMk cId="3243211374" sldId="272"/>
            <ac:spMk id="3" creationId="{FD5B2743-1BA0-DDD1-E3E9-99EC508ADD41}"/>
          </ac:spMkLst>
        </pc:spChg>
      </pc:sldChg>
      <pc:sldChg chg="addSp delSp modSp new mod">
        <pc:chgData name="wingu H" userId="01b74d522ba4749a" providerId="LiveId" clId="{C6E5ADAF-471E-441F-B074-54A6837F2397}" dt="2023-04-02T12:35:18.097" v="276" actId="1076"/>
        <pc:sldMkLst>
          <pc:docMk/>
          <pc:sldMk cId="1967343821" sldId="273"/>
        </pc:sldMkLst>
        <pc:spChg chg="del">
          <ac:chgData name="wingu H" userId="01b74d522ba4749a" providerId="LiveId" clId="{C6E5ADAF-471E-441F-B074-54A6837F2397}" dt="2023-04-02T12:34:00.562" v="269" actId="478"/>
          <ac:spMkLst>
            <pc:docMk/>
            <pc:sldMk cId="1967343821" sldId="273"/>
            <ac:spMk id="2" creationId="{DED0448B-066E-315F-9258-D305C9903A53}"/>
          </ac:spMkLst>
        </pc:spChg>
        <pc:spChg chg="del">
          <ac:chgData name="wingu H" userId="01b74d522ba4749a" providerId="LiveId" clId="{C6E5ADAF-471E-441F-B074-54A6837F2397}" dt="2023-04-02T12:31:22.061" v="265"/>
          <ac:spMkLst>
            <pc:docMk/>
            <pc:sldMk cId="1967343821" sldId="273"/>
            <ac:spMk id="3" creationId="{31D5A7C3-6A7A-E579-B677-1762201F863D}"/>
          </ac:spMkLst>
        </pc:spChg>
        <pc:spChg chg="add del mod">
          <ac:chgData name="wingu H" userId="01b74d522ba4749a" providerId="LiveId" clId="{C6E5ADAF-471E-441F-B074-54A6837F2397}" dt="2023-04-02T12:33:45.497" v="267" actId="1032"/>
          <ac:spMkLst>
            <pc:docMk/>
            <pc:sldMk cId="1967343821" sldId="273"/>
            <ac:spMk id="8" creationId="{88A22CA1-F9F3-F72C-10A2-C8672820FA33}"/>
          </ac:spMkLst>
        </pc:spChg>
        <pc:graphicFrameChg chg="add del">
          <ac:chgData name="wingu H" userId="01b74d522ba4749a" providerId="LiveId" clId="{C6E5ADAF-471E-441F-B074-54A6837F2397}" dt="2023-04-02T12:32:43.039" v="266" actId="478"/>
          <ac:graphicFrameMkLst>
            <pc:docMk/>
            <pc:sldMk cId="1967343821" sldId="273"/>
            <ac:graphicFrameMk id="6" creationId="{1B81F7E2-10A3-9A1D-AC55-09FC05C63045}"/>
          </ac:graphicFrameMkLst>
        </pc:graphicFrameChg>
        <pc:graphicFrameChg chg="add mod modGraphic">
          <ac:chgData name="wingu H" userId="01b74d522ba4749a" providerId="LiveId" clId="{C6E5ADAF-471E-441F-B074-54A6837F2397}" dt="2023-04-02T12:35:18.097" v="276" actId="1076"/>
          <ac:graphicFrameMkLst>
            <pc:docMk/>
            <pc:sldMk cId="1967343821" sldId="273"/>
            <ac:graphicFrameMk id="9" creationId="{95812FA0-A2DE-5D0E-FAEA-5FE75BA43BF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5A-4982-8CE4-5D676C0EB5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5A-4982-8CE4-5D676C0EB5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5A-4982-8CE4-5D676C0EB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481951"/>
        <c:axId val="873808543"/>
      </c:barChart>
      <c:catAx>
        <c:axId val="39548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808543"/>
        <c:crosses val="autoZero"/>
        <c:auto val="1"/>
        <c:lblAlgn val="ctr"/>
        <c:lblOffset val="100"/>
        <c:noMultiLvlLbl val="0"/>
      </c:catAx>
      <c:valAx>
        <c:axId val="87380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48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16-4E30-9816-F6C43DFF15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16-4E30-9816-F6C43DFF15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16-4E30-9816-F6C43DFF15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16-4E30-9816-F6C43DFF154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42-40AA-A426-E3F5E743B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87489-AF69-48D5-BC64-742FFF09B19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0"/>
      <dgm:spPr/>
    </dgm:pt>
    <dgm:pt modelId="{AA30AF2B-90EB-490C-B367-76B4446BDFA4}">
      <dgm:prSet phldrT="[Text]" phldr="1"/>
      <dgm:spPr/>
      <dgm:t>
        <a:bodyPr/>
        <a:lstStyle/>
        <a:p>
          <a:endParaRPr lang="en-MY" dirty="0"/>
        </a:p>
      </dgm:t>
    </dgm:pt>
    <dgm:pt modelId="{03F9F209-263A-4474-B1F2-830E050A07AB}" type="parTrans" cxnId="{B2385F9C-A2E4-49B0-8B86-25DBE11D46FE}">
      <dgm:prSet/>
      <dgm:spPr/>
      <dgm:t>
        <a:bodyPr/>
        <a:lstStyle/>
        <a:p>
          <a:endParaRPr lang="en-MY"/>
        </a:p>
      </dgm:t>
    </dgm:pt>
    <dgm:pt modelId="{1F200D7A-BDFC-44FA-AC11-78FBFB1DECE3}" type="sibTrans" cxnId="{B2385F9C-A2E4-49B0-8B86-25DBE11D46FE}">
      <dgm:prSet/>
      <dgm:spPr/>
      <dgm:t>
        <a:bodyPr/>
        <a:lstStyle/>
        <a:p>
          <a:endParaRPr lang="en-MY"/>
        </a:p>
      </dgm:t>
    </dgm:pt>
    <dgm:pt modelId="{549723A9-67E7-421E-A2BB-11B5C9184966}">
      <dgm:prSet phldrT="[Text]" phldr="1"/>
      <dgm:spPr/>
      <dgm:t>
        <a:bodyPr/>
        <a:lstStyle/>
        <a:p>
          <a:endParaRPr lang="en-MY"/>
        </a:p>
      </dgm:t>
    </dgm:pt>
    <dgm:pt modelId="{A1B875DC-4C84-44EB-8936-EF64FC28C131}" type="parTrans" cxnId="{B495F0EF-7DE3-4727-B1D0-19CB5B1BF7F9}">
      <dgm:prSet/>
      <dgm:spPr/>
      <dgm:t>
        <a:bodyPr/>
        <a:lstStyle/>
        <a:p>
          <a:endParaRPr lang="en-MY"/>
        </a:p>
      </dgm:t>
    </dgm:pt>
    <dgm:pt modelId="{4156EA4D-014C-4FA4-B54A-DCFF87F22D58}" type="sibTrans" cxnId="{B495F0EF-7DE3-4727-B1D0-19CB5B1BF7F9}">
      <dgm:prSet/>
      <dgm:spPr/>
      <dgm:t>
        <a:bodyPr/>
        <a:lstStyle/>
        <a:p>
          <a:endParaRPr lang="en-MY"/>
        </a:p>
      </dgm:t>
    </dgm:pt>
    <dgm:pt modelId="{733626A4-3631-415E-A1EE-D79A714E5049}">
      <dgm:prSet phldrT="[Text]" phldr="1"/>
      <dgm:spPr/>
      <dgm:t>
        <a:bodyPr/>
        <a:lstStyle/>
        <a:p>
          <a:endParaRPr lang="en-MY"/>
        </a:p>
      </dgm:t>
    </dgm:pt>
    <dgm:pt modelId="{5BC9BFEC-81D2-471C-829A-1434509223C2}" type="parTrans" cxnId="{EF8002C1-1404-44D3-8B9B-64D5504E6CF6}">
      <dgm:prSet/>
      <dgm:spPr/>
      <dgm:t>
        <a:bodyPr/>
        <a:lstStyle/>
        <a:p>
          <a:endParaRPr lang="en-MY"/>
        </a:p>
      </dgm:t>
    </dgm:pt>
    <dgm:pt modelId="{1C267351-511A-4579-8F53-A9B5C356FEA0}" type="sibTrans" cxnId="{EF8002C1-1404-44D3-8B9B-64D5504E6CF6}">
      <dgm:prSet/>
      <dgm:spPr/>
      <dgm:t>
        <a:bodyPr/>
        <a:lstStyle/>
        <a:p>
          <a:endParaRPr lang="en-MY"/>
        </a:p>
      </dgm:t>
    </dgm:pt>
    <dgm:pt modelId="{7FBB2FAF-28AA-4224-803C-40EC691DAA81}" type="pres">
      <dgm:prSet presAssocID="{4CE87489-AF69-48D5-BC64-742FFF09B190}" presName="Name0" presStyleCnt="0">
        <dgm:presLayoutVars>
          <dgm:dir/>
          <dgm:resizeHandles val="exact"/>
        </dgm:presLayoutVars>
      </dgm:prSet>
      <dgm:spPr/>
    </dgm:pt>
    <dgm:pt modelId="{97D8D175-5B80-4C2E-9915-B68A3613CE84}" type="pres">
      <dgm:prSet presAssocID="{4CE87489-AF69-48D5-BC64-742FFF09B190}" presName="arrow" presStyleLbl="bgShp" presStyleIdx="0" presStyleCnt="1"/>
      <dgm:spPr/>
    </dgm:pt>
    <dgm:pt modelId="{60E1C135-985A-42B3-897E-CB5CA00C77FD}" type="pres">
      <dgm:prSet presAssocID="{4CE87489-AF69-48D5-BC64-742FFF09B190}" presName="points" presStyleCnt="0"/>
      <dgm:spPr/>
    </dgm:pt>
    <dgm:pt modelId="{A0DC9B0C-B732-4408-83BB-D3069264FEA1}" type="pres">
      <dgm:prSet presAssocID="{AA30AF2B-90EB-490C-B367-76B4446BDFA4}" presName="compositeA" presStyleCnt="0"/>
      <dgm:spPr/>
    </dgm:pt>
    <dgm:pt modelId="{E5EF5554-CA6F-4226-BE2A-B2C2B30A1D44}" type="pres">
      <dgm:prSet presAssocID="{AA30AF2B-90EB-490C-B367-76B4446BDFA4}" presName="textA" presStyleLbl="revTx" presStyleIdx="0" presStyleCnt="3">
        <dgm:presLayoutVars>
          <dgm:bulletEnabled val="1"/>
        </dgm:presLayoutVars>
      </dgm:prSet>
      <dgm:spPr/>
    </dgm:pt>
    <dgm:pt modelId="{D50168C9-77C4-459F-B13A-77DE8EC98CF5}" type="pres">
      <dgm:prSet presAssocID="{AA30AF2B-90EB-490C-B367-76B4446BDFA4}" presName="circleA" presStyleLbl="node1" presStyleIdx="0" presStyleCnt="3"/>
      <dgm:spPr/>
    </dgm:pt>
    <dgm:pt modelId="{F8061499-3FEC-45EF-A4E9-EB337307A2EB}" type="pres">
      <dgm:prSet presAssocID="{AA30AF2B-90EB-490C-B367-76B4446BDFA4}" presName="spaceA" presStyleCnt="0"/>
      <dgm:spPr/>
    </dgm:pt>
    <dgm:pt modelId="{83B7416C-9958-4FE4-B344-86337E27ED1A}" type="pres">
      <dgm:prSet presAssocID="{1F200D7A-BDFC-44FA-AC11-78FBFB1DECE3}" presName="space" presStyleCnt="0"/>
      <dgm:spPr/>
    </dgm:pt>
    <dgm:pt modelId="{8A295CC6-BC1A-45DF-B218-B064953B8275}" type="pres">
      <dgm:prSet presAssocID="{549723A9-67E7-421E-A2BB-11B5C9184966}" presName="compositeB" presStyleCnt="0"/>
      <dgm:spPr/>
    </dgm:pt>
    <dgm:pt modelId="{212ADD3B-31C2-4D9C-9EB2-70966A797C42}" type="pres">
      <dgm:prSet presAssocID="{549723A9-67E7-421E-A2BB-11B5C9184966}" presName="textB" presStyleLbl="revTx" presStyleIdx="1" presStyleCnt="3">
        <dgm:presLayoutVars>
          <dgm:bulletEnabled val="1"/>
        </dgm:presLayoutVars>
      </dgm:prSet>
      <dgm:spPr/>
    </dgm:pt>
    <dgm:pt modelId="{DAF1C2BD-F1BB-47AD-B9B5-BD485B84B376}" type="pres">
      <dgm:prSet presAssocID="{549723A9-67E7-421E-A2BB-11B5C9184966}" presName="circleB" presStyleLbl="node1" presStyleIdx="1" presStyleCnt="3" custLinFactNeighborY="-4289"/>
      <dgm:spPr/>
    </dgm:pt>
    <dgm:pt modelId="{305371AA-D5D6-4991-81A7-80590E6BA0AD}" type="pres">
      <dgm:prSet presAssocID="{549723A9-67E7-421E-A2BB-11B5C9184966}" presName="spaceB" presStyleCnt="0"/>
      <dgm:spPr/>
    </dgm:pt>
    <dgm:pt modelId="{2A3351F8-D9EA-492C-8D52-CDF6B93D1A97}" type="pres">
      <dgm:prSet presAssocID="{4156EA4D-014C-4FA4-B54A-DCFF87F22D58}" presName="space" presStyleCnt="0"/>
      <dgm:spPr/>
    </dgm:pt>
    <dgm:pt modelId="{D0B14DF6-664F-42C5-B3ED-701BF40867BE}" type="pres">
      <dgm:prSet presAssocID="{733626A4-3631-415E-A1EE-D79A714E5049}" presName="compositeA" presStyleCnt="0"/>
      <dgm:spPr/>
    </dgm:pt>
    <dgm:pt modelId="{27F4EFAB-2C9C-4851-B747-711C5011EBBB}" type="pres">
      <dgm:prSet presAssocID="{733626A4-3631-415E-A1EE-D79A714E5049}" presName="textA" presStyleLbl="revTx" presStyleIdx="2" presStyleCnt="3">
        <dgm:presLayoutVars>
          <dgm:bulletEnabled val="1"/>
        </dgm:presLayoutVars>
      </dgm:prSet>
      <dgm:spPr/>
    </dgm:pt>
    <dgm:pt modelId="{8A1BE028-DC6B-4F23-8640-82281B09B742}" type="pres">
      <dgm:prSet presAssocID="{733626A4-3631-415E-A1EE-D79A714E5049}" presName="circleA" presStyleLbl="node1" presStyleIdx="2" presStyleCnt="3"/>
      <dgm:spPr/>
    </dgm:pt>
    <dgm:pt modelId="{F74559BB-F06C-4627-A89A-03BAE3E1A81E}" type="pres">
      <dgm:prSet presAssocID="{733626A4-3631-415E-A1EE-D79A714E5049}" presName="spaceA" presStyleCnt="0"/>
      <dgm:spPr/>
    </dgm:pt>
  </dgm:ptLst>
  <dgm:cxnLst>
    <dgm:cxn modelId="{3C625B1C-CAB0-4ACF-A037-A1927CD0808B}" type="presOf" srcId="{4CE87489-AF69-48D5-BC64-742FFF09B190}" destId="{7FBB2FAF-28AA-4224-803C-40EC691DAA81}" srcOrd="0" destOrd="0" presId="urn:microsoft.com/office/officeart/2005/8/layout/hProcess11"/>
    <dgm:cxn modelId="{AAA83B7D-3602-4F01-A7EF-9A57F55E0921}" type="presOf" srcId="{AA30AF2B-90EB-490C-B367-76B4446BDFA4}" destId="{E5EF5554-CA6F-4226-BE2A-B2C2B30A1D44}" srcOrd="0" destOrd="0" presId="urn:microsoft.com/office/officeart/2005/8/layout/hProcess11"/>
    <dgm:cxn modelId="{E9749A8C-84B2-4B1E-BE9B-031F0235B7DB}" type="presOf" srcId="{733626A4-3631-415E-A1EE-D79A714E5049}" destId="{27F4EFAB-2C9C-4851-B747-711C5011EBBB}" srcOrd="0" destOrd="0" presId="urn:microsoft.com/office/officeart/2005/8/layout/hProcess11"/>
    <dgm:cxn modelId="{A45C8A8E-E741-46A0-9AB0-3ADD3BCCB148}" type="presOf" srcId="{549723A9-67E7-421E-A2BB-11B5C9184966}" destId="{212ADD3B-31C2-4D9C-9EB2-70966A797C42}" srcOrd="0" destOrd="0" presId="urn:microsoft.com/office/officeart/2005/8/layout/hProcess11"/>
    <dgm:cxn modelId="{B2385F9C-A2E4-49B0-8B86-25DBE11D46FE}" srcId="{4CE87489-AF69-48D5-BC64-742FFF09B190}" destId="{AA30AF2B-90EB-490C-B367-76B4446BDFA4}" srcOrd="0" destOrd="0" parTransId="{03F9F209-263A-4474-B1F2-830E050A07AB}" sibTransId="{1F200D7A-BDFC-44FA-AC11-78FBFB1DECE3}"/>
    <dgm:cxn modelId="{EF8002C1-1404-44D3-8B9B-64D5504E6CF6}" srcId="{4CE87489-AF69-48D5-BC64-742FFF09B190}" destId="{733626A4-3631-415E-A1EE-D79A714E5049}" srcOrd="2" destOrd="0" parTransId="{5BC9BFEC-81D2-471C-829A-1434509223C2}" sibTransId="{1C267351-511A-4579-8F53-A9B5C356FEA0}"/>
    <dgm:cxn modelId="{B495F0EF-7DE3-4727-B1D0-19CB5B1BF7F9}" srcId="{4CE87489-AF69-48D5-BC64-742FFF09B190}" destId="{549723A9-67E7-421E-A2BB-11B5C9184966}" srcOrd="1" destOrd="0" parTransId="{A1B875DC-4C84-44EB-8936-EF64FC28C131}" sibTransId="{4156EA4D-014C-4FA4-B54A-DCFF87F22D58}"/>
    <dgm:cxn modelId="{F630C6D3-1DCB-42D2-998C-8FDC7EA0B421}" type="presParOf" srcId="{7FBB2FAF-28AA-4224-803C-40EC691DAA81}" destId="{97D8D175-5B80-4C2E-9915-B68A3613CE84}" srcOrd="0" destOrd="0" presId="urn:microsoft.com/office/officeart/2005/8/layout/hProcess11"/>
    <dgm:cxn modelId="{E65678D8-6F87-4765-8CDF-AAA866D958FB}" type="presParOf" srcId="{7FBB2FAF-28AA-4224-803C-40EC691DAA81}" destId="{60E1C135-985A-42B3-897E-CB5CA00C77FD}" srcOrd="1" destOrd="0" presId="urn:microsoft.com/office/officeart/2005/8/layout/hProcess11"/>
    <dgm:cxn modelId="{961973D4-183D-4763-AA35-9A65D618253A}" type="presParOf" srcId="{60E1C135-985A-42B3-897E-CB5CA00C77FD}" destId="{A0DC9B0C-B732-4408-83BB-D3069264FEA1}" srcOrd="0" destOrd="0" presId="urn:microsoft.com/office/officeart/2005/8/layout/hProcess11"/>
    <dgm:cxn modelId="{CA451AA1-C8EB-4F2F-A7D2-00E76AFA2208}" type="presParOf" srcId="{A0DC9B0C-B732-4408-83BB-D3069264FEA1}" destId="{E5EF5554-CA6F-4226-BE2A-B2C2B30A1D44}" srcOrd="0" destOrd="0" presId="urn:microsoft.com/office/officeart/2005/8/layout/hProcess11"/>
    <dgm:cxn modelId="{4EDD61C4-A090-4F83-B423-00B2AF4C7B50}" type="presParOf" srcId="{A0DC9B0C-B732-4408-83BB-D3069264FEA1}" destId="{D50168C9-77C4-459F-B13A-77DE8EC98CF5}" srcOrd="1" destOrd="0" presId="urn:microsoft.com/office/officeart/2005/8/layout/hProcess11"/>
    <dgm:cxn modelId="{B80DA7BC-4E93-4D69-BD2B-A5C66D958244}" type="presParOf" srcId="{A0DC9B0C-B732-4408-83BB-D3069264FEA1}" destId="{F8061499-3FEC-45EF-A4E9-EB337307A2EB}" srcOrd="2" destOrd="0" presId="urn:microsoft.com/office/officeart/2005/8/layout/hProcess11"/>
    <dgm:cxn modelId="{7A626AAA-9C01-4B5D-8217-C79E2E3901CE}" type="presParOf" srcId="{60E1C135-985A-42B3-897E-CB5CA00C77FD}" destId="{83B7416C-9958-4FE4-B344-86337E27ED1A}" srcOrd="1" destOrd="0" presId="urn:microsoft.com/office/officeart/2005/8/layout/hProcess11"/>
    <dgm:cxn modelId="{8A4797E3-2A60-46CC-9324-0145BC175076}" type="presParOf" srcId="{60E1C135-985A-42B3-897E-CB5CA00C77FD}" destId="{8A295CC6-BC1A-45DF-B218-B064953B8275}" srcOrd="2" destOrd="0" presId="urn:microsoft.com/office/officeart/2005/8/layout/hProcess11"/>
    <dgm:cxn modelId="{3689532B-782E-4925-9A1E-8ED51FDD8103}" type="presParOf" srcId="{8A295CC6-BC1A-45DF-B218-B064953B8275}" destId="{212ADD3B-31C2-4D9C-9EB2-70966A797C42}" srcOrd="0" destOrd="0" presId="urn:microsoft.com/office/officeart/2005/8/layout/hProcess11"/>
    <dgm:cxn modelId="{D78232F7-DD17-4AC2-99D7-3D67911E82DE}" type="presParOf" srcId="{8A295CC6-BC1A-45DF-B218-B064953B8275}" destId="{DAF1C2BD-F1BB-47AD-B9B5-BD485B84B376}" srcOrd="1" destOrd="0" presId="urn:microsoft.com/office/officeart/2005/8/layout/hProcess11"/>
    <dgm:cxn modelId="{AC78D5AD-F9FD-428C-AE31-8D33885C3469}" type="presParOf" srcId="{8A295CC6-BC1A-45DF-B218-B064953B8275}" destId="{305371AA-D5D6-4991-81A7-80590E6BA0AD}" srcOrd="2" destOrd="0" presId="urn:microsoft.com/office/officeart/2005/8/layout/hProcess11"/>
    <dgm:cxn modelId="{35695981-C936-48A9-BE27-E7A694F71EE9}" type="presParOf" srcId="{60E1C135-985A-42B3-897E-CB5CA00C77FD}" destId="{2A3351F8-D9EA-492C-8D52-CDF6B93D1A97}" srcOrd="3" destOrd="0" presId="urn:microsoft.com/office/officeart/2005/8/layout/hProcess11"/>
    <dgm:cxn modelId="{AB3B13BE-F6FB-4DD2-8D0C-944580D9363F}" type="presParOf" srcId="{60E1C135-985A-42B3-897E-CB5CA00C77FD}" destId="{D0B14DF6-664F-42C5-B3ED-701BF40867BE}" srcOrd="4" destOrd="0" presId="urn:microsoft.com/office/officeart/2005/8/layout/hProcess11"/>
    <dgm:cxn modelId="{4E919CC4-AC80-443E-B970-6C36DF544695}" type="presParOf" srcId="{D0B14DF6-664F-42C5-B3ED-701BF40867BE}" destId="{27F4EFAB-2C9C-4851-B747-711C5011EBBB}" srcOrd="0" destOrd="0" presId="urn:microsoft.com/office/officeart/2005/8/layout/hProcess11"/>
    <dgm:cxn modelId="{D9F0710C-EDA9-4F37-9D7F-2A9028D58E72}" type="presParOf" srcId="{D0B14DF6-664F-42C5-B3ED-701BF40867BE}" destId="{8A1BE028-DC6B-4F23-8640-82281B09B742}" srcOrd="1" destOrd="0" presId="urn:microsoft.com/office/officeart/2005/8/layout/hProcess11"/>
    <dgm:cxn modelId="{208158E0-A28F-4368-BABD-827AFF2884A7}" type="presParOf" srcId="{D0B14DF6-664F-42C5-B3ED-701BF40867BE}" destId="{F74559BB-F06C-4627-A89A-03BAE3E1A81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8D175-5B80-4C2E-9915-B68A3613CE84}">
      <dsp:nvSpPr>
        <dsp:cNvPr id="0" name=""/>
        <dsp:cNvSpPr/>
      </dsp:nvSpPr>
      <dsp:spPr>
        <a:xfrm>
          <a:off x="0" y="1041325"/>
          <a:ext cx="10265230" cy="138843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F5554-CA6F-4226-BE2A-B2C2B30A1D44}">
      <dsp:nvSpPr>
        <dsp:cNvPr id="0" name=""/>
        <dsp:cNvSpPr/>
      </dsp:nvSpPr>
      <dsp:spPr>
        <a:xfrm>
          <a:off x="4511" y="0"/>
          <a:ext cx="2977317" cy="13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348488" numCol="1" spcCol="1270" anchor="b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4900" kern="1200" dirty="0"/>
        </a:p>
      </dsp:txBody>
      <dsp:txXfrm>
        <a:off x="4511" y="0"/>
        <a:ext cx="2977317" cy="1388433"/>
      </dsp:txXfrm>
    </dsp:sp>
    <dsp:sp modelId="{D50168C9-77C4-459F-B13A-77DE8EC98CF5}">
      <dsp:nvSpPr>
        <dsp:cNvPr id="0" name=""/>
        <dsp:cNvSpPr/>
      </dsp:nvSpPr>
      <dsp:spPr>
        <a:xfrm>
          <a:off x="1319615" y="1561987"/>
          <a:ext cx="347108" cy="347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ADD3B-31C2-4D9C-9EB2-70966A797C42}">
      <dsp:nvSpPr>
        <dsp:cNvPr id="0" name=""/>
        <dsp:cNvSpPr/>
      </dsp:nvSpPr>
      <dsp:spPr>
        <a:xfrm>
          <a:off x="3130694" y="2082650"/>
          <a:ext cx="2977317" cy="13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348488" numCol="1" spcCol="1270" anchor="t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4900" kern="1200"/>
        </a:p>
      </dsp:txBody>
      <dsp:txXfrm>
        <a:off x="3130694" y="2082650"/>
        <a:ext cx="2977317" cy="1388433"/>
      </dsp:txXfrm>
    </dsp:sp>
    <dsp:sp modelId="{DAF1C2BD-F1BB-47AD-B9B5-BD485B84B376}">
      <dsp:nvSpPr>
        <dsp:cNvPr id="0" name=""/>
        <dsp:cNvSpPr/>
      </dsp:nvSpPr>
      <dsp:spPr>
        <a:xfrm>
          <a:off x="4445799" y="1547100"/>
          <a:ext cx="347108" cy="347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EFAB-2C9C-4851-B747-711C5011EBBB}">
      <dsp:nvSpPr>
        <dsp:cNvPr id="0" name=""/>
        <dsp:cNvSpPr/>
      </dsp:nvSpPr>
      <dsp:spPr>
        <a:xfrm>
          <a:off x="6256878" y="0"/>
          <a:ext cx="2977317" cy="13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488" tIns="348488" rIns="348488" bIns="348488" numCol="1" spcCol="1270" anchor="b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4900" kern="1200"/>
        </a:p>
      </dsp:txBody>
      <dsp:txXfrm>
        <a:off x="6256878" y="0"/>
        <a:ext cx="2977317" cy="1388433"/>
      </dsp:txXfrm>
    </dsp:sp>
    <dsp:sp modelId="{8A1BE028-DC6B-4F23-8640-82281B09B742}">
      <dsp:nvSpPr>
        <dsp:cNvPr id="0" name=""/>
        <dsp:cNvSpPr/>
      </dsp:nvSpPr>
      <dsp:spPr>
        <a:xfrm>
          <a:off x="7571982" y="1561987"/>
          <a:ext cx="347108" cy="347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CAEA-5B99-D375-35BB-3551BD5A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B24E-7031-4F8A-A1C5-B08FB5FAB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3563-79CC-E496-7668-0A9FC3C2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C14C-96DC-ECA9-99AA-7C40C2DC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AA88-1CF6-93F3-F6B3-246EF933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84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7039-D150-467E-196A-A0F77E28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52D08-C0AA-6998-29AC-1E65B58C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7DDF-FC24-0797-DECF-B68AEAE0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9276-8CD5-CDAE-3C7C-E9EDF93B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5085-459A-DF14-1970-F8911EB1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19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8113D-B435-FCE1-EEBC-85D044343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FF3A-9771-C10E-AA0A-F86996F9E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66ED-33A6-E949-D858-7ED9B837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2743-A95B-9DD9-EB41-200E5B3C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5701-C70F-C0F5-5E40-990ADA8C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73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A6A9-7BB4-0B2A-8AC4-840B3AB8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143F-1A33-74B9-5FF1-43EA1FF4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CCEB-199C-739F-3118-C63029B3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5B9B8-4DB0-2055-846D-E65B612B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7BDF-4AFB-4F22-A059-7CAAA6D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204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3417-ED62-53B8-A746-2FBAE485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01043-00BE-44E2-2465-13BB76B9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AF67-7A2E-A2E2-9794-39C1DCB4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BA8D-442A-8DBC-A7A2-D14AA61A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9CD0-7914-65DE-9168-AE3E1A1F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98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C5E8-047D-9E1F-2FAF-C4B01B5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0BA4-7933-70E6-7B5A-2C3A061BC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FB5D3-DDCF-585C-51CF-57EED429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257F6-EAA2-581D-DFFF-CCAC2A04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C107-13E6-E40D-BF71-E0890831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FA55-FFA9-F6C3-C6FE-090285E6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4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81A1-09A9-93AB-B36D-8A5712F3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7CC3-F391-19CD-A278-D1ACBD39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C407E-CFB5-C004-C189-2D06779A8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16A2B-C170-D82B-769C-C48FD5C8F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FC314-2BFE-1F62-3E16-F2462FA8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6CA2C-57A0-CA78-47DC-5A35B8BA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063DD-F84E-A83E-3D5B-50ADB018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6375C-F56D-E953-999D-22967264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481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AEAA-758A-D047-69B6-0FD391FD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EE716-54E3-8005-3DD3-1A311884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AE30-54C9-1111-C0FF-1420796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56216-1794-B3BD-84FC-CA7D0D09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96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0D448-69E3-8961-7405-8D2F0F54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2AB13-3126-2BFB-149E-9B273071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E4FC-105C-FBA4-4DB3-16FEA0F7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31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9D92-8E43-1729-30A5-0DABF077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5F68-4A7F-CD4A-E834-57DB4EDD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FE4D-8357-1BB2-4480-1B63FE85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665B4-BE85-1C0B-A754-F6D05326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09D7-3E8A-AA96-F287-6E95997F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891A-9F30-A0E0-4D2D-47A252C2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42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7653-0782-B3EF-AF78-E91357F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281DF-FDC3-C4CC-305F-6B84691A5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5AB4F-C0FC-3B18-7B76-A213422E6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66B07-9C7E-A662-84E5-87DF3382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43E0-407C-82AF-7298-8A2588D0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7C721-13DC-4C26-543C-91161396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26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20BAC-DB6F-87FE-D5C1-6D01BB53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ADF1-BFE7-B2C3-D305-E8F8634E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36F9-6068-C0F6-B183-49F2E280A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C6F8-F853-4183-B288-D73CB2A4ED13}" type="datetimeFigureOut">
              <a:rPr lang="en-MY" smtClean="0"/>
              <a:t>16/4/2023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EF72-4086-3FC0-2765-9E45BE97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F068-22CE-EFCE-E55B-DAEDF6C0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DFEC-C6C3-48C9-A5B8-0BF486972F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675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9B24-3841-F725-1E07-D33B960BC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8034"/>
            <a:ext cx="4572000" cy="1084004"/>
          </a:xfrm>
        </p:spPr>
        <p:txBody>
          <a:bodyPr/>
          <a:lstStyle/>
          <a:p>
            <a:r>
              <a:rPr lang="en-MY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4F4AC-DEDE-9058-B1D3-B705601E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4572000" cy="522287"/>
          </a:xfrm>
        </p:spPr>
        <p:txBody>
          <a:bodyPr/>
          <a:lstStyle/>
          <a:p>
            <a:r>
              <a:rPr lang="en-MY" dirty="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BD45D9-EE83-3A0F-4EE3-A36142533231}"/>
              </a:ext>
            </a:extLst>
          </p:cNvPr>
          <p:cNvSpPr txBox="1">
            <a:spLocks/>
          </p:cNvSpPr>
          <p:nvPr/>
        </p:nvSpPr>
        <p:spPr>
          <a:xfrm>
            <a:off x="1428750" y="4124325"/>
            <a:ext cx="4572000" cy="52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27/3/2023</a:t>
            </a:r>
          </a:p>
        </p:txBody>
      </p:sp>
    </p:spTree>
    <p:extLst>
      <p:ext uri="{BB962C8B-B14F-4D97-AF65-F5344CB8AC3E}">
        <p14:creationId xmlns:p14="http://schemas.microsoft.com/office/powerpoint/2010/main" val="2606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62C2-BA2D-463E-1206-C421282F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r>
              <a:rPr lang="en-MY" sz="6000" dirty="0"/>
              <a:t>Data and Statistics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949D35-6917-86F6-F631-6D33AF80D566}"/>
              </a:ext>
            </a:extLst>
          </p:cNvPr>
          <p:cNvSpPr txBox="1">
            <a:spLocks/>
          </p:cNvSpPr>
          <p:nvPr/>
        </p:nvSpPr>
        <p:spPr>
          <a:xfrm>
            <a:off x="838200" y="3717851"/>
            <a:ext cx="5932714" cy="747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200" dirty="0"/>
              <a:t>Data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1487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E3C3-FF91-4048-F36A-5877BA81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000" dirty="0"/>
              <a:t>Bar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26781A-64DA-7448-3476-70D05875B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204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64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7C4B-0BB6-6893-5C1A-E0CAC263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000" dirty="0"/>
              <a:t>Pie Chart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6A11B0-D2B0-621D-098C-40FC78F4B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687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5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812FA0-A2DE-5D0E-FAEA-5FE75BA43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252997"/>
              </p:ext>
            </p:extLst>
          </p:nvPr>
        </p:nvGraphicFramePr>
        <p:xfrm>
          <a:off x="963385" y="1693458"/>
          <a:ext cx="10265230" cy="3471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34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C842-608A-1F21-0D92-87A1BE30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000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1D16-7D56-2B9C-1B7B-3FA29375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9991"/>
            <a:ext cx="3043335" cy="157697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Presenter's contact information</a:t>
            </a:r>
          </a:p>
          <a:p>
            <a:r>
              <a:rPr lang="en-US" dirty="0"/>
              <a:t>Company or organization information</a:t>
            </a:r>
          </a:p>
          <a:p>
            <a:r>
              <a:rPr lang="en-US" dirty="0"/>
              <a:t>Social media links or website</a:t>
            </a:r>
            <a:endParaRPr lang="en-M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B9D7E1-6121-B419-7D21-3244A86DF0CE}"/>
              </a:ext>
            </a:extLst>
          </p:cNvPr>
          <p:cNvSpPr/>
          <p:nvPr/>
        </p:nvSpPr>
        <p:spPr>
          <a:xfrm>
            <a:off x="1436914" y="2296252"/>
            <a:ext cx="1698172" cy="169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0FA938-93E5-1C5B-17FC-87FC0A67A97B}"/>
              </a:ext>
            </a:extLst>
          </p:cNvPr>
          <p:cNvSpPr/>
          <p:nvPr/>
        </p:nvSpPr>
        <p:spPr>
          <a:xfrm>
            <a:off x="5246913" y="2296252"/>
            <a:ext cx="1698172" cy="169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F0BA22-7FE2-3169-C59F-38A5808D5336}"/>
              </a:ext>
            </a:extLst>
          </p:cNvPr>
          <p:cNvSpPr/>
          <p:nvPr/>
        </p:nvSpPr>
        <p:spPr>
          <a:xfrm>
            <a:off x="9056914" y="2295333"/>
            <a:ext cx="1698172" cy="1698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D22B76-6976-139A-D384-6F4FDEE49634}"/>
              </a:ext>
            </a:extLst>
          </p:cNvPr>
          <p:cNvSpPr txBox="1">
            <a:spLocks/>
          </p:cNvSpPr>
          <p:nvPr/>
        </p:nvSpPr>
        <p:spPr>
          <a:xfrm>
            <a:off x="4574332" y="4599990"/>
            <a:ext cx="3043335" cy="157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Presenter's contact information</a:t>
            </a:r>
          </a:p>
          <a:p>
            <a:r>
              <a:rPr lang="en-US"/>
              <a:t>Company or organization information</a:t>
            </a:r>
          </a:p>
          <a:p>
            <a:r>
              <a:rPr lang="en-US"/>
              <a:t>Social media links or website</a:t>
            </a:r>
            <a:endParaRPr lang="en-MY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16CFE-CCAC-112D-501A-438D44BB71AB}"/>
              </a:ext>
            </a:extLst>
          </p:cNvPr>
          <p:cNvSpPr txBox="1">
            <a:spLocks/>
          </p:cNvSpPr>
          <p:nvPr/>
        </p:nvSpPr>
        <p:spPr>
          <a:xfrm>
            <a:off x="8310464" y="4598150"/>
            <a:ext cx="3043335" cy="15769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Presenter's contact information</a:t>
            </a:r>
          </a:p>
          <a:p>
            <a:r>
              <a:rPr lang="en-US"/>
              <a:t>Company or organization information</a:t>
            </a:r>
          </a:p>
          <a:p>
            <a:r>
              <a:rPr lang="en-US"/>
              <a:t>Social media links or website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486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3EC7-77CD-61E8-2128-E88C392E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0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2743-1BA0-DDD1-E3E9-99EC508A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6000" dirty="0"/>
              <a:t>Title</a:t>
            </a:r>
          </a:p>
          <a:p>
            <a:pPr marL="0" indent="0">
              <a:buNone/>
            </a:pPr>
            <a:r>
              <a:rPr lang="en-MY" sz="24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4321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5EF2-9222-0524-D2DE-D37BC76A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MY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9ADD-A542-C2C3-A9FB-B7F7BE0E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/>
              <a:t>Introduction to topic</a:t>
            </a:r>
          </a:p>
          <a:p>
            <a:pPr marL="0" indent="0">
              <a:buNone/>
            </a:pPr>
            <a:r>
              <a:rPr lang="en-MY" sz="2400" dirty="0"/>
              <a:t>Goals of the presentation</a:t>
            </a:r>
          </a:p>
          <a:p>
            <a:pPr marL="0" indent="0">
              <a:buNone/>
            </a:pPr>
            <a:r>
              <a:rPr lang="en-MY" sz="2400" dirty="0"/>
              <a:t>Outline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959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2825-D2BB-F345-5D4F-796052CA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sz="6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8A79-A6C5-E085-DDEB-591F033D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40"/>
            <a:ext cx="5257800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MY" sz="2400" b="1" dirty="0"/>
              <a:t>Topic 1</a:t>
            </a:r>
          </a:p>
          <a:p>
            <a:pPr marL="0" indent="0">
              <a:buNone/>
            </a:pPr>
            <a:r>
              <a:rPr lang="en-MY" sz="2400" dirty="0"/>
              <a:t>Key point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20E874-E07D-BEFB-55E7-0802DA0AA765}"/>
              </a:ext>
            </a:extLst>
          </p:cNvPr>
          <p:cNvSpPr txBox="1">
            <a:spLocks/>
          </p:cNvSpPr>
          <p:nvPr/>
        </p:nvSpPr>
        <p:spPr>
          <a:xfrm>
            <a:off x="838200" y="313570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b="1" dirty="0"/>
              <a:t>Topic 1</a:t>
            </a:r>
          </a:p>
          <a:p>
            <a:pPr marL="0" indent="0">
              <a:buNone/>
            </a:pPr>
            <a:r>
              <a:rPr lang="en-MY" sz="2400" dirty="0"/>
              <a:t>Key point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67A220-3CC5-DC52-08BB-68195BE50DCC}"/>
              </a:ext>
            </a:extLst>
          </p:cNvPr>
          <p:cNvSpPr txBox="1">
            <a:spLocks/>
          </p:cNvSpPr>
          <p:nvPr/>
        </p:nvSpPr>
        <p:spPr>
          <a:xfrm>
            <a:off x="838200" y="4500431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b="1" dirty="0"/>
              <a:t>Topic 1</a:t>
            </a:r>
          </a:p>
          <a:p>
            <a:pPr marL="0" indent="0">
              <a:buNone/>
            </a:pPr>
            <a:r>
              <a:rPr lang="en-MY" sz="2400" dirty="0"/>
              <a:t>Key point</a:t>
            </a:r>
          </a:p>
          <a:p>
            <a:pPr marL="514350" indent="-514350">
              <a:buFont typeface="+mj-lt"/>
              <a:buAutoNum type="arabicPeriod"/>
            </a:pPr>
            <a:endParaRPr lang="en-MY" sz="2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C91CBD-1DB8-BE5E-9817-4834BC371056}"/>
              </a:ext>
            </a:extLst>
          </p:cNvPr>
          <p:cNvSpPr txBox="1">
            <a:spLocks/>
          </p:cNvSpPr>
          <p:nvPr/>
        </p:nvSpPr>
        <p:spPr>
          <a:xfrm>
            <a:off x="6096000" y="181014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b="1" dirty="0"/>
              <a:t>Topic 1</a:t>
            </a:r>
          </a:p>
          <a:p>
            <a:pPr marL="0" indent="0">
              <a:buNone/>
            </a:pPr>
            <a:r>
              <a:rPr lang="en-MY" sz="2400" dirty="0"/>
              <a:t>Key point</a:t>
            </a:r>
          </a:p>
          <a:p>
            <a:pPr marL="0" indent="0">
              <a:buNone/>
            </a:pPr>
            <a:endParaRPr lang="en-MY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5B7FE6-F5BD-EF6D-04B9-3AB0991B4254}"/>
              </a:ext>
            </a:extLst>
          </p:cNvPr>
          <p:cNvSpPr txBox="1">
            <a:spLocks/>
          </p:cNvSpPr>
          <p:nvPr/>
        </p:nvSpPr>
        <p:spPr>
          <a:xfrm>
            <a:off x="6096000" y="3135702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b="1" dirty="0"/>
              <a:t>Topic 1</a:t>
            </a:r>
          </a:p>
          <a:p>
            <a:pPr marL="0" indent="0">
              <a:buNone/>
            </a:pPr>
            <a:r>
              <a:rPr lang="en-MY" sz="2400" dirty="0"/>
              <a:t>Key point</a:t>
            </a:r>
          </a:p>
          <a:p>
            <a:pPr marL="0" indent="0">
              <a:buNone/>
            </a:pPr>
            <a:endParaRPr lang="en-MY" sz="2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80FD5E-CF14-6083-CD68-F85431D04896}"/>
              </a:ext>
            </a:extLst>
          </p:cNvPr>
          <p:cNvSpPr txBox="1">
            <a:spLocks/>
          </p:cNvSpPr>
          <p:nvPr/>
        </p:nvSpPr>
        <p:spPr>
          <a:xfrm>
            <a:off x="6096000" y="4500431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MY" sz="2400" b="1" dirty="0"/>
              <a:t>Topic 1</a:t>
            </a:r>
          </a:p>
          <a:p>
            <a:pPr marL="0" indent="0">
              <a:buNone/>
            </a:pPr>
            <a:r>
              <a:rPr lang="en-MY" sz="2400" dirty="0"/>
              <a:t>Key point</a:t>
            </a:r>
          </a:p>
          <a:p>
            <a:pPr marL="0" indent="0">
              <a:buNone/>
            </a:pP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18425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11E6-4A11-77F2-482A-D829449B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000" dirty="0"/>
              <a:t>Content</a:t>
            </a:r>
            <a:endParaRPr lang="en-MY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33D-A9CD-D53A-CB6E-D05CD228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dirty="0"/>
              <a:t>Lorem ipsum </a:t>
            </a:r>
            <a:r>
              <a:rPr lang="en-MY" sz="2400" dirty="0" err="1"/>
              <a:t>dolor</a:t>
            </a:r>
            <a:r>
              <a:rPr lang="en-MY" sz="2400" dirty="0"/>
              <a:t> sit </a:t>
            </a:r>
            <a:r>
              <a:rPr lang="en-MY" sz="2400" dirty="0" err="1"/>
              <a:t>amet</a:t>
            </a:r>
            <a:r>
              <a:rPr lang="en-MY" sz="2400" dirty="0"/>
              <a:t>, </a:t>
            </a:r>
            <a:r>
              <a:rPr lang="en-MY" sz="2400" dirty="0" err="1"/>
              <a:t>consectetur</a:t>
            </a:r>
            <a:r>
              <a:rPr lang="en-MY" sz="2400" dirty="0"/>
              <a:t> </a:t>
            </a:r>
            <a:r>
              <a:rPr lang="en-MY" sz="2400" dirty="0" err="1"/>
              <a:t>adipiscing</a:t>
            </a:r>
            <a:r>
              <a:rPr lang="en-MY" sz="2400" dirty="0"/>
              <a:t> </a:t>
            </a:r>
            <a:r>
              <a:rPr lang="en-MY" sz="2400" dirty="0" err="1"/>
              <a:t>elit</a:t>
            </a:r>
            <a:r>
              <a:rPr lang="en-MY" sz="2400" dirty="0"/>
              <a:t>, </a:t>
            </a:r>
            <a:r>
              <a:rPr lang="en-MY" sz="2400" dirty="0" err="1"/>
              <a:t>sed</a:t>
            </a:r>
            <a:r>
              <a:rPr lang="en-MY" sz="2400" dirty="0"/>
              <a:t> do </a:t>
            </a:r>
            <a:r>
              <a:rPr lang="en-MY" sz="2400" dirty="0" err="1"/>
              <a:t>eiusmod</a:t>
            </a:r>
            <a:r>
              <a:rPr lang="en-MY" sz="2400" dirty="0"/>
              <a:t> </a:t>
            </a:r>
            <a:r>
              <a:rPr lang="en-MY" sz="2400" dirty="0" err="1"/>
              <a:t>tempor</a:t>
            </a:r>
            <a:r>
              <a:rPr lang="en-MY" sz="2400" dirty="0"/>
              <a:t> </a:t>
            </a:r>
            <a:r>
              <a:rPr lang="en-MY" sz="2400" dirty="0" err="1"/>
              <a:t>incididunt</a:t>
            </a:r>
            <a:r>
              <a:rPr lang="en-MY" sz="2400" dirty="0"/>
              <a:t> </a:t>
            </a:r>
            <a:r>
              <a:rPr lang="en-MY" sz="2400" dirty="0" err="1"/>
              <a:t>ut</a:t>
            </a:r>
            <a:r>
              <a:rPr lang="en-MY" sz="2400" dirty="0"/>
              <a:t> labore et dolore magna </a:t>
            </a:r>
            <a:r>
              <a:rPr lang="en-MY" sz="2400" dirty="0" err="1"/>
              <a:t>aliqua</a:t>
            </a:r>
            <a:r>
              <a:rPr lang="en-MY" sz="2400" dirty="0"/>
              <a:t>. Ut </a:t>
            </a:r>
            <a:r>
              <a:rPr lang="en-MY" sz="2400" dirty="0" err="1"/>
              <a:t>enim</a:t>
            </a:r>
            <a:r>
              <a:rPr lang="en-MY" sz="2400" dirty="0"/>
              <a:t> ad minim </a:t>
            </a:r>
            <a:r>
              <a:rPr lang="en-MY" sz="2400" dirty="0" err="1"/>
              <a:t>veniam</a:t>
            </a:r>
            <a:r>
              <a:rPr lang="en-MY" sz="2400" dirty="0"/>
              <a:t>, </a:t>
            </a:r>
            <a:r>
              <a:rPr lang="en-MY" sz="2400" dirty="0" err="1"/>
              <a:t>quis</a:t>
            </a:r>
            <a:endParaRPr lang="en-MY" sz="2400" dirty="0"/>
          </a:p>
          <a:p>
            <a:r>
              <a:rPr lang="en-MY" sz="2400" dirty="0" err="1"/>
              <a:t>nostrud</a:t>
            </a:r>
            <a:r>
              <a:rPr lang="en-MY" sz="2400" dirty="0"/>
              <a:t> exercitation </a:t>
            </a:r>
            <a:r>
              <a:rPr lang="en-MY" sz="2400" dirty="0" err="1"/>
              <a:t>ullamco</a:t>
            </a:r>
            <a:r>
              <a:rPr lang="en-MY" sz="2400" dirty="0"/>
              <a:t> </a:t>
            </a:r>
            <a:r>
              <a:rPr lang="en-MY" sz="2400" dirty="0" err="1"/>
              <a:t>laboris</a:t>
            </a:r>
            <a:r>
              <a:rPr lang="en-MY" sz="2400" dirty="0"/>
              <a:t> nisi </a:t>
            </a:r>
            <a:r>
              <a:rPr lang="en-MY" sz="2400" dirty="0" err="1"/>
              <a:t>ut</a:t>
            </a:r>
            <a:r>
              <a:rPr lang="en-MY" sz="2400" dirty="0"/>
              <a:t> </a:t>
            </a:r>
            <a:r>
              <a:rPr lang="en-MY" sz="2400" dirty="0" err="1"/>
              <a:t>aliquip</a:t>
            </a:r>
            <a:r>
              <a:rPr lang="en-MY" sz="2400" dirty="0"/>
              <a:t> ex </a:t>
            </a:r>
            <a:r>
              <a:rPr lang="en-MY" sz="2400" dirty="0" err="1"/>
              <a:t>ea</a:t>
            </a:r>
            <a:r>
              <a:rPr lang="en-MY" sz="2400" dirty="0"/>
              <a:t> </a:t>
            </a:r>
            <a:r>
              <a:rPr lang="en-MY" sz="2400" dirty="0" err="1"/>
              <a:t>commodo</a:t>
            </a:r>
            <a:r>
              <a:rPr lang="en-MY" sz="2400" dirty="0"/>
              <a:t> </a:t>
            </a:r>
            <a:r>
              <a:rPr lang="en-MY" sz="2400" dirty="0" err="1"/>
              <a:t>consequat</a:t>
            </a:r>
            <a:r>
              <a:rPr lang="en-MY" sz="2400" dirty="0"/>
              <a:t>. Duis </a:t>
            </a:r>
            <a:r>
              <a:rPr lang="en-MY" sz="2400" dirty="0" err="1"/>
              <a:t>aute</a:t>
            </a:r>
            <a:r>
              <a:rPr lang="en-MY" sz="2400" dirty="0"/>
              <a:t> </a:t>
            </a:r>
            <a:r>
              <a:rPr lang="en-MY" sz="2400" dirty="0" err="1"/>
              <a:t>irure</a:t>
            </a:r>
            <a:r>
              <a:rPr lang="en-MY" sz="2400" dirty="0"/>
              <a:t> </a:t>
            </a:r>
            <a:r>
              <a:rPr lang="en-MY" sz="2400" dirty="0" err="1"/>
              <a:t>dolor</a:t>
            </a:r>
            <a:r>
              <a:rPr lang="en-MY" sz="2400" dirty="0"/>
              <a:t> in </a:t>
            </a:r>
            <a:r>
              <a:rPr lang="en-MY" sz="2400" dirty="0" err="1"/>
              <a:t>reprehenderit</a:t>
            </a:r>
            <a:r>
              <a:rPr lang="en-MY" sz="2400" dirty="0"/>
              <a:t> in </a:t>
            </a:r>
            <a:r>
              <a:rPr lang="en-MY" sz="2400" dirty="0" err="1"/>
              <a:t>voluptate</a:t>
            </a:r>
            <a:r>
              <a:rPr lang="en-MY" sz="2400" dirty="0"/>
              <a:t> </a:t>
            </a:r>
            <a:r>
              <a:rPr lang="en-MY" sz="2400" dirty="0" err="1"/>
              <a:t>velit</a:t>
            </a:r>
            <a:r>
              <a:rPr lang="en-MY" sz="2400" dirty="0"/>
              <a:t> </a:t>
            </a:r>
            <a:r>
              <a:rPr lang="en-MY" sz="2400" dirty="0" err="1"/>
              <a:t>esse</a:t>
            </a:r>
            <a:r>
              <a:rPr lang="en-MY" sz="2400" dirty="0"/>
              <a:t> </a:t>
            </a:r>
            <a:r>
              <a:rPr lang="en-MY" sz="2400" dirty="0" err="1"/>
              <a:t>cillum</a:t>
            </a:r>
            <a:r>
              <a:rPr lang="en-MY" sz="2400" dirty="0"/>
              <a:t> dolore </a:t>
            </a:r>
            <a:r>
              <a:rPr lang="en-MY" sz="2400" dirty="0" err="1"/>
              <a:t>eu</a:t>
            </a:r>
            <a:r>
              <a:rPr lang="en-MY" sz="2400" dirty="0"/>
              <a:t> </a:t>
            </a:r>
            <a:r>
              <a:rPr lang="en-MY" sz="2400" dirty="0" err="1"/>
              <a:t>fugiat</a:t>
            </a:r>
            <a:r>
              <a:rPr lang="en-MY" sz="2400" dirty="0"/>
              <a:t> </a:t>
            </a:r>
            <a:r>
              <a:rPr lang="en-MY" sz="2400" dirty="0" err="1"/>
              <a:t>nulla</a:t>
            </a:r>
            <a:r>
              <a:rPr lang="en-MY" sz="2400" dirty="0"/>
              <a:t> </a:t>
            </a:r>
            <a:r>
              <a:rPr lang="en-MY" sz="2400" dirty="0" err="1"/>
              <a:t>pariatur</a:t>
            </a:r>
            <a:r>
              <a:rPr lang="en-MY" sz="2400" dirty="0"/>
              <a:t>. </a:t>
            </a:r>
            <a:r>
              <a:rPr lang="en-MY" sz="2400" dirty="0" err="1"/>
              <a:t>Excepteur</a:t>
            </a:r>
            <a:r>
              <a:rPr lang="en-MY" sz="2400" dirty="0"/>
              <a:t> </a:t>
            </a:r>
            <a:r>
              <a:rPr lang="en-MY" sz="2400" dirty="0" err="1"/>
              <a:t>sint</a:t>
            </a:r>
            <a:r>
              <a:rPr lang="en-MY" sz="2400" dirty="0"/>
              <a:t> </a:t>
            </a:r>
            <a:r>
              <a:rPr lang="en-MY" sz="2400" dirty="0" err="1"/>
              <a:t>occaecat</a:t>
            </a:r>
            <a:r>
              <a:rPr lang="en-MY" sz="2400" dirty="0"/>
              <a:t> </a:t>
            </a:r>
            <a:r>
              <a:rPr lang="en-MY" sz="2400" dirty="0" err="1"/>
              <a:t>cupidatat</a:t>
            </a:r>
            <a:r>
              <a:rPr lang="en-MY" sz="2400" dirty="0"/>
              <a:t> non </a:t>
            </a:r>
            <a:r>
              <a:rPr lang="en-MY" sz="2400" dirty="0" err="1"/>
              <a:t>proident</a:t>
            </a:r>
            <a:r>
              <a:rPr lang="en-MY" sz="2400" dirty="0"/>
              <a:t>, sunt in culpa qui </a:t>
            </a:r>
            <a:r>
              <a:rPr lang="en-MY" sz="2400" dirty="0" err="1"/>
              <a:t>officia</a:t>
            </a:r>
            <a:r>
              <a:rPr lang="en-MY" sz="2400" dirty="0"/>
              <a:t> </a:t>
            </a:r>
            <a:r>
              <a:rPr lang="en-MY" sz="2400" dirty="0" err="1"/>
              <a:t>deserunt</a:t>
            </a:r>
            <a:r>
              <a:rPr lang="en-MY" sz="2400" dirty="0"/>
              <a:t> </a:t>
            </a:r>
            <a:r>
              <a:rPr lang="en-MY" sz="2400" dirty="0" err="1"/>
              <a:t>mollit</a:t>
            </a:r>
            <a:r>
              <a:rPr lang="en-MY" sz="2400" dirty="0"/>
              <a:t> </a:t>
            </a:r>
            <a:r>
              <a:rPr lang="en-MY" sz="2400" dirty="0" err="1"/>
              <a:t>anim</a:t>
            </a:r>
            <a:r>
              <a:rPr lang="en-MY" sz="2400" dirty="0"/>
              <a:t> id </a:t>
            </a:r>
            <a:r>
              <a:rPr lang="en-MY" sz="2400" dirty="0" err="1"/>
              <a:t>est</a:t>
            </a:r>
            <a:r>
              <a:rPr lang="en-MY" sz="2400" dirty="0"/>
              <a:t> </a:t>
            </a:r>
            <a:r>
              <a:rPr lang="en-MY" sz="2400" dirty="0" err="1"/>
              <a:t>laborum</a:t>
            </a:r>
            <a:r>
              <a:rPr lang="en-MY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3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7E17-35E6-14D5-6414-8F96B713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>
            <a:normAutofit/>
          </a:bodyPr>
          <a:lstStyle/>
          <a:p>
            <a:r>
              <a:rPr lang="en-MY" sz="6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308B-51BD-57E1-951E-C7B41C51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877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, sed do </a:t>
            </a:r>
            <a:r>
              <a:rPr lang="en-US" sz="2400" dirty="0" err="1"/>
              <a:t>eiusmod</a:t>
            </a:r>
            <a:r>
              <a:rPr lang="en-US" sz="2400" dirty="0"/>
              <a:t> </a:t>
            </a:r>
            <a:r>
              <a:rPr lang="en-US" sz="2400" dirty="0" err="1"/>
              <a:t>tempor</a:t>
            </a:r>
            <a:r>
              <a:rPr lang="en-US" sz="2400" dirty="0"/>
              <a:t> </a:t>
            </a:r>
          </a:p>
          <a:p>
            <a:r>
              <a:rPr lang="en-US" sz="2400" dirty="0"/>
              <a:t>exercitation </a:t>
            </a:r>
            <a:r>
              <a:rPr lang="en-US" sz="2400" dirty="0" err="1"/>
              <a:t>ullamco</a:t>
            </a:r>
            <a:r>
              <a:rPr lang="en-US" sz="2400" dirty="0"/>
              <a:t> </a:t>
            </a:r>
            <a:r>
              <a:rPr lang="en-US" sz="2400" dirty="0" err="1"/>
              <a:t>laboris</a:t>
            </a:r>
            <a:r>
              <a:rPr lang="en-US" sz="2400" dirty="0"/>
              <a:t> nisi </a:t>
            </a:r>
            <a:r>
              <a:rPr lang="en-US" sz="2400" dirty="0" err="1"/>
              <a:t>ut</a:t>
            </a:r>
            <a:r>
              <a:rPr lang="en-US" sz="2400" dirty="0"/>
              <a:t> </a:t>
            </a:r>
            <a:r>
              <a:rPr lang="en-US" sz="2400" dirty="0" err="1"/>
              <a:t>aliquip</a:t>
            </a:r>
            <a:r>
              <a:rPr lang="en-US" sz="2400" dirty="0"/>
              <a:t> ex </a:t>
            </a:r>
            <a:r>
              <a:rPr lang="en-US" sz="2400" dirty="0" err="1"/>
              <a:t>ea</a:t>
            </a:r>
            <a:r>
              <a:rPr lang="en-US" sz="2400" dirty="0"/>
              <a:t> </a:t>
            </a:r>
            <a:r>
              <a:rPr lang="en-US" sz="2400" dirty="0" err="1"/>
              <a:t>commodo</a:t>
            </a:r>
            <a:r>
              <a:rPr lang="en-US" sz="2400" dirty="0"/>
              <a:t> </a:t>
            </a:r>
            <a:r>
              <a:rPr lang="en-US" sz="2400" dirty="0" err="1"/>
              <a:t>consequat</a:t>
            </a:r>
            <a:r>
              <a:rPr lang="en-US" sz="2400" dirty="0"/>
              <a:t>. Duis </a:t>
            </a:r>
            <a:r>
              <a:rPr lang="en-US" sz="2400" dirty="0" err="1"/>
              <a:t>aute</a:t>
            </a:r>
            <a:r>
              <a:rPr lang="en-US" sz="2400" dirty="0"/>
              <a:t> </a:t>
            </a:r>
            <a:r>
              <a:rPr lang="en-US" sz="2400" dirty="0" err="1"/>
              <a:t>irure</a:t>
            </a:r>
            <a:r>
              <a:rPr lang="en-US" sz="2400" dirty="0"/>
              <a:t> dolor</a:t>
            </a:r>
          </a:p>
          <a:p>
            <a:r>
              <a:rPr lang="en-MY" sz="2400" dirty="0"/>
              <a:t>Lorem ipsum </a:t>
            </a:r>
            <a:r>
              <a:rPr lang="en-MY" sz="2400" dirty="0" err="1"/>
              <a:t>dolor</a:t>
            </a:r>
            <a:r>
              <a:rPr lang="en-MY" sz="2400" dirty="0"/>
              <a:t> sit </a:t>
            </a:r>
            <a:r>
              <a:rPr lang="en-MY" sz="2400" dirty="0" err="1"/>
              <a:t>amet</a:t>
            </a:r>
            <a:r>
              <a:rPr lang="en-MY" sz="2400" dirty="0"/>
              <a:t>, </a:t>
            </a:r>
            <a:r>
              <a:rPr lang="en-MY" sz="2400" dirty="0" err="1"/>
              <a:t>consectetur</a:t>
            </a:r>
            <a:r>
              <a:rPr lang="en-MY" sz="2400" dirty="0"/>
              <a:t> </a:t>
            </a:r>
            <a:r>
              <a:rPr lang="en-MY" sz="2400" dirty="0" err="1"/>
              <a:t>adipiscing</a:t>
            </a:r>
            <a:r>
              <a:rPr lang="en-MY" sz="2400" dirty="0"/>
              <a:t> </a:t>
            </a:r>
            <a:r>
              <a:rPr lang="en-MY" sz="2400" dirty="0" err="1"/>
              <a:t>elit</a:t>
            </a:r>
            <a:r>
              <a:rPr lang="en-MY" sz="2400" dirty="0"/>
              <a:t>, </a:t>
            </a:r>
            <a:r>
              <a:rPr lang="en-MY" sz="2400" dirty="0" err="1"/>
              <a:t>sed</a:t>
            </a:r>
            <a:r>
              <a:rPr lang="en-MY" sz="2400" dirty="0"/>
              <a:t> do </a:t>
            </a:r>
            <a:r>
              <a:rPr lang="en-MY" sz="2400" dirty="0" err="1"/>
              <a:t>eiusmod</a:t>
            </a:r>
            <a:r>
              <a:rPr lang="en-MY" sz="2400" dirty="0"/>
              <a:t> </a:t>
            </a:r>
            <a:r>
              <a:rPr lang="en-MY" sz="2400" dirty="0" err="1"/>
              <a:t>tempor</a:t>
            </a:r>
            <a:r>
              <a:rPr lang="en-MY" sz="2400" dirty="0"/>
              <a:t> </a:t>
            </a:r>
            <a:r>
              <a:rPr lang="en-MY" sz="2400" dirty="0" err="1"/>
              <a:t>incididunt</a:t>
            </a:r>
            <a:endParaRPr lang="en-MY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96D3E-81A8-40DC-5E9F-6C60239C4B4E}"/>
              </a:ext>
            </a:extLst>
          </p:cNvPr>
          <p:cNvSpPr/>
          <p:nvPr/>
        </p:nvSpPr>
        <p:spPr>
          <a:xfrm>
            <a:off x="7343192" y="523875"/>
            <a:ext cx="4010608" cy="581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84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3F00-7282-D189-A939-D4A1E9F6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6000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03B9-1E9A-472F-91D1-1137AD5AD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Point A</a:t>
            </a:r>
          </a:p>
          <a:p>
            <a:pPr marL="0" indent="0">
              <a:buNone/>
            </a:pPr>
            <a:r>
              <a:rPr lang="en-MY" sz="2400" dirty="0"/>
              <a:t>Lorem ipsum </a:t>
            </a:r>
            <a:r>
              <a:rPr lang="en-MY" sz="2400" dirty="0" err="1"/>
              <a:t>dolor</a:t>
            </a:r>
            <a:r>
              <a:rPr lang="en-MY" sz="2400" dirty="0"/>
              <a:t> sit </a:t>
            </a:r>
            <a:r>
              <a:rPr lang="en-MY" sz="2400" dirty="0" err="1"/>
              <a:t>amet</a:t>
            </a:r>
            <a:r>
              <a:rPr lang="en-MY" sz="2400" dirty="0"/>
              <a:t>, </a:t>
            </a:r>
            <a:r>
              <a:rPr lang="en-MY" sz="2400" dirty="0" err="1"/>
              <a:t>consectetur</a:t>
            </a:r>
            <a:r>
              <a:rPr lang="en-MY" sz="2400" dirty="0"/>
              <a:t> </a:t>
            </a:r>
            <a:r>
              <a:rPr lang="en-MY" sz="2400" dirty="0" err="1"/>
              <a:t>adipiscing</a:t>
            </a:r>
            <a:r>
              <a:rPr lang="en-MY" sz="2400" dirty="0"/>
              <a:t> </a:t>
            </a:r>
            <a:r>
              <a:rPr lang="en-MY" sz="2400" dirty="0" err="1"/>
              <a:t>elit</a:t>
            </a:r>
            <a:r>
              <a:rPr lang="en-MY" sz="2400" dirty="0"/>
              <a:t>, </a:t>
            </a:r>
            <a:r>
              <a:rPr lang="en-MY" sz="2400" dirty="0" err="1"/>
              <a:t>sed</a:t>
            </a:r>
            <a:r>
              <a:rPr lang="en-MY" sz="2400" dirty="0"/>
              <a:t> do </a:t>
            </a:r>
            <a:r>
              <a:rPr lang="en-MY" sz="2400" dirty="0" err="1"/>
              <a:t>eiusmod</a:t>
            </a:r>
            <a:r>
              <a:rPr lang="en-MY" sz="2400" dirty="0"/>
              <a:t> </a:t>
            </a:r>
            <a:r>
              <a:rPr lang="en-MY" sz="2400" dirty="0" err="1"/>
              <a:t>tempor</a:t>
            </a:r>
            <a:r>
              <a:rPr lang="en-MY" sz="2400" dirty="0"/>
              <a:t> </a:t>
            </a:r>
            <a:r>
              <a:rPr lang="en-MY" sz="2400" dirty="0" err="1"/>
              <a:t>incididunt</a:t>
            </a:r>
            <a:r>
              <a:rPr lang="en-MY" sz="2400" dirty="0"/>
              <a:t> </a:t>
            </a:r>
            <a:r>
              <a:rPr lang="en-MY" sz="2400" dirty="0" err="1"/>
              <a:t>ut</a:t>
            </a:r>
            <a:r>
              <a:rPr lang="en-MY" sz="2400" dirty="0"/>
              <a:t> labore et dolore magna </a:t>
            </a:r>
            <a:r>
              <a:rPr lang="en-MY" sz="2400" dirty="0" err="1"/>
              <a:t>aliqua</a:t>
            </a:r>
            <a:r>
              <a:rPr lang="en-MY" sz="2400" dirty="0"/>
              <a:t>. Ut </a:t>
            </a:r>
            <a:r>
              <a:rPr lang="en-MY" sz="2400" dirty="0" err="1"/>
              <a:t>enim</a:t>
            </a:r>
            <a:r>
              <a:rPr lang="en-MY" sz="2400" dirty="0"/>
              <a:t> ad minim </a:t>
            </a:r>
            <a:r>
              <a:rPr lang="en-MY" sz="2400" dirty="0" err="1"/>
              <a:t>veniam</a:t>
            </a:r>
            <a:r>
              <a:rPr lang="en-MY" sz="2400" dirty="0"/>
              <a:t>, </a:t>
            </a:r>
            <a:r>
              <a:rPr lang="en-MY" sz="2400" dirty="0" err="1"/>
              <a:t>quis</a:t>
            </a:r>
            <a:r>
              <a:rPr lang="en-MY" sz="2400" dirty="0"/>
              <a:t> </a:t>
            </a:r>
            <a:r>
              <a:rPr lang="en-MY" sz="2400" dirty="0" err="1"/>
              <a:t>nostrud</a:t>
            </a:r>
            <a:r>
              <a:rPr lang="en-MY" sz="2400" dirty="0"/>
              <a:t> exercitation </a:t>
            </a:r>
            <a:r>
              <a:rPr lang="en-MY" sz="2400" dirty="0" err="1"/>
              <a:t>ullamco</a:t>
            </a:r>
            <a:r>
              <a:rPr lang="en-MY" sz="2400" dirty="0"/>
              <a:t> </a:t>
            </a:r>
            <a:r>
              <a:rPr lang="en-MY" sz="2400" dirty="0" err="1"/>
              <a:t>laboris</a:t>
            </a:r>
            <a:r>
              <a:rPr lang="en-MY" sz="2400" dirty="0"/>
              <a:t> nisi </a:t>
            </a:r>
            <a:r>
              <a:rPr lang="en-MY" sz="2400" dirty="0" err="1"/>
              <a:t>ut</a:t>
            </a:r>
            <a:r>
              <a:rPr lang="en-MY" sz="2400" dirty="0"/>
              <a:t> </a:t>
            </a:r>
            <a:r>
              <a:rPr lang="en-MY" sz="2400" dirty="0" err="1"/>
              <a:t>aliquip</a:t>
            </a:r>
            <a:r>
              <a:rPr lang="en-MY" sz="2400" dirty="0"/>
              <a:t> ex </a:t>
            </a:r>
            <a:r>
              <a:rPr lang="en-MY" sz="2400" dirty="0" err="1"/>
              <a:t>ea</a:t>
            </a:r>
            <a:r>
              <a:rPr lang="en-MY" sz="2400" dirty="0"/>
              <a:t> </a:t>
            </a:r>
            <a:r>
              <a:rPr lang="en-MY" sz="2400" dirty="0" err="1"/>
              <a:t>commodo</a:t>
            </a:r>
            <a:r>
              <a:rPr lang="en-MY" sz="2400" dirty="0"/>
              <a:t> </a:t>
            </a:r>
            <a:r>
              <a:rPr lang="en-MY" sz="2400" dirty="0" err="1"/>
              <a:t>consequat</a:t>
            </a:r>
            <a:r>
              <a:rPr lang="en-MY" sz="2400" dirty="0"/>
              <a:t>. Duis </a:t>
            </a:r>
            <a:r>
              <a:rPr lang="en-MY" sz="2400" dirty="0" err="1"/>
              <a:t>aute</a:t>
            </a:r>
            <a:r>
              <a:rPr lang="en-MY" sz="2400" dirty="0"/>
              <a:t> </a:t>
            </a:r>
            <a:r>
              <a:rPr lang="en-MY" sz="2400" dirty="0" err="1"/>
              <a:t>irure</a:t>
            </a:r>
            <a:endParaRPr lang="en-MY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F6E6E-2E5F-9F47-CD10-A2ACDB2F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3200" dirty="0"/>
              <a:t>Point B</a:t>
            </a:r>
          </a:p>
          <a:p>
            <a:pPr marL="0" indent="0">
              <a:buNone/>
            </a:pPr>
            <a:r>
              <a:rPr lang="en-MY" sz="2400" dirty="0"/>
              <a:t>Lorem ipsum </a:t>
            </a:r>
            <a:r>
              <a:rPr lang="en-MY" sz="2400" dirty="0" err="1"/>
              <a:t>dolor</a:t>
            </a:r>
            <a:r>
              <a:rPr lang="en-MY" sz="2400" dirty="0"/>
              <a:t> sit </a:t>
            </a:r>
            <a:r>
              <a:rPr lang="en-MY" sz="2400" dirty="0" err="1"/>
              <a:t>amet</a:t>
            </a:r>
            <a:r>
              <a:rPr lang="en-MY" sz="2400" dirty="0"/>
              <a:t>, </a:t>
            </a:r>
            <a:r>
              <a:rPr lang="en-MY" sz="2400" dirty="0" err="1"/>
              <a:t>consectetur</a:t>
            </a:r>
            <a:r>
              <a:rPr lang="en-MY" sz="2400" dirty="0"/>
              <a:t> </a:t>
            </a:r>
            <a:r>
              <a:rPr lang="en-MY" sz="2400" dirty="0" err="1"/>
              <a:t>adipiscing</a:t>
            </a:r>
            <a:r>
              <a:rPr lang="en-MY" sz="2400" dirty="0"/>
              <a:t> </a:t>
            </a:r>
            <a:r>
              <a:rPr lang="en-MY" sz="2400" dirty="0" err="1"/>
              <a:t>elit</a:t>
            </a:r>
            <a:r>
              <a:rPr lang="en-MY" sz="2400" dirty="0"/>
              <a:t>, </a:t>
            </a:r>
            <a:r>
              <a:rPr lang="en-MY" sz="2400" dirty="0" err="1"/>
              <a:t>sed</a:t>
            </a:r>
            <a:r>
              <a:rPr lang="en-MY" sz="2400" dirty="0"/>
              <a:t> do </a:t>
            </a:r>
            <a:r>
              <a:rPr lang="en-MY" sz="2400" dirty="0" err="1"/>
              <a:t>eiusmod</a:t>
            </a:r>
            <a:r>
              <a:rPr lang="en-MY" sz="2400" dirty="0"/>
              <a:t> </a:t>
            </a:r>
            <a:r>
              <a:rPr lang="en-MY" sz="2400" dirty="0" err="1"/>
              <a:t>tempor</a:t>
            </a:r>
            <a:r>
              <a:rPr lang="en-MY" sz="2400" dirty="0"/>
              <a:t> </a:t>
            </a:r>
            <a:r>
              <a:rPr lang="en-MY" sz="2400" dirty="0" err="1"/>
              <a:t>incididunt</a:t>
            </a:r>
            <a:r>
              <a:rPr lang="en-MY" sz="2400" dirty="0"/>
              <a:t> </a:t>
            </a:r>
            <a:r>
              <a:rPr lang="en-MY" sz="2400" dirty="0" err="1"/>
              <a:t>ut</a:t>
            </a:r>
            <a:r>
              <a:rPr lang="en-MY" sz="2400" dirty="0"/>
              <a:t> labore et dolore magna </a:t>
            </a:r>
            <a:r>
              <a:rPr lang="en-MY" sz="2400" dirty="0" err="1"/>
              <a:t>aliqua</a:t>
            </a:r>
            <a:r>
              <a:rPr lang="en-MY" sz="2400" dirty="0"/>
              <a:t>. Ut </a:t>
            </a:r>
            <a:r>
              <a:rPr lang="en-MY" sz="2400" dirty="0" err="1"/>
              <a:t>enim</a:t>
            </a:r>
            <a:r>
              <a:rPr lang="en-MY" sz="2400" dirty="0"/>
              <a:t> ad minim </a:t>
            </a:r>
            <a:r>
              <a:rPr lang="en-MY" sz="2400" dirty="0" err="1"/>
              <a:t>veniam</a:t>
            </a:r>
            <a:r>
              <a:rPr lang="en-MY" sz="2400" dirty="0"/>
              <a:t>, </a:t>
            </a:r>
            <a:r>
              <a:rPr lang="en-MY" sz="2400" dirty="0" err="1"/>
              <a:t>quis</a:t>
            </a:r>
            <a:r>
              <a:rPr lang="en-MY" sz="2400" dirty="0"/>
              <a:t> </a:t>
            </a:r>
            <a:r>
              <a:rPr lang="en-MY" sz="2400" dirty="0" err="1"/>
              <a:t>nostrud</a:t>
            </a:r>
            <a:r>
              <a:rPr lang="en-MY" sz="2400" dirty="0"/>
              <a:t> exercitation </a:t>
            </a:r>
            <a:r>
              <a:rPr lang="en-MY" sz="2400" dirty="0" err="1"/>
              <a:t>ullamco</a:t>
            </a:r>
            <a:r>
              <a:rPr lang="en-MY" sz="2400" dirty="0"/>
              <a:t> </a:t>
            </a:r>
            <a:r>
              <a:rPr lang="en-MY" sz="2400" dirty="0" err="1"/>
              <a:t>laboris</a:t>
            </a:r>
            <a:r>
              <a:rPr lang="en-MY" sz="2400" dirty="0"/>
              <a:t> nisi </a:t>
            </a:r>
            <a:r>
              <a:rPr lang="en-MY" sz="2400" dirty="0" err="1"/>
              <a:t>ut</a:t>
            </a:r>
            <a:r>
              <a:rPr lang="en-MY" sz="2400" dirty="0"/>
              <a:t> </a:t>
            </a:r>
            <a:r>
              <a:rPr lang="en-MY" sz="2400" dirty="0" err="1"/>
              <a:t>aliquip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325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D968-1996-A712-31A0-9764CAC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328" y="1772816"/>
            <a:ext cx="7587343" cy="33123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MY" b="1" dirty="0"/>
              <a:t>“</a:t>
            </a:r>
          </a:p>
          <a:p>
            <a:pPr marL="0" indent="0" algn="ctr">
              <a:buNone/>
            </a:pPr>
            <a:r>
              <a:rPr lang="en-MY" dirty="0"/>
              <a:t>Lorem ipsum </a:t>
            </a:r>
            <a:r>
              <a:rPr lang="en-MY" dirty="0" err="1"/>
              <a:t>dolor</a:t>
            </a:r>
            <a:r>
              <a:rPr lang="en-MY" dirty="0"/>
              <a:t> sit </a:t>
            </a:r>
            <a:r>
              <a:rPr lang="en-MY" dirty="0" err="1"/>
              <a:t>amet</a:t>
            </a:r>
            <a:r>
              <a:rPr lang="en-MY" dirty="0"/>
              <a:t>, </a:t>
            </a:r>
            <a:r>
              <a:rPr lang="en-MY" dirty="0" err="1"/>
              <a:t>consectetur</a:t>
            </a:r>
            <a:r>
              <a:rPr lang="en-MY" dirty="0"/>
              <a:t> </a:t>
            </a:r>
            <a:r>
              <a:rPr lang="en-MY" dirty="0" err="1"/>
              <a:t>adipiscing</a:t>
            </a:r>
            <a:r>
              <a:rPr lang="en-MY" dirty="0"/>
              <a:t> </a:t>
            </a:r>
            <a:r>
              <a:rPr lang="en-MY" dirty="0" err="1"/>
              <a:t>elit</a:t>
            </a:r>
            <a:r>
              <a:rPr lang="en-MY" dirty="0"/>
              <a:t>, </a:t>
            </a:r>
            <a:r>
              <a:rPr lang="en-MY" dirty="0" err="1"/>
              <a:t>sed</a:t>
            </a:r>
            <a:r>
              <a:rPr lang="en-MY" dirty="0"/>
              <a:t> do </a:t>
            </a:r>
            <a:r>
              <a:rPr lang="en-MY" dirty="0" err="1"/>
              <a:t>eiusmod</a:t>
            </a:r>
            <a:r>
              <a:rPr lang="en-MY" dirty="0"/>
              <a:t> </a:t>
            </a:r>
            <a:r>
              <a:rPr lang="en-MY" dirty="0" err="1"/>
              <a:t>tempor</a:t>
            </a:r>
            <a:r>
              <a:rPr lang="en-MY" dirty="0"/>
              <a:t> </a:t>
            </a:r>
            <a:r>
              <a:rPr lang="en-MY" dirty="0" err="1"/>
              <a:t>incididunt</a:t>
            </a:r>
            <a:r>
              <a:rPr lang="en-MY" dirty="0"/>
              <a:t> </a:t>
            </a:r>
            <a:r>
              <a:rPr lang="en-MY" dirty="0" err="1"/>
              <a:t>ut</a:t>
            </a:r>
            <a:r>
              <a:rPr lang="en-MY" dirty="0"/>
              <a:t> labore et dolore magna </a:t>
            </a:r>
            <a:r>
              <a:rPr lang="en-MY" dirty="0" err="1"/>
              <a:t>aliqua</a:t>
            </a:r>
            <a:r>
              <a:rPr lang="en-MY" dirty="0"/>
              <a:t>. Ut </a:t>
            </a:r>
            <a:r>
              <a:rPr lang="en-MY" dirty="0" err="1"/>
              <a:t>enim</a:t>
            </a:r>
            <a:r>
              <a:rPr lang="en-MY" dirty="0"/>
              <a:t> ad minim </a:t>
            </a:r>
            <a:r>
              <a:rPr lang="en-MY" dirty="0" err="1"/>
              <a:t>veniam</a:t>
            </a:r>
            <a:r>
              <a:rPr lang="en-MY" dirty="0"/>
              <a:t>, </a:t>
            </a:r>
            <a:r>
              <a:rPr lang="en-MY" dirty="0" err="1"/>
              <a:t>quis</a:t>
            </a:r>
            <a:r>
              <a:rPr lang="en-MY" dirty="0"/>
              <a:t> </a:t>
            </a:r>
            <a:r>
              <a:rPr lang="en-MY" dirty="0" err="1"/>
              <a:t>nostrud</a:t>
            </a:r>
            <a:r>
              <a:rPr lang="en-MY" dirty="0"/>
              <a:t> exercitation </a:t>
            </a:r>
            <a:r>
              <a:rPr lang="en-MY" dirty="0" err="1"/>
              <a:t>ullamco</a:t>
            </a:r>
            <a:r>
              <a:rPr lang="en-MY" dirty="0"/>
              <a:t> </a:t>
            </a:r>
            <a:r>
              <a:rPr lang="en-MY" dirty="0" err="1"/>
              <a:t>laboris</a:t>
            </a:r>
            <a:r>
              <a:rPr lang="en-MY" dirty="0"/>
              <a:t> nisi </a:t>
            </a:r>
            <a:r>
              <a:rPr lang="en-MY" dirty="0" err="1"/>
              <a:t>ut</a:t>
            </a:r>
            <a:r>
              <a:rPr lang="en-MY" dirty="0"/>
              <a:t> </a:t>
            </a:r>
            <a:r>
              <a:rPr lang="en-MY" dirty="0" err="1"/>
              <a:t>aliquip</a:t>
            </a:r>
            <a:r>
              <a:rPr lang="en-MY" dirty="0"/>
              <a:t> ex </a:t>
            </a:r>
            <a:r>
              <a:rPr lang="en-MY" dirty="0" err="1"/>
              <a:t>ea</a:t>
            </a:r>
            <a:r>
              <a:rPr lang="en-MY" dirty="0"/>
              <a:t> </a:t>
            </a:r>
            <a:r>
              <a:rPr lang="en-MY" dirty="0" err="1"/>
              <a:t>commodo</a:t>
            </a:r>
            <a:r>
              <a:rPr lang="en-MY" dirty="0"/>
              <a:t> </a:t>
            </a:r>
            <a:r>
              <a:rPr lang="en-MY" dirty="0" err="1"/>
              <a:t>consequat</a:t>
            </a:r>
            <a:r>
              <a:rPr lang="en-MY" dirty="0"/>
              <a:t>. </a:t>
            </a:r>
          </a:p>
          <a:p>
            <a:pPr marL="0" indent="0" algn="ctr">
              <a:buNone/>
            </a:pPr>
            <a:r>
              <a:rPr lang="en-MY" b="1" dirty="0"/>
              <a:t>“</a:t>
            </a:r>
          </a:p>
          <a:p>
            <a:pPr marL="0" indent="0" algn="ctr">
              <a:buNone/>
            </a:pPr>
            <a:r>
              <a:rPr lang="en-MY" dirty="0"/>
              <a:t>- Lorem</a:t>
            </a:r>
          </a:p>
        </p:txBody>
      </p:sp>
    </p:spTree>
    <p:extLst>
      <p:ext uri="{BB962C8B-B14F-4D97-AF65-F5344CB8AC3E}">
        <p14:creationId xmlns:p14="http://schemas.microsoft.com/office/powerpoint/2010/main" val="197374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ED98-1FAB-09DD-9612-7CF8DCBD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118"/>
            <a:ext cx="10515600" cy="4703763"/>
          </a:xfrm>
        </p:spPr>
        <p:txBody>
          <a:bodyPr>
            <a:normAutofit/>
          </a:bodyPr>
          <a:lstStyle/>
          <a:p>
            <a:pPr algn="ctr"/>
            <a:r>
              <a:rPr lang="en-MY" sz="6000" b="1" dirty="0"/>
              <a:t>Key Point</a:t>
            </a:r>
          </a:p>
        </p:txBody>
      </p:sp>
    </p:spTree>
    <p:extLst>
      <p:ext uri="{BB962C8B-B14F-4D97-AF65-F5344CB8AC3E}">
        <p14:creationId xmlns:p14="http://schemas.microsoft.com/office/powerpoint/2010/main" val="338810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3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348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Title slide</vt:lpstr>
      <vt:lpstr>Introduction</vt:lpstr>
      <vt:lpstr>Agenda</vt:lpstr>
      <vt:lpstr>Content</vt:lpstr>
      <vt:lpstr>Content</vt:lpstr>
      <vt:lpstr>Comparison</vt:lpstr>
      <vt:lpstr>PowerPoint Presentation</vt:lpstr>
      <vt:lpstr>Key Point</vt:lpstr>
      <vt:lpstr>PowerPoint Presentation</vt:lpstr>
      <vt:lpstr>Data and Statistics</vt:lpstr>
      <vt:lpstr>Bar Chart</vt:lpstr>
      <vt:lpstr>Pie Chart</vt:lpstr>
      <vt:lpstr>PowerPoint Presentation</vt:lpstr>
      <vt:lpstr>Contact Information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wingu H</dc:creator>
  <cp:lastModifiedBy>wingu H</cp:lastModifiedBy>
  <cp:revision>1</cp:revision>
  <dcterms:created xsi:type="dcterms:W3CDTF">2023-03-27T10:26:35Z</dcterms:created>
  <dcterms:modified xsi:type="dcterms:W3CDTF">2023-04-16T10:35:49Z</dcterms:modified>
</cp:coreProperties>
</file>