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64" r:id="rId4"/>
    <p:sldId id="258" r:id="rId5"/>
    <p:sldId id="259" r:id="rId6"/>
    <p:sldId id="262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F72BA41-EC5B-4197-BCC8-0FD2E523CD7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8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5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85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0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44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3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0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9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1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31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F72BA41-EC5B-4197-BCC8-0FD2E523CD7A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2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chu Pichu">
            <a:extLst>
              <a:ext uri="{FF2B5EF4-FFF2-40B4-BE49-F238E27FC236}">
                <a16:creationId xmlns:a16="http://schemas.microsoft.com/office/drawing/2014/main" id="{1ACE5782-D7B1-C441-F273-292FB851B8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709" r="-1" b="-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418DB0-A1E1-46EF-B7A9-FEE0DFC47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3684437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pc="100"/>
              <a:t>Airline Fatalities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A997C5D-8590-4043-ABA7-C296D9B12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1371" y="643467"/>
            <a:ext cx="6574112" cy="5571066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solidFill>
                  <a:schemeClr val="tx1"/>
                </a:solidFill>
                <a:effectLst/>
              </a:rPr>
              <a:t>Harlan Wittlieff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solidFill>
                  <a:schemeClr val="tx1"/>
                </a:solidFill>
                <a:effectLst/>
              </a:rPr>
              <a:t>Data Science, Bellevue University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solidFill>
                  <a:schemeClr val="tx1"/>
                </a:solidFill>
                <a:effectLst/>
              </a:rPr>
              <a:t>DSC 640: Data Presentation &amp; Visualization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solidFill>
                  <a:schemeClr val="tx1"/>
                </a:solidFill>
                <a:effectLst/>
              </a:rPr>
              <a:t>Catherine Williams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solidFill>
                  <a:schemeClr val="tx1"/>
                </a:solidFill>
                <a:effectLst/>
              </a:rPr>
              <a:t>April 23, 2022</a:t>
            </a:r>
          </a:p>
          <a:p>
            <a:pPr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38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3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2AA69-5640-41C1-B129-0F7FA70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Overview</a:t>
            </a:r>
          </a:p>
        </p:txBody>
      </p:sp>
      <p:cxnSp>
        <p:nvCxnSpPr>
          <p:cNvPr id="29" name="Straight Connector 25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CBEC165-1555-4843-ABEA-5182BC0925FE}"/>
              </a:ext>
            </a:extLst>
          </p:cNvPr>
          <p:cNvSpPr txBox="1"/>
          <p:nvPr/>
        </p:nvSpPr>
        <p:spPr>
          <a:xfrm>
            <a:off x="5826095" y="2238657"/>
            <a:ext cx="6097424" cy="3122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Media focus on airline safety with messaging that air is no longer a safe way to travel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solidFill>
                  <a:srgbClr val="1CADE4"/>
                </a:solidFill>
                <a:latin typeface="Tw Cen MT" panose="020B0602020104020603"/>
              </a:rPr>
              <a:t>Data analysis results: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solidFill>
                  <a:srgbClr val="1CADE4"/>
                </a:solidFill>
                <a:latin typeface="Tw Cen MT" panose="020B0602020104020603"/>
              </a:rPr>
              <a:t>Airplane accident trends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Airline </a:t>
            </a:r>
            <a:r>
              <a:rPr lang="en-US" sz="2200" dirty="0">
                <a:solidFill>
                  <a:srgbClr val="1CADE4"/>
                </a:solidFill>
                <a:latin typeface="Tw Cen MT" panose="020B0602020104020603"/>
              </a:rPr>
              <a:t>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ravel vs automobile </a:t>
            </a:r>
            <a:r>
              <a:rPr lang="en-US" sz="2200" dirty="0">
                <a:solidFill>
                  <a:srgbClr val="1CADE4"/>
                </a:solidFill>
                <a:latin typeface="Tw Cen MT" panose="020B0602020104020603"/>
              </a:rPr>
              <a:t>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ravel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How our airline compares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ourier New" panose="02070309020205020404" pitchFamily="49" charset="0"/>
              <a:buChar char="o"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16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3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2AA69-5640-41C1-B129-0F7FA70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Airplane Accident Trends</a:t>
            </a:r>
          </a:p>
        </p:txBody>
      </p:sp>
      <p:cxnSp>
        <p:nvCxnSpPr>
          <p:cNvPr id="29" name="Straight Connector 25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5FE4-40BC-4A5C-942D-3E21A75A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Over the past decade accidents have seen a downward trend</a:t>
            </a:r>
          </a:p>
          <a:p>
            <a:r>
              <a:rPr lang="en-US" dirty="0">
                <a:solidFill>
                  <a:srgbClr val="FFFFFF"/>
                </a:solidFill>
              </a:rPr>
              <a:t>An uptick over the past two years may be causing the additional media scrutiny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D08047-85D2-4AD5-9930-6551D159D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422" y="0"/>
            <a:ext cx="6141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3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2AA69-5640-41C1-B129-0F7FA70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Airplane Accident Trends</a:t>
            </a:r>
          </a:p>
        </p:txBody>
      </p:sp>
      <p:cxnSp>
        <p:nvCxnSpPr>
          <p:cNvPr id="29" name="Straight Connector 25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5FE4-40BC-4A5C-942D-3E21A75A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Year to year fatalities have some variability</a:t>
            </a:r>
          </a:p>
          <a:p>
            <a:r>
              <a:rPr lang="en-US" dirty="0">
                <a:solidFill>
                  <a:srgbClr val="FFFFFF"/>
                </a:solidFill>
              </a:rPr>
              <a:t>Overall, over the past decade, fatalities have decreased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06CA-52E2-4D70-BF3C-34AA565B5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826" y="28637"/>
            <a:ext cx="6049219" cy="682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1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E59537-F336-41D8-A75F-FF4315D53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771" y="37870"/>
            <a:ext cx="6116080" cy="6820130"/>
          </a:xfrm>
          <a:prstGeom prst="rect">
            <a:avLst/>
          </a:prstGeom>
        </p:spPr>
      </p:pic>
      <p:sp>
        <p:nvSpPr>
          <p:cNvPr id="28" name="Rectangle 23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2AA69-5640-41C1-B129-0F7FA70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Airplane Accident Trends</a:t>
            </a:r>
          </a:p>
        </p:txBody>
      </p:sp>
      <p:cxnSp>
        <p:nvCxnSpPr>
          <p:cNvPr id="29" name="Straight Connector 25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5FE4-40BC-4A5C-942D-3E21A75A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2014 and 2015 saw more deadly individual accidents</a:t>
            </a:r>
          </a:p>
          <a:p>
            <a:r>
              <a:rPr lang="en-US" dirty="0">
                <a:solidFill>
                  <a:srgbClr val="FFFFFF"/>
                </a:solidFill>
              </a:rPr>
              <a:t>Except for 2014 and 2015, fatalities per accident has remained constant over the past decade</a:t>
            </a:r>
          </a:p>
        </p:txBody>
      </p:sp>
    </p:spTree>
    <p:extLst>
      <p:ext uri="{BB962C8B-B14F-4D97-AF65-F5344CB8AC3E}">
        <p14:creationId xmlns:p14="http://schemas.microsoft.com/office/powerpoint/2010/main" val="408073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7AA131-B571-4C24-AE3E-B67B699F5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771" y="37148"/>
            <a:ext cx="6057272" cy="6783704"/>
          </a:xfrm>
          <a:prstGeom prst="rect">
            <a:avLst/>
          </a:prstGeom>
        </p:spPr>
      </p:pic>
      <p:sp>
        <p:nvSpPr>
          <p:cNvPr id="28" name="Rectangle 23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2AA69-5640-41C1-B129-0F7FA70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Airline travel remains a safe choice</a:t>
            </a:r>
          </a:p>
        </p:txBody>
      </p:sp>
      <p:cxnSp>
        <p:nvCxnSpPr>
          <p:cNvPr id="29" name="Straight Connector 25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5FE4-40BC-4A5C-942D-3E21A75A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Airline travel is still the safer way to travel when compared to automobiles </a:t>
            </a:r>
          </a:p>
        </p:txBody>
      </p:sp>
    </p:spTree>
    <p:extLst>
      <p:ext uri="{BB962C8B-B14F-4D97-AF65-F5344CB8AC3E}">
        <p14:creationId xmlns:p14="http://schemas.microsoft.com/office/powerpoint/2010/main" val="370547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C78EAB-5856-4204-A46C-620BF6C7B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7"/>
          <a:stretch/>
        </p:blipFill>
        <p:spPr>
          <a:xfrm>
            <a:off x="5956007" y="0"/>
            <a:ext cx="5973009" cy="6811326"/>
          </a:xfrm>
          <a:prstGeom prst="rect">
            <a:avLst/>
          </a:prstGeom>
        </p:spPr>
      </p:pic>
      <p:sp>
        <p:nvSpPr>
          <p:cNvPr id="28" name="Rectangle 23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2AA69-5640-41C1-B129-0F7FA70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Where do we fit in?</a:t>
            </a:r>
          </a:p>
        </p:txBody>
      </p:sp>
      <p:cxnSp>
        <p:nvCxnSpPr>
          <p:cNvPr id="29" name="Straight Connector 25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5FE4-40BC-4A5C-942D-3E21A75A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 at US Airways see fewer total fatalities compared to our competition</a:t>
            </a:r>
          </a:p>
        </p:txBody>
      </p:sp>
    </p:spTree>
    <p:extLst>
      <p:ext uri="{BB962C8B-B14F-4D97-AF65-F5344CB8AC3E}">
        <p14:creationId xmlns:p14="http://schemas.microsoft.com/office/powerpoint/2010/main" val="155459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9BE759-37A6-458B-8BEE-65AFDE347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007" y="0"/>
            <a:ext cx="5880996" cy="6839323"/>
          </a:xfrm>
          <a:prstGeom prst="rect">
            <a:avLst/>
          </a:prstGeom>
        </p:spPr>
      </p:pic>
      <p:sp>
        <p:nvSpPr>
          <p:cNvPr id="28" name="Rectangle 23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2AA69-5640-41C1-B129-0F7FA70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Where do we fit in?</a:t>
            </a:r>
          </a:p>
        </p:txBody>
      </p:sp>
      <p:cxnSp>
        <p:nvCxnSpPr>
          <p:cNvPr id="29" name="Straight Connector 25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5FE4-40BC-4A5C-942D-3E21A75A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 also see fewer fatalities per billion seat miles when compared against our competition</a:t>
            </a:r>
          </a:p>
        </p:txBody>
      </p:sp>
    </p:spTree>
    <p:extLst>
      <p:ext uri="{BB962C8B-B14F-4D97-AF65-F5344CB8AC3E}">
        <p14:creationId xmlns:p14="http://schemas.microsoft.com/office/powerpoint/2010/main" val="97700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3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2AA69-5640-41C1-B129-0F7FA70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Concluding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Remarks</a:t>
            </a:r>
          </a:p>
        </p:txBody>
      </p:sp>
      <p:cxnSp>
        <p:nvCxnSpPr>
          <p:cNvPr id="29" name="Straight Connector 25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5FE4-40BC-4A5C-942D-3E21A75A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343" y="2563738"/>
            <a:ext cx="5982945" cy="40421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Recent uptick in airline accidents may be causing the influx in media attention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US Airways had significantly fewer fatalities compared to competitors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657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1343</TotalTime>
  <Words>212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Courier New</vt:lpstr>
      <vt:lpstr>Tw Cen MT</vt:lpstr>
      <vt:lpstr>Tw Cen MT Condensed</vt:lpstr>
      <vt:lpstr>Wingdings 3</vt:lpstr>
      <vt:lpstr>Integral</vt:lpstr>
      <vt:lpstr>Airline Fatalities</vt:lpstr>
      <vt:lpstr>Overview</vt:lpstr>
      <vt:lpstr>Airplane Accident Trends</vt:lpstr>
      <vt:lpstr>Airplane Accident Trends</vt:lpstr>
      <vt:lpstr>Airplane Accident Trends</vt:lpstr>
      <vt:lpstr>Airline travel remains a safe choice</vt:lpstr>
      <vt:lpstr>Where do we fit in?</vt:lpstr>
      <vt:lpstr>Where do we fit in?</vt:lpstr>
      <vt:lpstr>Concluding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Harlan and Alexa Wittlieff</dc:creator>
  <cp:lastModifiedBy>Harlan and Alexa Wittlieff</cp:lastModifiedBy>
  <cp:revision>10</cp:revision>
  <dcterms:created xsi:type="dcterms:W3CDTF">2022-04-23T18:03:10Z</dcterms:created>
  <dcterms:modified xsi:type="dcterms:W3CDTF">2022-04-24T16:26:18Z</dcterms:modified>
</cp:coreProperties>
</file>