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66" r:id="rId2"/>
    <p:sldId id="259" r:id="rId3"/>
    <p:sldId id="262" r:id="rId4"/>
    <p:sldId id="260" r:id="rId5"/>
    <p:sldId id="257" r:id="rId6"/>
    <p:sldId id="263" r:id="rId7"/>
    <p:sldId id="265" r:id="rId8"/>
    <p:sldId id="264" r:id="rId9"/>
  </p:sldIdLst>
  <p:sldSz cx="12192000" cy="6858000"/>
  <p:notesSz cx="6858000" cy="9144000"/>
  <p:defaultTextStyle>
    <a:defPPr>
      <a:defRPr lang="ko-Kore-K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916"/>
    <p:restoredTop sz="97770"/>
  </p:normalViewPr>
  <p:slideViewPr>
    <p:cSldViewPr snapToGrid="0" snapToObjects="1">
      <p:cViewPr varScale="1">
        <p:scale>
          <a:sx n="216" d="100"/>
          <a:sy n="216" d="100"/>
        </p:scale>
        <p:origin x="632"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ore-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212792-07F4-164A-92E1-AE3B5174BBF3}" type="datetimeFigureOut">
              <a:rPr kumimoji="1" lang="ko-Kore-KR" altLang="en-US" smtClean="0"/>
              <a:t>2020. 10. 19.</a:t>
            </a:fld>
            <a:endParaRPr kumimoji="1" lang="ko-Kore-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ore-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endParaRPr kumimoji="1" lang="ko-Kore-KR" altLang="en-US"/>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ore-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6FACF4-FEDB-2940-A3A7-EB9FCE054393}" type="slidenum">
              <a:rPr kumimoji="1" lang="ko-Kore-KR" altLang="en-US" smtClean="0"/>
              <a:t>‹#›</a:t>
            </a:fld>
            <a:endParaRPr kumimoji="1" lang="ko-Kore-KR" altLang="en-US"/>
          </a:p>
        </p:txBody>
      </p:sp>
    </p:spTree>
    <p:extLst>
      <p:ext uri="{BB962C8B-B14F-4D97-AF65-F5344CB8AC3E}">
        <p14:creationId xmlns:p14="http://schemas.microsoft.com/office/powerpoint/2010/main" val="2749633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R" altLang="en-US"/>
          </a:p>
        </p:txBody>
      </p:sp>
      <p:sp>
        <p:nvSpPr>
          <p:cNvPr id="4" name="슬라이드 번호 개체 틀 3"/>
          <p:cNvSpPr>
            <a:spLocks noGrp="1"/>
          </p:cNvSpPr>
          <p:nvPr>
            <p:ph type="sldNum" sz="quarter" idx="5"/>
          </p:nvPr>
        </p:nvSpPr>
        <p:spPr/>
        <p:txBody>
          <a:bodyPr/>
          <a:lstStyle/>
          <a:p>
            <a:fld id="{F9CF7896-A219-C84E-8D58-D67F80A6D220}" type="slidenum">
              <a:rPr kumimoji="1" lang="ko-KR" altLang="en-US" smtClean="0"/>
              <a:t>1</a:t>
            </a:fld>
            <a:endParaRPr kumimoji="1" lang="ko-KR" altLang="en-US"/>
          </a:p>
        </p:txBody>
      </p:sp>
    </p:spTree>
    <p:extLst>
      <p:ext uri="{BB962C8B-B14F-4D97-AF65-F5344CB8AC3E}">
        <p14:creationId xmlns:p14="http://schemas.microsoft.com/office/powerpoint/2010/main" val="34188856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ore-KR" dirty="0"/>
              <a:t>Used Fisher discriminant classifier that I calculated for HW2.</a:t>
            </a:r>
            <a:r>
              <a:rPr kumimoji="1" lang="ko-KR" altLang="en-US" dirty="0"/>
              <a:t> </a:t>
            </a:r>
            <a:br>
              <a:rPr lang="en" altLang="ko-Kore-KR" dirty="0"/>
            </a:br>
            <a:r>
              <a:rPr lang="en" altLang="ko-Kore-KR" sz="1200" b="0" i="0" kern="1200" dirty="0">
                <a:solidFill>
                  <a:schemeClr val="tx1"/>
                </a:solidFill>
                <a:effectLst/>
                <a:latin typeface="+mn-lt"/>
                <a:ea typeface="+mn-ea"/>
                <a:cs typeface="+mn-cs"/>
              </a:rPr>
              <a:t>Last time I used a library and didn't even visualize it, so I calculated and visualized it all this time.</a:t>
            </a:r>
            <a:endParaRPr kumimoji="1" lang="en-US" altLang="ko-Kore-KR" dirty="0"/>
          </a:p>
          <a:p>
            <a:endParaRPr kumimoji="1" lang="ko-Kore-KR" altLang="en-US" dirty="0"/>
          </a:p>
        </p:txBody>
      </p:sp>
      <p:sp>
        <p:nvSpPr>
          <p:cNvPr id="4" name="슬라이드 번호 개체 틀 3"/>
          <p:cNvSpPr>
            <a:spLocks noGrp="1"/>
          </p:cNvSpPr>
          <p:nvPr>
            <p:ph type="sldNum" sz="quarter" idx="5"/>
          </p:nvPr>
        </p:nvSpPr>
        <p:spPr/>
        <p:txBody>
          <a:bodyPr/>
          <a:lstStyle/>
          <a:p>
            <a:fld id="{F26FACF4-FEDB-2940-A3A7-EB9FCE054393}" type="slidenum">
              <a:rPr kumimoji="1" lang="ko-Kore-KR" altLang="en-US" smtClean="0"/>
              <a:t>2</a:t>
            </a:fld>
            <a:endParaRPr kumimoji="1" lang="ko-Kore-KR" altLang="en-US"/>
          </a:p>
        </p:txBody>
      </p:sp>
    </p:spTree>
    <p:extLst>
      <p:ext uri="{BB962C8B-B14F-4D97-AF65-F5344CB8AC3E}">
        <p14:creationId xmlns:p14="http://schemas.microsoft.com/office/powerpoint/2010/main" val="37331101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br>
              <a:rPr lang="en" altLang="ko-Kore-KR" dirty="0"/>
            </a:br>
            <a:r>
              <a:rPr lang="en" altLang="ko-Kore-KR" sz="1200" b="0" i="0" kern="1200" dirty="0">
                <a:solidFill>
                  <a:schemeClr val="tx1"/>
                </a:solidFill>
                <a:effectLst/>
                <a:latin typeface="+mn-lt"/>
                <a:ea typeface="+mn-ea"/>
                <a:cs typeface="+mn-cs"/>
              </a:rPr>
              <a:t>B was a problem of classifying the given data using the generative model. Initially, w and w0 were calculated using the common covariance matrix using the given equation, and the accuracy was 0.795.</a:t>
            </a:r>
            <a:endParaRPr kumimoji="1" lang="ko-Kore-KR" altLang="en-US" dirty="0"/>
          </a:p>
        </p:txBody>
      </p:sp>
      <p:sp>
        <p:nvSpPr>
          <p:cNvPr id="4" name="슬라이드 번호 개체 틀 3"/>
          <p:cNvSpPr>
            <a:spLocks noGrp="1"/>
          </p:cNvSpPr>
          <p:nvPr>
            <p:ph type="sldNum" sz="quarter" idx="5"/>
          </p:nvPr>
        </p:nvSpPr>
        <p:spPr/>
        <p:txBody>
          <a:bodyPr/>
          <a:lstStyle/>
          <a:p>
            <a:fld id="{F26FACF4-FEDB-2940-A3A7-EB9FCE054393}" type="slidenum">
              <a:rPr kumimoji="1" lang="ko-Kore-KR" altLang="en-US" smtClean="0"/>
              <a:t>3</a:t>
            </a:fld>
            <a:endParaRPr kumimoji="1" lang="ko-Kore-KR" altLang="en-US"/>
          </a:p>
        </p:txBody>
      </p:sp>
    </p:spTree>
    <p:extLst>
      <p:ext uri="{BB962C8B-B14F-4D97-AF65-F5344CB8AC3E}">
        <p14:creationId xmlns:p14="http://schemas.microsoft.com/office/powerpoint/2010/main" val="36248086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 altLang="ko-Kore-KR" sz="1200" b="0" i="0" kern="1200" dirty="0">
                <a:solidFill>
                  <a:schemeClr val="tx1"/>
                </a:solidFill>
                <a:effectLst/>
                <a:latin typeface="+mn-lt"/>
                <a:ea typeface="+mn-ea"/>
                <a:cs typeface="+mn-cs"/>
              </a:rPr>
              <a:t>In problems c and d, </a:t>
            </a:r>
            <a:r>
              <a:rPr lang="en-US" altLang="ko-Kore-KR" sz="1200" b="0" i="0" kern="1200" dirty="0">
                <a:solidFill>
                  <a:schemeClr val="tx1"/>
                </a:solidFill>
                <a:effectLst/>
                <a:latin typeface="+mn-lt"/>
                <a:ea typeface="+mn-ea"/>
                <a:cs typeface="+mn-cs"/>
              </a:rPr>
              <a:t>I</a:t>
            </a:r>
            <a:r>
              <a:rPr lang="en" altLang="ko-Kore-KR" sz="1200" b="0" i="0" kern="1200" dirty="0">
                <a:solidFill>
                  <a:schemeClr val="tx1"/>
                </a:solidFill>
                <a:effectLst/>
                <a:latin typeface="+mn-lt"/>
                <a:ea typeface="+mn-ea"/>
                <a:cs typeface="+mn-cs"/>
              </a:rPr>
              <a:t> thought that individual covariance was about covariance of class 1 and 2. </a:t>
            </a:r>
          </a:p>
          <a:p>
            <a:pPr marL="0" marR="0" lvl="0" indent="0" algn="l" defTabSz="914400" rtl="0" eaLnBrk="1" fontAlgn="auto" latinLnBrk="0" hangingPunct="1">
              <a:lnSpc>
                <a:spcPct val="100000"/>
              </a:lnSpc>
              <a:spcBef>
                <a:spcPts val="0"/>
              </a:spcBef>
              <a:spcAft>
                <a:spcPts val="0"/>
              </a:spcAft>
              <a:buClrTx/>
              <a:buSzTx/>
              <a:buFontTx/>
              <a:buNone/>
              <a:tabLst/>
              <a:defRPr/>
            </a:pPr>
            <a:r>
              <a:rPr lang="en" altLang="ko-Kore-KR" sz="1200" b="0" i="0" kern="1200" dirty="0">
                <a:solidFill>
                  <a:schemeClr val="tx1"/>
                </a:solidFill>
                <a:effectLst/>
                <a:latin typeface="+mn-lt"/>
                <a:ea typeface="+mn-ea"/>
                <a:cs typeface="+mn-cs"/>
              </a:rPr>
              <a:t>In the visualization, the decision boundary for each covariance was skewed to either side compared to the shared, and the accuracy was 0.78.</a:t>
            </a:r>
          </a:p>
          <a:p>
            <a:r>
              <a:rPr lang="en-US" altLang="ko-Kore-KR" sz="1200" b="0" i="0" kern="1200" dirty="0">
                <a:solidFill>
                  <a:schemeClr val="tx1"/>
                </a:solidFill>
                <a:effectLst/>
                <a:latin typeface="+mn-lt"/>
                <a:ea typeface="+mn-ea"/>
                <a:cs typeface="+mn-cs"/>
              </a:rPr>
              <a:t>However,</a:t>
            </a:r>
            <a:r>
              <a:rPr lang="en" altLang="ko-Kore-KR" sz="1200" b="0" i="0" kern="1200" dirty="0">
                <a:solidFill>
                  <a:schemeClr val="tx1"/>
                </a:solidFill>
                <a:effectLst/>
                <a:latin typeface="+mn-lt"/>
                <a:ea typeface="+mn-ea"/>
                <a:cs typeface="+mn-cs"/>
              </a:rPr>
              <a:t> I can see my solution is not right and there’s some equations for the individual covariance so will update after the class.</a:t>
            </a:r>
          </a:p>
        </p:txBody>
      </p:sp>
      <p:sp>
        <p:nvSpPr>
          <p:cNvPr id="4" name="슬라이드 번호 개체 틀 3"/>
          <p:cNvSpPr>
            <a:spLocks noGrp="1"/>
          </p:cNvSpPr>
          <p:nvPr>
            <p:ph type="sldNum" sz="quarter" idx="5"/>
          </p:nvPr>
        </p:nvSpPr>
        <p:spPr/>
        <p:txBody>
          <a:bodyPr/>
          <a:lstStyle/>
          <a:p>
            <a:fld id="{F26FACF4-FEDB-2940-A3A7-EB9FCE054393}" type="slidenum">
              <a:rPr kumimoji="1" lang="ko-Kore-KR" altLang="en-US" smtClean="0"/>
              <a:t>4</a:t>
            </a:fld>
            <a:endParaRPr kumimoji="1" lang="ko-Kore-KR" altLang="en-US"/>
          </a:p>
        </p:txBody>
      </p:sp>
    </p:spTree>
    <p:extLst>
      <p:ext uri="{BB962C8B-B14F-4D97-AF65-F5344CB8AC3E}">
        <p14:creationId xmlns:p14="http://schemas.microsoft.com/office/powerpoint/2010/main" val="33961086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ore-KR" dirty="0"/>
              <a:t>Problem C was about classify the data using the generative model without assumption of Gaussian likelihoods</a:t>
            </a:r>
            <a:r>
              <a:rPr kumimoji="1" lang="en-US" altLang="ko-KR" dirty="0"/>
              <a:t>.</a:t>
            </a:r>
            <a:r>
              <a:rPr kumimoji="1" lang="ko-KR" altLang="en-US" dirty="0"/>
              <a:t> </a:t>
            </a:r>
            <a:br>
              <a:rPr lang="en" altLang="ko-Kore-KR" dirty="0"/>
            </a:br>
            <a:r>
              <a:rPr lang="en" altLang="ko-Kore-KR" sz="1200" b="0" i="0" kern="1200" dirty="0">
                <a:solidFill>
                  <a:schemeClr val="tx1"/>
                </a:solidFill>
                <a:effectLst/>
                <a:latin typeface="+mn-lt"/>
                <a:ea typeface="+mn-ea"/>
                <a:cs typeface="+mn-cs"/>
              </a:rPr>
              <a:t>Unfortunately, I don't know how to approach the solution, so I'll learn from others’ solution.</a:t>
            </a:r>
          </a:p>
          <a:p>
            <a:endParaRPr lang="en" altLang="ko-Kore-KR" sz="1200" b="0" i="0" kern="1200" dirty="0">
              <a:solidFill>
                <a:schemeClr val="tx1"/>
              </a:solidFill>
              <a:effectLst/>
              <a:latin typeface="+mn-lt"/>
              <a:ea typeface="+mn-ea"/>
              <a:cs typeface="+mn-cs"/>
            </a:endParaRPr>
          </a:p>
          <a:p>
            <a:r>
              <a:rPr kumimoji="1" lang="en" altLang="ko-Kore-KR" sz="1200" b="0" i="0" kern="1200" dirty="0">
                <a:solidFill>
                  <a:schemeClr val="tx1"/>
                </a:solidFill>
                <a:effectLst/>
                <a:latin typeface="+mn-lt"/>
                <a:ea typeface="+mn-ea"/>
                <a:cs typeface="+mn-cs"/>
              </a:rPr>
              <a:t>D was </a:t>
            </a:r>
            <a:r>
              <a:rPr lang="en" altLang="ko-Kore-KR" sz="1200" b="0" i="0" kern="1200" dirty="0">
                <a:solidFill>
                  <a:schemeClr val="tx1"/>
                </a:solidFill>
                <a:effectLst/>
                <a:latin typeface="+mn-lt"/>
                <a:ea typeface="+mn-ea"/>
                <a:cs typeface="+mn-cs"/>
              </a:rPr>
              <a:t>a problem of classifying data through a logistic regression model. </a:t>
            </a:r>
            <a:endParaRPr kumimoji="1" lang="en" altLang="ko-Kore-KR" sz="1200" b="0" i="0" kern="1200" dirty="0">
              <a:solidFill>
                <a:schemeClr val="tx1"/>
              </a:solidFill>
              <a:effectLst/>
              <a:latin typeface="+mn-lt"/>
              <a:ea typeface="+mn-ea"/>
              <a:cs typeface="+mn-cs"/>
            </a:endParaRPr>
          </a:p>
          <a:p>
            <a:r>
              <a:rPr lang="en" altLang="ko-Kore-KR" sz="1200" b="0" i="0" kern="1200" dirty="0">
                <a:solidFill>
                  <a:schemeClr val="tx1"/>
                </a:solidFill>
                <a:effectLst/>
                <a:latin typeface="+mn-lt"/>
                <a:ea typeface="+mn-ea"/>
                <a:cs typeface="+mn-cs"/>
              </a:rPr>
              <a:t>pi will be the x y coordinate of the train data containing 1, and w will be the vector containing the bias w0.</a:t>
            </a:r>
          </a:p>
          <a:p>
            <a:r>
              <a:rPr kumimoji="1" lang="en" altLang="ko-Kore-KR" sz="1200" b="0" i="0" kern="1200" dirty="0">
                <a:solidFill>
                  <a:schemeClr val="tx1"/>
                </a:solidFill>
                <a:effectLst/>
                <a:latin typeface="+mn-lt"/>
                <a:ea typeface="+mn-ea"/>
                <a:cs typeface="+mn-cs"/>
              </a:rPr>
              <a:t>From this equations, I started to build some functions.</a:t>
            </a:r>
          </a:p>
          <a:p>
            <a:endParaRPr kumimoji="1" lang="ko-Kore-KR" altLang="en-US" dirty="0"/>
          </a:p>
        </p:txBody>
      </p:sp>
      <p:sp>
        <p:nvSpPr>
          <p:cNvPr id="4" name="슬라이드 번호 개체 틀 3"/>
          <p:cNvSpPr>
            <a:spLocks noGrp="1"/>
          </p:cNvSpPr>
          <p:nvPr>
            <p:ph type="sldNum" sz="quarter" idx="5"/>
          </p:nvPr>
        </p:nvSpPr>
        <p:spPr/>
        <p:txBody>
          <a:bodyPr/>
          <a:lstStyle/>
          <a:p>
            <a:fld id="{F26FACF4-FEDB-2940-A3A7-EB9FCE054393}" type="slidenum">
              <a:rPr kumimoji="1" lang="ko-Kore-KR" altLang="en-US" smtClean="0"/>
              <a:t>5</a:t>
            </a:fld>
            <a:endParaRPr kumimoji="1" lang="ko-Kore-KR" altLang="en-US"/>
          </a:p>
        </p:txBody>
      </p:sp>
    </p:spTree>
    <p:extLst>
      <p:ext uri="{BB962C8B-B14F-4D97-AF65-F5344CB8AC3E}">
        <p14:creationId xmlns:p14="http://schemas.microsoft.com/office/powerpoint/2010/main" val="37602167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ore-KR" dirty="0"/>
              <a:t>Before that, the given labels were 1 and -1, so I changed them as 1 and 0, just for convenience of using sigmoid function.</a:t>
            </a:r>
          </a:p>
          <a:p>
            <a:r>
              <a:rPr kumimoji="1" lang="en-US" altLang="ko-Kore-KR" dirty="0"/>
              <a:t>What I made is one sigmoid function and one Newton-Raphson update containing the equation on the right side.</a:t>
            </a:r>
          </a:p>
          <a:p>
            <a:r>
              <a:rPr kumimoji="1" lang="en-US" altLang="ko-Kore-KR" dirty="0"/>
              <a:t>This function returns updated w through iterations.</a:t>
            </a:r>
          </a:p>
          <a:p>
            <a:endParaRPr kumimoji="1" lang="en-US" altLang="ko-Kore-KR" dirty="0"/>
          </a:p>
        </p:txBody>
      </p:sp>
      <p:sp>
        <p:nvSpPr>
          <p:cNvPr id="4" name="슬라이드 번호 개체 틀 3"/>
          <p:cNvSpPr>
            <a:spLocks noGrp="1"/>
          </p:cNvSpPr>
          <p:nvPr>
            <p:ph type="sldNum" sz="quarter" idx="5"/>
          </p:nvPr>
        </p:nvSpPr>
        <p:spPr/>
        <p:txBody>
          <a:bodyPr/>
          <a:lstStyle/>
          <a:p>
            <a:fld id="{F26FACF4-FEDB-2940-A3A7-EB9FCE054393}" type="slidenum">
              <a:rPr kumimoji="1" lang="ko-Kore-KR" altLang="en-US" smtClean="0"/>
              <a:t>6</a:t>
            </a:fld>
            <a:endParaRPr kumimoji="1" lang="ko-Kore-KR" altLang="en-US"/>
          </a:p>
        </p:txBody>
      </p:sp>
    </p:spTree>
    <p:extLst>
      <p:ext uri="{BB962C8B-B14F-4D97-AF65-F5344CB8AC3E}">
        <p14:creationId xmlns:p14="http://schemas.microsoft.com/office/powerpoint/2010/main" val="10294855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ore-KR" dirty="0"/>
              <a:t>The accuracy was 0.795. Also I can see difference from previous classification results.</a:t>
            </a:r>
            <a:endParaRPr kumimoji="1" lang="ko-Kore-KR" altLang="en-US" dirty="0"/>
          </a:p>
        </p:txBody>
      </p:sp>
      <p:sp>
        <p:nvSpPr>
          <p:cNvPr id="4" name="슬라이드 번호 개체 틀 3"/>
          <p:cNvSpPr>
            <a:spLocks noGrp="1"/>
          </p:cNvSpPr>
          <p:nvPr>
            <p:ph type="sldNum" sz="quarter" idx="5"/>
          </p:nvPr>
        </p:nvSpPr>
        <p:spPr/>
        <p:txBody>
          <a:bodyPr/>
          <a:lstStyle/>
          <a:p>
            <a:fld id="{F26FACF4-FEDB-2940-A3A7-EB9FCE054393}" type="slidenum">
              <a:rPr kumimoji="1" lang="ko-Kore-KR" altLang="en-US" smtClean="0"/>
              <a:t>7</a:t>
            </a:fld>
            <a:endParaRPr kumimoji="1" lang="ko-Kore-KR" altLang="en-US"/>
          </a:p>
        </p:txBody>
      </p:sp>
    </p:spTree>
    <p:extLst>
      <p:ext uri="{BB962C8B-B14F-4D97-AF65-F5344CB8AC3E}">
        <p14:creationId xmlns:p14="http://schemas.microsoft.com/office/powerpoint/2010/main" val="3512906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ore-KR" dirty="0"/>
              <a:t>For problem E, I</a:t>
            </a:r>
            <a:r>
              <a:rPr kumimoji="1" lang="en-US" altLang="ko-KR" dirty="0"/>
              <a:t>’m not really sure about my solution.. But I </a:t>
            </a:r>
            <a:r>
              <a:rPr kumimoji="1" lang="en-US" altLang="ko-Kore-KR" dirty="0"/>
              <a:t>nearly get the concept of Radial Basis Function kernel.</a:t>
            </a:r>
          </a:p>
          <a:p>
            <a:r>
              <a:rPr kumimoji="1" lang="en-US" altLang="ko-Kore-KR" dirty="0"/>
              <a:t>I understand that this concept includes Euclidean distance from given x. and it’s about giving different weights using the distance. </a:t>
            </a:r>
          </a:p>
          <a:p>
            <a:r>
              <a:rPr kumimoji="1" lang="en-US" altLang="ko-Kore-KR" dirty="0"/>
              <a:t>What I’ve done is implementing the RBF with the given equation. So it turns new train data that are projected in 610 dimensions, and I put the new data into logistic regression, which returns 610 by 1 </a:t>
            </a:r>
            <a:r>
              <a:rPr kumimoji="1" lang="en-US" altLang="ko-Kore-KR" dirty="0" err="1"/>
              <a:t>matix</a:t>
            </a:r>
            <a:r>
              <a:rPr kumimoji="1" lang="en-US" altLang="ko-Kore-KR" dirty="0"/>
              <a:t>.</a:t>
            </a:r>
          </a:p>
          <a:p>
            <a:r>
              <a:rPr kumimoji="1" lang="en-US" altLang="ko-Kore-KR" dirty="0"/>
              <a:t>It seems like it was overfitted since I put sigma just as 1. </a:t>
            </a:r>
          </a:p>
        </p:txBody>
      </p:sp>
      <p:sp>
        <p:nvSpPr>
          <p:cNvPr id="4" name="슬라이드 번호 개체 틀 3"/>
          <p:cNvSpPr>
            <a:spLocks noGrp="1"/>
          </p:cNvSpPr>
          <p:nvPr>
            <p:ph type="sldNum" sz="quarter" idx="5"/>
          </p:nvPr>
        </p:nvSpPr>
        <p:spPr/>
        <p:txBody>
          <a:bodyPr/>
          <a:lstStyle/>
          <a:p>
            <a:fld id="{F26FACF4-FEDB-2940-A3A7-EB9FCE054393}" type="slidenum">
              <a:rPr kumimoji="1" lang="ko-Kore-KR" altLang="en-US" smtClean="0"/>
              <a:t>8</a:t>
            </a:fld>
            <a:endParaRPr kumimoji="1" lang="ko-Kore-KR" altLang="en-US"/>
          </a:p>
        </p:txBody>
      </p:sp>
    </p:spTree>
    <p:extLst>
      <p:ext uri="{BB962C8B-B14F-4D97-AF65-F5344CB8AC3E}">
        <p14:creationId xmlns:p14="http://schemas.microsoft.com/office/powerpoint/2010/main" val="16464959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2EFBFD4-7289-6547-90B7-4AD29BEEBA27}"/>
              </a:ext>
            </a:extLst>
          </p:cNvPr>
          <p:cNvSpPr>
            <a:spLocks noGrp="1"/>
          </p:cNvSpPr>
          <p:nvPr>
            <p:ph type="ctrTitle"/>
          </p:nvPr>
        </p:nvSpPr>
        <p:spPr>
          <a:xfrm>
            <a:off x="1524000" y="1122363"/>
            <a:ext cx="9144000" cy="2387600"/>
          </a:xfrm>
        </p:spPr>
        <p:txBody>
          <a:bodyPr anchor="b"/>
          <a:lstStyle>
            <a:lvl1pPr algn="ctr">
              <a:defRPr sz="6000"/>
            </a:lvl1pPr>
          </a:lstStyle>
          <a:p>
            <a:r>
              <a:rPr kumimoji="1" lang="ko-KR" altLang="en-US"/>
              <a:t>마스터 제목 스타일 편집</a:t>
            </a:r>
            <a:endParaRPr kumimoji="1" lang="ko-Kore-KR" altLang="en-US"/>
          </a:p>
        </p:txBody>
      </p:sp>
      <p:sp>
        <p:nvSpPr>
          <p:cNvPr id="3" name="부제목 2">
            <a:extLst>
              <a:ext uri="{FF2B5EF4-FFF2-40B4-BE49-F238E27FC236}">
                <a16:creationId xmlns:a16="http://schemas.microsoft.com/office/drawing/2014/main" id="{C89B581E-0CC8-B941-872A-D0FDA2AA5BD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ko-KR" altLang="en-US"/>
              <a:t>클릭하여 마스터 부제목 스타일 편집</a:t>
            </a:r>
            <a:endParaRPr kumimoji="1" lang="ko-Kore-KR" altLang="en-US"/>
          </a:p>
        </p:txBody>
      </p:sp>
      <p:sp>
        <p:nvSpPr>
          <p:cNvPr id="4" name="날짜 개체 틀 3">
            <a:extLst>
              <a:ext uri="{FF2B5EF4-FFF2-40B4-BE49-F238E27FC236}">
                <a16:creationId xmlns:a16="http://schemas.microsoft.com/office/drawing/2014/main" id="{AFE6CA63-5B82-C342-9213-F87DEF18CEA8}"/>
              </a:ext>
            </a:extLst>
          </p:cNvPr>
          <p:cNvSpPr>
            <a:spLocks noGrp="1"/>
          </p:cNvSpPr>
          <p:nvPr>
            <p:ph type="dt" sz="half" idx="10"/>
          </p:nvPr>
        </p:nvSpPr>
        <p:spPr/>
        <p:txBody>
          <a:bodyPr/>
          <a:lstStyle/>
          <a:p>
            <a:fld id="{EAFC52E4-3C5F-164D-BF8A-11F45575FF48}" type="datetimeFigureOut">
              <a:rPr kumimoji="1" lang="ko-Kore-KR" altLang="en-US" smtClean="0"/>
              <a:t>2020. 10. 19.</a:t>
            </a:fld>
            <a:endParaRPr kumimoji="1" lang="ko-Kore-KR" altLang="en-US"/>
          </a:p>
        </p:txBody>
      </p:sp>
      <p:sp>
        <p:nvSpPr>
          <p:cNvPr id="5" name="바닥글 개체 틀 4">
            <a:extLst>
              <a:ext uri="{FF2B5EF4-FFF2-40B4-BE49-F238E27FC236}">
                <a16:creationId xmlns:a16="http://schemas.microsoft.com/office/drawing/2014/main" id="{D37A8F41-7641-4D4D-BD9F-91AB3E5FD632}"/>
              </a:ext>
            </a:extLst>
          </p:cNvPr>
          <p:cNvSpPr>
            <a:spLocks noGrp="1"/>
          </p:cNvSpPr>
          <p:nvPr>
            <p:ph type="ftr" sz="quarter" idx="11"/>
          </p:nvPr>
        </p:nvSpPr>
        <p:spPr/>
        <p:txBody>
          <a:bodyPr/>
          <a:lstStyle/>
          <a:p>
            <a:endParaRPr kumimoji="1" lang="ko-Kore-KR" altLang="en-US"/>
          </a:p>
        </p:txBody>
      </p:sp>
      <p:sp>
        <p:nvSpPr>
          <p:cNvPr id="6" name="슬라이드 번호 개체 틀 5">
            <a:extLst>
              <a:ext uri="{FF2B5EF4-FFF2-40B4-BE49-F238E27FC236}">
                <a16:creationId xmlns:a16="http://schemas.microsoft.com/office/drawing/2014/main" id="{2AE4CFBE-1100-8B4B-A158-EF5995D87F06}"/>
              </a:ext>
            </a:extLst>
          </p:cNvPr>
          <p:cNvSpPr>
            <a:spLocks noGrp="1"/>
          </p:cNvSpPr>
          <p:nvPr>
            <p:ph type="sldNum" sz="quarter" idx="12"/>
          </p:nvPr>
        </p:nvSpPr>
        <p:spPr/>
        <p:txBody>
          <a:bodyPr/>
          <a:lstStyle/>
          <a:p>
            <a:fld id="{9F8F8855-BD3D-D34C-BAAF-07980C538842}" type="slidenum">
              <a:rPr kumimoji="1" lang="ko-Kore-KR" altLang="en-US" smtClean="0"/>
              <a:t>‹#›</a:t>
            </a:fld>
            <a:endParaRPr kumimoji="1" lang="ko-Kore-KR" altLang="en-US"/>
          </a:p>
        </p:txBody>
      </p:sp>
    </p:spTree>
    <p:extLst>
      <p:ext uri="{BB962C8B-B14F-4D97-AF65-F5344CB8AC3E}">
        <p14:creationId xmlns:p14="http://schemas.microsoft.com/office/powerpoint/2010/main" val="12549666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774F179-0E41-9D4E-9B90-099275D13DAC}"/>
              </a:ext>
            </a:extLst>
          </p:cNvPr>
          <p:cNvSpPr>
            <a:spLocks noGrp="1"/>
          </p:cNvSpPr>
          <p:nvPr>
            <p:ph type="title"/>
          </p:nvPr>
        </p:nvSpPr>
        <p:spPr/>
        <p:txBody>
          <a:bodyPr/>
          <a:lstStyle/>
          <a:p>
            <a:r>
              <a:rPr kumimoji="1" lang="ko-KR" altLang="en-US"/>
              <a:t>마스터 제목 스타일 편집</a:t>
            </a:r>
            <a:endParaRPr kumimoji="1" lang="ko-Kore-KR" altLang="en-US"/>
          </a:p>
        </p:txBody>
      </p:sp>
      <p:sp>
        <p:nvSpPr>
          <p:cNvPr id="3" name="세로 텍스트 개체 틀 2">
            <a:extLst>
              <a:ext uri="{FF2B5EF4-FFF2-40B4-BE49-F238E27FC236}">
                <a16:creationId xmlns:a16="http://schemas.microsoft.com/office/drawing/2014/main" id="{07A6FB9E-25CA-9844-BEEA-B6FC76D36D0D}"/>
              </a:ext>
            </a:extLst>
          </p:cNvPr>
          <p:cNvSpPr>
            <a:spLocks noGrp="1"/>
          </p:cNvSpPr>
          <p:nvPr>
            <p:ph type="body" orient="vert" idx="1"/>
          </p:nvPr>
        </p:nvSpPr>
        <p:spPr/>
        <p:txBody>
          <a:bodyPr vert="eaVert"/>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endParaRPr kumimoji="1" lang="ko-Kore-KR" altLang="en-US"/>
          </a:p>
        </p:txBody>
      </p:sp>
      <p:sp>
        <p:nvSpPr>
          <p:cNvPr id="4" name="날짜 개체 틀 3">
            <a:extLst>
              <a:ext uri="{FF2B5EF4-FFF2-40B4-BE49-F238E27FC236}">
                <a16:creationId xmlns:a16="http://schemas.microsoft.com/office/drawing/2014/main" id="{086B723C-7183-044F-9D96-A28A91084274}"/>
              </a:ext>
            </a:extLst>
          </p:cNvPr>
          <p:cNvSpPr>
            <a:spLocks noGrp="1"/>
          </p:cNvSpPr>
          <p:nvPr>
            <p:ph type="dt" sz="half" idx="10"/>
          </p:nvPr>
        </p:nvSpPr>
        <p:spPr/>
        <p:txBody>
          <a:bodyPr/>
          <a:lstStyle/>
          <a:p>
            <a:fld id="{EAFC52E4-3C5F-164D-BF8A-11F45575FF48}" type="datetimeFigureOut">
              <a:rPr kumimoji="1" lang="ko-Kore-KR" altLang="en-US" smtClean="0"/>
              <a:t>2020. 10. 19.</a:t>
            </a:fld>
            <a:endParaRPr kumimoji="1" lang="ko-Kore-KR" altLang="en-US"/>
          </a:p>
        </p:txBody>
      </p:sp>
      <p:sp>
        <p:nvSpPr>
          <p:cNvPr id="5" name="바닥글 개체 틀 4">
            <a:extLst>
              <a:ext uri="{FF2B5EF4-FFF2-40B4-BE49-F238E27FC236}">
                <a16:creationId xmlns:a16="http://schemas.microsoft.com/office/drawing/2014/main" id="{25604BA9-28A5-A146-A3C7-C68132A61349}"/>
              </a:ext>
            </a:extLst>
          </p:cNvPr>
          <p:cNvSpPr>
            <a:spLocks noGrp="1"/>
          </p:cNvSpPr>
          <p:nvPr>
            <p:ph type="ftr" sz="quarter" idx="11"/>
          </p:nvPr>
        </p:nvSpPr>
        <p:spPr/>
        <p:txBody>
          <a:bodyPr/>
          <a:lstStyle/>
          <a:p>
            <a:endParaRPr kumimoji="1" lang="ko-Kore-KR" altLang="en-US"/>
          </a:p>
        </p:txBody>
      </p:sp>
      <p:sp>
        <p:nvSpPr>
          <p:cNvPr id="6" name="슬라이드 번호 개체 틀 5">
            <a:extLst>
              <a:ext uri="{FF2B5EF4-FFF2-40B4-BE49-F238E27FC236}">
                <a16:creationId xmlns:a16="http://schemas.microsoft.com/office/drawing/2014/main" id="{86DA188A-174F-0E4D-947D-97A07C13CD35}"/>
              </a:ext>
            </a:extLst>
          </p:cNvPr>
          <p:cNvSpPr>
            <a:spLocks noGrp="1"/>
          </p:cNvSpPr>
          <p:nvPr>
            <p:ph type="sldNum" sz="quarter" idx="12"/>
          </p:nvPr>
        </p:nvSpPr>
        <p:spPr/>
        <p:txBody>
          <a:bodyPr/>
          <a:lstStyle/>
          <a:p>
            <a:fld id="{9F8F8855-BD3D-D34C-BAAF-07980C538842}" type="slidenum">
              <a:rPr kumimoji="1" lang="ko-Kore-KR" altLang="en-US" smtClean="0"/>
              <a:t>‹#›</a:t>
            </a:fld>
            <a:endParaRPr kumimoji="1" lang="ko-Kore-KR" altLang="en-US"/>
          </a:p>
        </p:txBody>
      </p:sp>
    </p:spTree>
    <p:extLst>
      <p:ext uri="{BB962C8B-B14F-4D97-AF65-F5344CB8AC3E}">
        <p14:creationId xmlns:p14="http://schemas.microsoft.com/office/powerpoint/2010/main" val="2443178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3DEE825D-6BF5-F348-A59E-ED507A19DBAE}"/>
              </a:ext>
            </a:extLst>
          </p:cNvPr>
          <p:cNvSpPr>
            <a:spLocks noGrp="1"/>
          </p:cNvSpPr>
          <p:nvPr>
            <p:ph type="title" orient="vert"/>
          </p:nvPr>
        </p:nvSpPr>
        <p:spPr>
          <a:xfrm>
            <a:off x="8724900" y="365125"/>
            <a:ext cx="2628900" cy="5811838"/>
          </a:xfrm>
        </p:spPr>
        <p:txBody>
          <a:bodyPr vert="eaVert"/>
          <a:lstStyle/>
          <a:p>
            <a:r>
              <a:rPr kumimoji="1" lang="ko-KR" altLang="en-US"/>
              <a:t>마스터 제목 스타일 편집</a:t>
            </a:r>
            <a:endParaRPr kumimoji="1" lang="ko-Kore-KR" altLang="en-US"/>
          </a:p>
        </p:txBody>
      </p:sp>
      <p:sp>
        <p:nvSpPr>
          <p:cNvPr id="3" name="세로 텍스트 개체 틀 2">
            <a:extLst>
              <a:ext uri="{FF2B5EF4-FFF2-40B4-BE49-F238E27FC236}">
                <a16:creationId xmlns:a16="http://schemas.microsoft.com/office/drawing/2014/main" id="{DA210CD5-0871-F642-8310-6286009D5F2C}"/>
              </a:ext>
            </a:extLst>
          </p:cNvPr>
          <p:cNvSpPr>
            <a:spLocks noGrp="1"/>
          </p:cNvSpPr>
          <p:nvPr>
            <p:ph type="body" orient="vert" idx="1"/>
          </p:nvPr>
        </p:nvSpPr>
        <p:spPr>
          <a:xfrm>
            <a:off x="838200" y="365125"/>
            <a:ext cx="7734300" cy="5811838"/>
          </a:xfrm>
        </p:spPr>
        <p:txBody>
          <a:bodyPr vert="eaVert"/>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endParaRPr kumimoji="1" lang="ko-Kore-KR" altLang="en-US"/>
          </a:p>
        </p:txBody>
      </p:sp>
      <p:sp>
        <p:nvSpPr>
          <p:cNvPr id="4" name="날짜 개체 틀 3">
            <a:extLst>
              <a:ext uri="{FF2B5EF4-FFF2-40B4-BE49-F238E27FC236}">
                <a16:creationId xmlns:a16="http://schemas.microsoft.com/office/drawing/2014/main" id="{2AD35DD3-32A3-D340-A9ED-7A349EEA6635}"/>
              </a:ext>
            </a:extLst>
          </p:cNvPr>
          <p:cNvSpPr>
            <a:spLocks noGrp="1"/>
          </p:cNvSpPr>
          <p:nvPr>
            <p:ph type="dt" sz="half" idx="10"/>
          </p:nvPr>
        </p:nvSpPr>
        <p:spPr/>
        <p:txBody>
          <a:bodyPr/>
          <a:lstStyle/>
          <a:p>
            <a:fld id="{EAFC52E4-3C5F-164D-BF8A-11F45575FF48}" type="datetimeFigureOut">
              <a:rPr kumimoji="1" lang="ko-Kore-KR" altLang="en-US" smtClean="0"/>
              <a:t>2020. 10. 19.</a:t>
            </a:fld>
            <a:endParaRPr kumimoji="1" lang="ko-Kore-KR" altLang="en-US"/>
          </a:p>
        </p:txBody>
      </p:sp>
      <p:sp>
        <p:nvSpPr>
          <p:cNvPr id="5" name="바닥글 개체 틀 4">
            <a:extLst>
              <a:ext uri="{FF2B5EF4-FFF2-40B4-BE49-F238E27FC236}">
                <a16:creationId xmlns:a16="http://schemas.microsoft.com/office/drawing/2014/main" id="{77CC52A9-AF87-894E-BA8B-F63209376B49}"/>
              </a:ext>
            </a:extLst>
          </p:cNvPr>
          <p:cNvSpPr>
            <a:spLocks noGrp="1"/>
          </p:cNvSpPr>
          <p:nvPr>
            <p:ph type="ftr" sz="quarter" idx="11"/>
          </p:nvPr>
        </p:nvSpPr>
        <p:spPr/>
        <p:txBody>
          <a:bodyPr/>
          <a:lstStyle/>
          <a:p>
            <a:endParaRPr kumimoji="1" lang="ko-Kore-KR" altLang="en-US"/>
          </a:p>
        </p:txBody>
      </p:sp>
      <p:sp>
        <p:nvSpPr>
          <p:cNvPr id="6" name="슬라이드 번호 개체 틀 5">
            <a:extLst>
              <a:ext uri="{FF2B5EF4-FFF2-40B4-BE49-F238E27FC236}">
                <a16:creationId xmlns:a16="http://schemas.microsoft.com/office/drawing/2014/main" id="{02446E84-2328-264A-A5A8-D5FEE07DE239}"/>
              </a:ext>
            </a:extLst>
          </p:cNvPr>
          <p:cNvSpPr>
            <a:spLocks noGrp="1"/>
          </p:cNvSpPr>
          <p:nvPr>
            <p:ph type="sldNum" sz="quarter" idx="12"/>
          </p:nvPr>
        </p:nvSpPr>
        <p:spPr/>
        <p:txBody>
          <a:bodyPr/>
          <a:lstStyle/>
          <a:p>
            <a:fld id="{9F8F8855-BD3D-D34C-BAAF-07980C538842}" type="slidenum">
              <a:rPr kumimoji="1" lang="ko-Kore-KR" altLang="en-US" smtClean="0"/>
              <a:t>‹#›</a:t>
            </a:fld>
            <a:endParaRPr kumimoji="1" lang="ko-Kore-KR" altLang="en-US"/>
          </a:p>
        </p:txBody>
      </p:sp>
    </p:spTree>
    <p:extLst>
      <p:ext uri="{BB962C8B-B14F-4D97-AF65-F5344CB8AC3E}">
        <p14:creationId xmlns:p14="http://schemas.microsoft.com/office/powerpoint/2010/main" val="35293191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21C9055-217E-B44F-8C90-4462671B035E}"/>
              </a:ext>
            </a:extLst>
          </p:cNvPr>
          <p:cNvSpPr>
            <a:spLocks noGrp="1"/>
          </p:cNvSpPr>
          <p:nvPr>
            <p:ph type="title"/>
          </p:nvPr>
        </p:nvSpPr>
        <p:spPr/>
        <p:txBody>
          <a:bodyPr/>
          <a:lstStyle/>
          <a:p>
            <a:r>
              <a:rPr kumimoji="1" lang="ko-KR" altLang="en-US"/>
              <a:t>마스터 제목 스타일 편집</a:t>
            </a:r>
            <a:endParaRPr kumimoji="1" lang="ko-Kore-KR" altLang="en-US"/>
          </a:p>
        </p:txBody>
      </p:sp>
      <p:sp>
        <p:nvSpPr>
          <p:cNvPr id="3" name="내용 개체 틀 2">
            <a:extLst>
              <a:ext uri="{FF2B5EF4-FFF2-40B4-BE49-F238E27FC236}">
                <a16:creationId xmlns:a16="http://schemas.microsoft.com/office/drawing/2014/main" id="{0AB038F9-E4F8-8443-960F-754B9F2467FA}"/>
              </a:ext>
            </a:extLst>
          </p:cNvPr>
          <p:cNvSpPr>
            <a:spLocks noGrp="1"/>
          </p:cNvSpPr>
          <p:nvPr>
            <p:ph idx="1"/>
          </p:nvPr>
        </p:nvSpPr>
        <p:spPr/>
        <p:txBody>
          <a:body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endParaRPr kumimoji="1" lang="ko-Kore-KR" altLang="en-US"/>
          </a:p>
        </p:txBody>
      </p:sp>
      <p:sp>
        <p:nvSpPr>
          <p:cNvPr id="4" name="날짜 개체 틀 3">
            <a:extLst>
              <a:ext uri="{FF2B5EF4-FFF2-40B4-BE49-F238E27FC236}">
                <a16:creationId xmlns:a16="http://schemas.microsoft.com/office/drawing/2014/main" id="{7F6792C4-8B14-3A48-8BEA-E0A40F40279F}"/>
              </a:ext>
            </a:extLst>
          </p:cNvPr>
          <p:cNvSpPr>
            <a:spLocks noGrp="1"/>
          </p:cNvSpPr>
          <p:nvPr>
            <p:ph type="dt" sz="half" idx="10"/>
          </p:nvPr>
        </p:nvSpPr>
        <p:spPr/>
        <p:txBody>
          <a:bodyPr/>
          <a:lstStyle/>
          <a:p>
            <a:fld id="{EAFC52E4-3C5F-164D-BF8A-11F45575FF48}" type="datetimeFigureOut">
              <a:rPr kumimoji="1" lang="ko-Kore-KR" altLang="en-US" smtClean="0"/>
              <a:t>2020. 10. 19.</a:t>
            </a:fld>
            <a:endParaRPr kumimoji="1" lang="ko-Kore-KR" altLang="en-US"/>
          </a:p>
        </p:txBody>
      </p:sp>
      <p:sp>
        <p:nvSpPr>
          <p:cNvPr id="5" name="바닥글 개체 틀 4">
            <a:extLst>
              <a:ext uri="{FF2B5EF4-FFF2-40B4-BE49-F238E27FC236}">
                <a16:creationId xmlns:a16="http://schemas.microsoft.com/office/drawing/2014/main" id="{A6B79605-88B9-9F41-832F-48037FCC4FB0}"/>
              </a:ext>
            </a:extLst>
          </p:cNvPr>
          <p:cNvSpPr>
            <a:spLocks noGrp="1"/>
          </p:cNvSpPr>
          <p:nvPr>
            <p:ph type="ftr" sz="quarter" idx="11"/>
          </p:nvPr>
        </p:nvSpPr>
        <p:spPr/>
        <p:txBody>
          <a:bodyPr/>
          <a:lstStyle/>
          <a:p>
            <a:endParaRPr kumimoji="1" lang="ko-Kore-KR" altLang="en-US"/>
          </a:p>
        </p:txBody>
      </p:sp>
      <p:sp>
        <p:nvSpPr>
          <p:cNvPr id="6" name="슬라이드 번호 개체 틀 5">
            <a:extLst>
              <a:ext uri="{FF2B5EF4-FFF2-40B4-BE49-F238E27FC236}">
                <a16:creationId xmlns:a16="http://schemas.microsoft.com/office/drawing/2014/main" id="{63BEBABC-8357-1348-B253-E94CB369D2DC}"/>
              </a:ext>
            </a:extLst>
          </p:cNvPr>
          <p:cNvSpPr>
            <a:spLocks noGrp="1"/>
          </p:cNvSpPr>
          <p:nvPr>
            <p:ph type="sldNum" sz="quarter" idx="12"/>
          </p:nvPr>
        </p:nvSpPr>
        <p:spPr/>
        <p:txBody>
          <a:bodyPr/>
          <a:lstStyle/>
          <a:p>
            <a:fld id="{9F8F8855-BD3D-D34C-BAAF-07980C538842}" type="slidenum">
              <a:rPr kumimoji="1" lang="ko-Kore-KR" altLang="en-US" smtClean="0"/>
              <a:t>‹#›</a:t>
            </a:fld>
            <a:endParaRPr kumimoji="1" lang="ko-Kore-KR" altLang="en-US"/>
          </a:p>
        </p:txBody>
      </p:sp>
    </p:spTree>
    <p:extLst>
      <p:ext uri="{BB962C8B-B14F-4D97-AF65-F5344CB8AC3E}">
        <p14:creationId xmlns:p14="http://schemas.microsoft.com/office/powerpoint/2010/main" val="36888023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0FA6E6B-7179-1442-ACE4-57BEA18C0CA6}"/>
              </a:ext>
            </a:extLst>
          </p:cNvPr>
          <p:cNvSpPr>
            <a:spLocks noGrp="1"/>
          </p:cNvSpPr>
          <p:nvPr>
            <p:ph type="title"/>
          </p:nvPr>
        </p:nvSpPr>
        <p:spPr>
          <a:xfrm>
            <a:off x="831850" y="1709738"/>
            <a:ext cx="10515600" cy="2852737"/>
          </a:xfrm>
        </p:spPr>
        <p:txBody>
          <a:bodyPr anchor="b"/>
          <a:lstStyle>
            <a:lvl1pPr>
              <a:defRPr sz="6000"/>
            </a:lvl1pPr>
          </a:lstStyle>
          <a:p>
            <a:r>
              <a:rPr kumimoji="1" lang="ko-KR" altLang="en-US"/>
              <a:t>마스터 제목 스타일 편집</a:t>
            </a:r>
            <a:endParaRPr kumimoji="1" lang="ko-Kore-KR" altLang="en-US"/>
          </a:p>
        </p:txBody>
      </p:sp>
      <p:sp>
        <p:nvSpPr>
          <p:cNvPr id="3" name="텍스트 개체 틀 2">
            <a:extLst>
              <a:ext uri="{FF2B5EF4-FFF2-40B4-BE49-F238E27FC236}">
                <a16:creationId xmlns:a16="http://schemas.microsoft.com/office/drawing/2014/main" id="{3D6B3FFE-D2C2-4640-A84F-1BCA05643F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ko-KR" altLang="en-US"/>
              <a:t>마스터 텍스트 스타일을 편집하려면 클릭</a:t>
            </a:r>
          </a:p>
        </p:txBody>
      </p:sp>
      <p:sp>
        <p:nvSpPr>
          <p:cNvPr id="4" name="날짜 개체 틀 3">
            <a:extLst>
              <a:ext uri="{FF2B5EF4-FFF2-40B4-BE49-F238E27FC236}">
                <a16:creationId xmlns:a16="http://schemas.microsoft.com/office/drawing/2014/main" id="{25A75D99-4154-3848-8724-A06F71E034BD}"/>
              </a:ext>
            </a:extLst>
          </p:cNvPr>
          <p:cNvSpPr>
            <a:spLocks noGrp="1"/>
          </p:cNvSpPr>
          <p:nvPr>
            <p:ph type="dt" sz="half" idx="10"/>
          </p:nvPr>
        </p:nvSpPr>
        <p:spPr/>
        <p:txBody>
          <a:bodyPr/>
          <a:lstStyle/>
          <a:p>
            <a:fld id="{EAFC52E4-3C5F-164D-BF8A-11F45575FF48}" type="datetimeFigureOut">
              <a:rPr kumimoji="1" lang="ko-Kore-KR" altLang="en-US" smtClean="0"/>
              <a:t>2020. 10. 19.</a:t>
            </a:fld>
            <a:endParaRPr kumimoji="1" lang="ko-Kore-KR" altLang="en-US"/>
          </a:p>
        </p:txBody>
      </p:sp>
      <p:sp>
        <p:nvSpPr>
          <p:cNvPr id="5" name="바닥글 개체 틀 4">
            <a:extLst>
              <a:ext uri="{FF2B5EF4-FFF2-40B4-BE49-F238E27FC236}">
                <a16:creationId xmlns:a16="http://schemas.microsoft.com/office/drawing/2014/main" id="{D782C382-6E63-5444-910B-DDD6E3E221D2}"/>
              </a:ext>
            </a:extLst>
          </p:cNvPr>
          <p:cNvSpPr>
            <a:spLocks noGrp="1"/>
          </p:cNvSpPr>
          <p:nvPr>
            <p:ph type="ftr" sz="quarter" idx="11"/>
          </p:nvPr>
        </p:nvSpPr>
        <p:spPr/>
        <p:txBody>
          <a:bodyPr/>
          <a:lstStyle/>
          <a:p>
            <a:endParaRPr kumimoji="1" lang="ko-Kore-KR" altLang="en-US"/>
          </a:p>
        </p:txBody>
      </p:sp>
      <p:sp>
        <p:nvSpPr>
          <p:cNvPr id="6" name="슬라이드 번호 개체 틀 5">
            <a:extLst>
              <a:ext uri="{FF2B5EF4-FFF2-40B4-BE49-F238E27FC236}">
                <a16:creationId xmlns:a16="http://schemas.microsoft.com/office/drawing/2014/main" id="{F3F354FF-5421-2540-9B9D-8A3DE7C475BB}"/>
              </a:ext>
            </a:extLst>
          </p:cNvPr>
          <p:cNvSpPr>
            <a:spLocks noGrp="1"/>
          </p:cNvSpPr>
          <p:nvPr>
            <p:ph type="sldNum" sz="quarter" idx="12"/>
          </p:nvPr>
        </p:nvSpPr>
        <p:spPr/>
        <p:txBody>
          <a:bodyPr/>
          <a:lstStyle/>
          <a:p>
            <a:fld id="{9F8F8855-BD3D-D34C-BAAF-07980C538842}" type="slidenum">
              <a:rPr kumimoji="1" lang="ko-Kore-KR" altLang="en-US" smtClean="0"/>
              <a:t>‹#›</a:t>
            </a:fld>
            <a:endParaRPr kumimoji="1" lang="ko-Kore-KR" altLang="en-US"/>
          </a:p>
        </p:txBody>
      </p:sp>
    </p:spTree>
    <p:extLst>
      <p:ext uri="{BB962C8B-B14F-4D97-AF65-F5344CB8AC3E}">
        <p14:creationId xmlns:p14="http://schemas.microsoft.com/office/powerpoint/2010/main" val="15343588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694EABD-8F45-C448-8A71-8E2F6028E3A7}"/>
              </a:ext>
            </a:extLst>
          </p:cNvPr>
          <p:cNvSpPr>
            <a:spLocks noGrp="1"/>
          </p:cNvSpPr>
          <p:nvPr>
            <p:ph type="title"/>
          </p:nvPr>
        </p:nvSpPr>
        <p:spPr/>
        <p:txBody>
          <a:bodyPr/>
          <a:lstStyle/>
          <a:p>
            <a:r>
              <a:rPr kumimoji="1" lang="ko-KR" altLang="en-US"/>
              <a:t>마스터 제목 스타일 편집</a:t>
            </a:r>
            <a:endParaRPr kumimoji="1" lang="ko-Kore-KR" altLang="en-US"/>
          </a:p>
        </p:txBody>
      </p:sp>
      <p:sp>
        <p:nvSpPr>
          <p:cNvPr id="3" name="내용 개체 틀 2">
            <a:extLst>
              <a:ext uri="{FF2B5EF4-FFF2-40B4-BE49-F238E27FC236}">
                <a16:creationId xmlns:a16="http://schemas.microsoft.com/office/drawing/2014/main" id="{01755352-ADAE-0047-9C60-669163293E66}"/>
              </a:ext>
            </a:extLst>
          </p:cNvPr>
          <p:cNvSpPr>
            <a:spLocks noGrp="1"/>
          </p:cNvSpPr>
          <p:nvPr>
            <p:ph sz="half" idx="1"/>
          </p:nvPr>
        </p:nvSpPr>
        <p:spPr>
          <a:xfrm>
            <a:off x="838200" y="1825625"/>
            <a:ext cx="5181600" cy="4351338"/>
          </a:xfrm>
        </p:spPr>
        <p:txBody>
          <a:body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endParaRPr kumimoji="1" lang="ko-Kore-KR" altLang="en-US"/>
          </a:p>
        </p:txBody>
      </p:sp>
      <p:sp>
        <p:nvSpPr>
          <p:cNvPr id="4" name="내용 개체 틀 3">
            <a:extLst>
              <a:ext uri="{FF2B5EF4-FFF2-40B4-BE49-F238E27FC236}">
                <a16:creationId xmlns:a16="http://schemas.microsoft.com/office/drawing/2014/main" id="{0126D36D-4E05-2B4F-84D2-235250FFE0E5}"/>
              </a:ext>
            </a:extLst>
          </p:cNvPr>
          <p:cNvSpPr>
            <a:spLocks noGrp="1"/>
          </p:cNvSpPr>
          <p:nvPr>
            <p:ph sz="half" idx="2"/>
          </p:nvPr>
        </p:nvSpPr>
        <p:spPr>
          <a:xfrm>
            <a:off x="6172200" y="1825625"/>
            <a:ext cx="5181600" cy="4351338"/>
          </a:xfrm>
        </p:spPr>
        <p:txBody>
          <a:body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endParaRPr kumimoji="1" lang="ko-Kore-KR" altLang="en-US"/>
          </a:p>
        </p:txBody>
      </p:sp>
      <p:sp>
        <p:nvSpPr>
          <p:cNvPr id="5" name="날짜 개체 틀 4">
            <a:extLst>
              <a:ext uri="{FF2B5EF4-FFF2-40B4-BE49-F238E27FC236}">
                <a16:creationId xmlns:a16="http://schemas.microsoft.com/office/drawing/2014/main" id="{3714BEE7-01A2-024D-A633-AEA462C17A4A}"/>
              </a:ext>
            </a:extLst>
          </p:cNvPr>
          <p:cNvSpPr>
            <a:spLocks noGrp="1"/>
          </p:cNvSpPr>
          <p:nvPr>
            <p:ph type="dt" sz="half" idx="10"/>
          </p:nvPr>
        </p:nvSpPr>
        <p:spPr/>
        <p:txBody>
          <a:bodyPr/>
          <a:lstStyle/>
          <a:p>
            <a:fld id="{EAFC52E4-3C5F-164D-BF8A-11F45575FF48}" type="datetimeFigureOut">
              <a:rPr kumimoji="1" lang="ko-Kore-KR" altLang="en-US" smtClean="0"/>
              <a:t>2020. 10. 19.</a:t>
            </a:fld>
            <a:endParaRPr kumimoji="1" lang="ko-Kore-KR" altLang="en-US"/>
          </a:p>
        </p:txBody>
      </p:sp>
      <p:sp>
        <p:nvSpPr>
          <p:cNvPr id="6" name="바닥글 개체 틀 5">
            <a:extLst>
              <a:ext uri="{FF2B5EF4-FFF2-40B4-BE49-F238E27FC236}">
                <a16:creationId xmlns:a16="http://schemas.microsoft.com/office/drawing/2014/main" id="{B6B9561E-1B96-5548-9534-CAD39B88569C}"/>
              </a:ext>
            </a:extLst>
          </p:cNvPr>
          <p:cNvSpPr>
            <a:spLocks noGrp="1"/>
          </p:cNvSpPr>
          <p:nvPr>
            <p:ph type="ftr" sz="quarter" idx="11"/>
          </p:nvPr>
        </p:nvSpPr>
        <p:spPr/>
        <p:txBody>
          <a:bodyPr/>
          <a:lstStyle/>
          <a:p>
            <a:endParaRPr kumimoji="1" lang="ko-Kore-KR" altLang="en-US"/>
          </a:p>
        </p:txBody>
      </p:sp>
      <p:sp>
        <p:nvSpPr>
          <p:cNvPr id="7" name="슬라이드 번호 개체 틀 6">
            <a:extLst>
              <a:ext uri="{FF2B5EF4-FFF2-40B4-BE49-F238E27FC236}">
                <a16:creationId xmlns:a16="http://schemas.microsoft.com/office/drawing/2014/main" id="{9CA00244-FFCE-AF4A-810B-E75C3805277A}"/>
              </a:ext>
            </a:extLst>
          </p:cNvPr>
          <p:cNvSpPr>
            <a:spLocks noGrp="1"/>
          </p:cNvSpPr>
          <p:nvPr>
            <p:ph type="sldNum" sz="quarter" idx="12"/>
          </p:nvPr>
        </p:nvSpPr>
        <p:spPr/>
        <p:txBody>
          <a:bodyPr/>
          <a:lstStyle/>
          <a:p>
            <a:fld id="{9F8F8855-BD3D-D34C-BAAF-07980C538842}" type="slidenum">
              <a:rPr kumimoji="1" lang="ko-Kore-KR" altLang="en-US" smtClean="0"/>
              <a:t>‹#›</a:t>
            </a:fld>
            <a:endParaRPr kumimoji="1" lang="ko-Kore-KR" altLang="en-US"/>
          </a:p>
        </p:txBody>
      </p:sp>
    </p:spTree>
    <p:extLst>
      <p:ext uri="{BB962C8B-B14F-4D97-AF65-F5344CB8AC3E}">
        <p14:creationId xmlns:p14="http://schemas.microsoft.com/office/powerpoint/2010/main" val="366724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4600AAD-A7EE-0341-A62C-871AC75475EF}"/>
              </a:ext>
            </a:extLst>
          </p:cNvPr>
          <p:cNvSpPr>
            <a:spLocks noGrp="1"/>
          </p:cNvSpPr>
          <p:nvPr>
            <p:ph type="title"/>
          </p:nvPr>
        </p:nvSpPr>
        <p:spPr>
          <a:xfrm>
            <a:off x="839788" y="365125"/>
            <a:ext cx="10515600" cy="1325563"/>
          </a:xfrm>
        </p:spPr>
        <p:txBody>
          <a:bodyPr/>
          <a:lstStyle/>
          <a:p>
            <a:r>
              <a:rPr kumimoji="1" lang="ko-KR" altLang="en-US"/>
              <a:t>마스터 제목 스타일 편집</a:t>
            </a:r>
            <a:endParaRPr kumimoji="1" lang="ko-Kore-KR" altLang="en-US"/>
          </a:p>
        </p:txBody>
      </p:sp>
      <p:sp>
        <p:nvSpPr>
          <p:cNvPr id="3" name="텍스트 개체 틀 2">
            <a:extLst>
              <a:ext uri="{FF2B5EF4-FFF2-40B4-BE49-F238E27FC236}">
                <a16:creationId xmlns:a16="http://schemas.microsoft.com/office/drawing/2014/main" id="{958343A2-842F-B545-9A6B-AEE8F5CDDBE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ko-KR" altLang="en-US"/>
              <a:t>마스터 텍스트 스타일을 편집하려면 클릭</a:t>
            </a:r>
          </a:p>
        </p:txBody>
      </p:sp>
      <p:sp>
        <p:nvSpPr>
          <p:cNvPr id="4" name="내용 개체 틀 3">
            <a:extLst>
              <a:ext uri="{FF2B5EF4-FFF2-40B4-BE49-F238E27FC236}">
                <a16:creationId xmlns:a16="http://schemas.microsoft.com/office/drawing/2014/main" id="{9542540A-8EF6-2A45-9638-92BE817E4002}"/>
              </a:ext>
            </a:extLst>
          </p:cNvPr>
          <p:cNvSpPr>
            <a:spLocks noGrp="1"/>
          </p:cNvSpPr>
          <p:nvPr>
            <p:ph sz="half" idx="2"/>
          </p:nvPr>
        </p:nvSpPr>
        <p:spPr>
          <a:xfrm>
            <a:off x="839788" y="2505075"/>
            <a:ext cx="5157787" cy="3684588"/>
          </a:xfrm>
        </p:spPr>
        <p:txBody>
          <a:body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endParaRPr kumimoji="1" lang="ko-Kore-KR" altLang="en-US"/>
          </a:p>
        </p:txBody>
      </p:sp>
      <p:sp>
        <p:nvSpPr>
          <p:cNvPr id="5" name="텍스트 개체 틀 4">
            <a:extLst>
              <a:ext uri="{FF2B5EF4-FFF2-40B4-BE49-F238E27FC236}">
                <a16:creationId xmlns:a16="http://schemas.microsoft.com/office/drawing/2014/main" id="{78C0F621-CD90-DA41-87DE-93AD2FD4114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ko-KR" altLang="en-US"/>
              <a:t>마스터 텍스트 스타일을 편집하려면 클릭</a:t>
            </a:r>
          </a:p>
        </p:txBody>
      </p:sp>
      <p:sp>
        <p:nvSpPr>
          <p:cNvPr id="6" name="내용 개체 틀 5">
            <a:extLst>
              <a:ext uri="{FF2B5EF4-FFF2-40B4-BE49-F238E27FC236}">
                <a16:creationId xmlns:a16="http://schemas.microsoft.com/office/drawing/2014/main" id="{DF5F6A29-D7C3-5C4C-B7F8-01D9EA2888E7}"/>
              </a:ext>
            </a:extLst>
          </p:cNvPr>
          <p:cNvSpPr>
            <a:spLocks noGrp="1"/>
          </p:cNvSpPr>
          <p:nvPr>
            <p:ph sz="quarter" idx="4"/>
          </p:nvPr>
        </p:nvSpPr>
        <p:spPr>
          <a:xfrm>
            <a:off x="6172200" y="2505075"/>
            <a:ext cx="5183188" cy="3684588"/>
          </a:xfrm>
        </p:spPr>
        <p:txBody>
          <a:body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endParaRPr kumimoji="1" lang="ko-Kore-KR" altLang="en-US"/>
          </a:p>
        </p:txBody>
      </p:sp>
      <p:sp>
        <p:nvSpPr>
          <p:cNvPr id="7" name="날짜 개체 틀 6">
            <a:extLst>
              <a:ext uri="{FF2B5EF4-FFF2-40B4-BE49-F238E27FC236}">
                <a16:creationId xmlns:a16="http://schemas.microsoft.com/office/drawing/2014/main" id="{EF53FB13-0783-394C-B528-38E0FB1DDD86}"/>
              </a:ext>
            </a:extLst>
          </p:cNvPr>
          <p:cNvSpPr>
            <a:spLocks noGrp="1"/>
          </p:cNvSpPr>
          <p:nvPr>
            <p:ph type="dt" sz="half" idx="10"/>
          </p:nvPr>
        </p:nvSpPr>
        <p:spPr/>
        <p:txBody>
          <a:bodyPr/>
          <a:lstStyle/>
          <a:p>
            <a:fld id="{EAFC52E4-3C5F-164D-BF8A-11F45575FF48}" type="datetimeFigureOut">
              <a:rPr kumimoji="1" lang="ko-Kore-KR" altLang="en-US" smtClean="0"/>
              <a:t>2020. 10. 19.</a:t>
            </a:fld>
            <a:endParaRPr kumimoji="1" lang="ko-Kore-KR" altLang="en-US"/>
          </a:p>
        </p:txBody>
      </p:sp>
      <p:sp>
        <p:nvSpPr>
          <p:cNvPr id="8" name="바닥글 개체 틀 7">
            <a:extLst>
              <a:ext uri="{FF2B5EF4-FFF2-40B4-BE49-F238E27FC236}">
                <a16:creationId xmlns:a16="http://schemas.microsoft.com/office/drawing/2014/main" id="{52C19B3B-5F82-4A44-81BF-1D2477B56E32}"/>
              </a:ext>
            </a:extLst>
          </p:cNvPr>
          <p:cNvSpPr>
            <a:spLocks noGrp="1"/>
          </p:cNvSpPr>
          <p:nvPr>
            <p:ph type="ftr" sz="quarter" idx="11"/>
          </p:nvPr>
        </p:nvSpPr>
        <p:spPr/>
        <p:txBody>
          <a:bodyPr/>
          <a:lstStyle/>
          <a:p>
            <a:endParaRPr kumimoji="1" lang="ko-Kore-KR" altLang="en-US"/>
          </a:p>
        </p:txBody>
      </p:sp>
      <p:sp>
        <p:nvSpPr>
          <p:cNvPr id="9" name="슬라이드 번호 개체 틀 8">
            <a:extLst>
              <a:ext uri="{FF2B5EF4-FFF2-40B4-BE49-F238E27FC236}">
                <a16:creationId xmlns:a16="http://schemas.microsoft.com/office/drawing/2014/main" id="{3C508B29-F188-1F48-A7AD-5CD70C3E3C4E}"/>
              </a:ext>
            </a:extLst>
          </p:cNvPr>
          <p:cNvSpPr>
            <a:spLocks noGrp="1"/>
          </p:cNvSpPr>
          <p:nvPr>
            <p:ph type="sldNum" sz="quarter" idx="12"/>
          </p:nvPr>
        </p:nvSpPr>
        <p:spPr/>
        <p:txBody>
          <a:bodyPr/>
          <a:lstStyle/>
          <a:p>
            <a:fld id="{9F8F8855-BD3D-D34C-BAAF-07980C538842}" type="slidenum">
              <a:rPr kumimoji="1" lang="ko-Kore-KR" altLang="en-US" smtClean="0"/>
              <a:t>‹#›</a:t>
            </a:fld>
            <a:endParaRPr kumimoji="1" lang="ko-Kore-KR" altLang="en-US"/>
          </a:p>
        </p:txBody>
      </p:sp>
    </p:spTree>
    <p:extLst>
      <p:ext uri="{BB962C8B-B14F-4D97-AF65-F5344CB8AC3E}">
        <p14:creationId xmlns:p14="http://schemas.microsoft.com/office/powerpoint/2010/main" val="1857445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087DEFF-7FBD-0145-A7EB-19751F069ECB}"/>
              </a:ext>
            </a:extLst>
          </p:cNvPr>
          <p:cNvSpPr>
            <a:spLocks noGrp="1"/>
          </p:cNvSpPr>
          <p:nvPr>
            <p:ph type="title"/>
          </p:nvPr>
        </p:nvSpPr>
        <p:spPr/>
        <p:txBody>
          <a:bodyPr/>
          <a:lstStyle/>
          <a:p>
            <a:r>
              <a:rPr kumimoji="1" lang="ko-KR" altLang="en-US"/>
              <a:t>마스터 제목 스타일 편집</a:t>
            </a:r>
            <a:endParaRPr kumimoji="1" lang="ko-Kore-KR" altLang="en-US"/>
          </a:p>
        </p:txBody>
      </p:sp>
      <p:sp>
        <p:nvSpPr>
          <p:cNvPr id="3" name="날짜 개체 틀 2">
            <a:extLst>
              <a:ext uri="{FF2B5EF4-FFF2-40B4-BE49-F238E27FC236}">
                <a16:creationId xmlns:a16="http://schemas.microsoft.com/office/drawing/2014/main" id="{A9716A24-551E-3546-B028-718F0437374C}"/>
              </a:ext>
            </a:extLst>
          </p:cNvPr>
          <p:cNvSpPr>
            <a:spLocks noGrp="1"/>
          </p:cNvSpPr>
          <p:nvPr>
            <p:ph type="dt" sz="half" idx="10"/>
          </p:nvPr>
        </p:nvSpPr>
        <p:spPr/>
        <p:txBody>
          <a:bodyPr/>
          <a:lstStyle/>
          <a:p>
            <a:fld id="{EAFC52E4-3C5F-164D-BF8A-11F45575FF48}" type="datetimeFigureOut">
              <a:rPr kumimoji="1" lang="ko-Kore-KR" altLang="en-US" smtClean="0"/>
              <a:t>2020. 10. 19.</a:t>
            </a:fld>
            <a:endParaRPr kumimoji="1" lang="ko-Kore-KR" altLang="en-US"/>
          </a:p>
        </p:txBody>
      </p:sp>
      <p:sp>
        <p:nvSpPr>
          <p:cNvPr id="4" name="바닥글 개체 틀 3">
            <a:extLst>
              <a:ext uri="{FF2B5EF4-FFF2-40B4-BE49-F238E27FC236}">
                <a16:creationId xmlns:a16="http://schemas.microsoft.com/office/drawing/2014/main" id="{22292D6C-146B-4842-802F-479A988CE4C4}"/>
              </a:ext>
            </a:extLst>
          </p:cNvPr>
          <p:cNvSpPr>
            <a:spLocks noGrp="1"/>
          </p:cNvSpPr>
          <p:nvPr>
            <p:ph type="ftr" sz="quarter" idx="11"/>
          </p:nvPr>
        </p:nvSpPr>
        <p:spPr/>
        <p:txBody>
          <a:bodyPr/>
          <a:lstStyle/>
          <a:p>
            <a:endParaRPr kumimoji="1" lang="ko-Kore-KR" altLang="en-US"/>
          </a:p>
        </p:txBody>
      </p:sp>
      <p:sp>
        <p:nvSpPr>
          <p:cNvPr id="5" name="슬라이드 번호 개체 틀 4">
            <a:extLst>
              <a:ext uri="{FF2B5EF4-FFF2-40B4-BE49-F238E27FC236}">
                <a16:creationId xmlns:a16="http://schemas.microsoft.com/office/drawing/2014/main" id="{950813C2-69BE-8C44-93E9-7A4A83168BE1}"/>
              </a:ext>
            </a:extLst>
          </p:cNvPr>
          <p:cNvSpPr>
            <a:spLocks noGrp="1"/>
          </p:cNvSpPr>
          <p:nvPr>
            <p:ph type="sldNum" sz="quarter" idx="12"/>
          </p:nvPr>
        </p:nvSpPr>
        <p:spPr/>
        <p:txBody>
          <a:bodyPr/>
          <a:lstStyle/>
          <a:p>
            <a:fld id="{9F8F8855-BD3D-D34C-BAAF-07980C538842}" type="slidenum">
              <a:rPr kumimoji="1" lang="ko-Kore-KR" altLang="en-US" smtClean="0"/>
              <a:t>‹#›</a:t>
            </a:fld>
            <a:endParaRPr kumimoji="1" lang="ko-Kore-KR" altLang="en-US"/>
          </a:p>
        </p:txBody>
      </p:sp>
    </p:spTree>
    <p:extLst>
      <p:ext uri="{BB962C8B-B14F-4D97-AF65-F5344CB8AC3E}">
        <p14:creationId xmlns:p14="http://schemas.microsoft.com/office/powerpoint/2010/main" val="35718351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31FC9888-9E34-C04D-86CE-B5A99E63A374}"/>
              </a:ext>
            </a:extLst>
          </p:cNvPr>
          <p:cNvSpPr>
            <a:spLocks noGrp="1"/>
          </p:cNvSpPr>
          <p:nvPr>
            <p:ph type="dt" sz="half" idx="10"/>
          </p:nvPr>
        </p:nvSpPr>
        <p:spPr/>
        <p:txBody>
          <a:bodyPr/>
          <a:lstStyle/>
          <a:p>
            <a:fld id="{EAFC52E4-3C5F-164D-BF8A-11F45575FF48}" type="datetimeFigureOut">
              <a:rPr kumimoji="1" lang="ko-Kore-KR" altLang="en-US" smtClean="0"/>
              <a:t>2020. 10. 19.</a:t>
            </a:fld>
            <a:endParaRPr kumimoji="1" lang="ko-Kore-KR" altLang="en-US"/>
          </a:p>
        </p:txBody>
      </p:sp>
      <p:sp>
        <p:nvSpPr>
          <p:cNvPr id="3" name="바닥글 개체 틀 2">
            <a:extLst>
              <a:ext uri="{FF2B5EF4-FFF2-40B4-BE49-F238E27FC236}">
                <a16:creationId xmlns:a16="http://schemas.microsoft.com/office/drawing/2014/main" id="{A835A130-D47B-C643-A8B7-4C9569E1713D}"/>
              </a:ext>
            </a:extLst>
          </p:cNvPr>
          <p:cNvSpPr>
            <a:spLocks noGrp="1"/>
          </p:cNvSpPr>
          <p:nvPr>
            <p:ph type="ftr" sz="quarter" idx="11"/>
          </p:nvPr>
        </p:nvSpPr>
        <p:spPr/>
        <p:txBody>
          <a:bodyPr/>
          <a:lstStyle/>
          <a:p>
            <a:endParaRPr kumimoji="1" lang="ko-Kore-KR" altLang="en-US"/>
          </a:p>
        </p:txBody>
      </p:sp>
      <p:sp>
        <p:nvSpPr>
          <p:cNvPr id="4" name="슬라이드 번호 개체 틀 3">
            <a:extLst>
              <a:ext uri="{FF2B5EF4-FFF2-40B4-BE49-F238E27FC236}">
                <a16:creationId xmlns:a16="http://schemas.microsoft.com/office/drawing/2014/main" id="{B9E8E7A1-CA1B-904E-AF9A-0BED6D149CC4}"/>
              </a:ext>
            </a:extLst>
          </p:cNvPr>
          <p:cNvSpPr>
            <a:spLocks noGrp="1"/>
          </p:cNvSpPr>
          <p:nvPr>
            <p:ph type="sldNum" sz="quarter" idx="12"/>
          </p:nvPr>
        </p:nvSpPr>
        <p:spPr/>
        <p:txBody>
          <a:bodyPr/>
          <a:lstStyle/>
          <a:p>
            <a:fld id="{9F8F8855-BD3D-D34C-BAAF-07980C538842}" type="slidenum">
              <a:rPr kumimoji="1" lang="ko-Kore-KR" altLang="en-US" smtClean="0"/>
              <a:t>‹#›</a:t>
            </a:fld>
            <a:endParaRPr kumimoji="1" lang="ko-Kore-KR" altLang="en-US"/>
          </a:p>
        </p:txBody>
      </p:sp>
    </p:spTree>
    <p:extLst>
      <p:ext uri="{BB962C8B-B14F-4D97-AF65-F5344CB8AC3E}">
        <p14:creationId xmlns:p14="http://schemas.microsoft.com/office/powerpoint/2010/main" val="38846512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5BE61F4-A59A-AE4C-850E-EAD09DD5BD32}"/>
              </a:ext>
            </a:extLst>
          </p:cNvPr>
          <p:cNvSpPr>
            <a:spLocks noGrp="1"/>
          </p:cNvSpPr>
          <p:nvPr>
            <p:ph type="title"/>
          </p:nvPr>
        </p:nvSpPr>
        <p:spPr>
          <a:xfrm>
            <a:off x="839788" y="457200"/>
            <a:ext cx="3932237" cy="1600200"/>
          </a:xfrm>
        </p:spPr>
        <p:txBody>
          <a:bodyPr anchor="b"/>
          <a:lstStyle>
            <a:lvl1pPr>
              <a:defRPr sz="3200"/>
            </a:lvl1pPr>
          </a:lstStyle>
          <a:p>
            <a:r>
              <a:rPr kumimoji="1" lang="ko-KR" altLang="en-US"/>
              <a:t>마스터 제목 스타일 편집</a:t>
            </a:r>
            <a:endParaRPr kumimoji="1" lang="ko-Kore-KR" altLang="en-US"/>
          </a:p>
        </p:txBody>
      </p:sp>
      <p:sp>
        <p:nvSpPr>
          <p:cNvPr id="3" name="내용 개체 틀 2">
            <a:extLst>
              <a:ext uri="{FF2B5EF4-FFF2-40B4-BE49-F238E27FC236}">
                <a16:creationId xmlns:a16="http://schemas.microsoft.com/office/drawing/2014/main" id="{A3339CAF-03A1-8F41-BC9B-F5BCCD0A64A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endParaRPr kumimoji="1" lang="ko-Kore-KR" altLang="en-US"/>
          </a:p>
        </p:txBody>
      </p:sp>
      <p:sp>
        <p:nvSpPr>
          <p:cNvPr id="4" name="텍스트 개체 틀 3">
            <a:extLst>
              <a:ext uri="{FF2B5EF4-FFF2-40B4-BE49-F238E27FC236}">
                <a16:creationId xmlns:a16="http://schemas.microsoft.com/office/drawing/2014/main" id="{6DF8C8AA-EC2F-364D-A243-97FD2E9E39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ko-KR" altLang="en-US"/>
              <a:t>마스터 텍스트 스타일을 편집하려면 클릭</a:t>
            </a:r>
          </a:p>
        </p:txBody>
      </p:sp>
      <p:sp>
        <p:nvSpPr>
          <p:cNvPr id="5" name="날짜 개체 틀 4">
            <a:extLst>
              <a:ext uri="{FF2B5EF4-FFF2-40B4-BE49-F238E27FC236}">
                <a16:creationId xmlns:a16="http://schemas.microsoft.com/office/drawing/2014/main" id="{2FE460E0-A8F1-CC46-9CED-490B50AECB82}"/>
              </a:ext>
            </a:extLst>
          </p:cNvPr>
          <p:cNvSpPr>
            <a:spLocks noGrp="1"/>
          </p:cNvSpPr>
          <p:nvPr>
            <p:ph type="dt" sz="half" idx="10"/>
          </p:nvPr>
        </p:nvSpPr>
        <p:spPr/>
        <p:txBody>
          <a:bodyPr/>
          <a:lstStyle/>
          <a:p>
            <a:fld id="{EAFC52E4-3C5F-164D-BF8A-11F45575FF48}" type="datetimeFigureOut">
              <a:rPr kumimoji="1" lang="ko-Kore-KR" altLang="en-US" smtClean="0"/>
              <a:t>2020. 10. 19.</a:t>
            </a:fld>
            <a:endParaRPr kumimoji="1" lang="ko-Kore-KR" altLang="en-US"/>
          </a:p>
        </p:txBody>
      </p:sp>
      <p:sp>
        <p:nvSpPr>
          <p:cNvPr id="6" name="바닥글 개체 틀 5">
            <a:extLst>
              <a:ext uri="{FF2B5EF4-FFF2-40B4-BE49-F238E27FC236}">
                <a16:creationId xmlns:a16="http://schemas.microsoft.com/office/drawing/2014/main" id="{3E1281D3-BE17-B343-BD6A-FA139DFABC96}"/>
              </a:ext>
            </a:extLst>
          </p:cNvPr>
          <p:cNvSpPr>
            <a:spLocks noGrp="1"/>
          </p:cNvSpPr>
          <p:nvPr>
            <p:ph type="ftr" sz="quarter" idx="11"/>
          </p:nvPr>
        </p:nvSpPr>
        <p:spPr/>
        <p:txBody>
          <a:bodyPr/>
          <a:lstStyle/>
          <a:p>
            <a:endParaRPr kumimoji="1" lang="ko-Kore-KR" altLang="en-US"/>
          </a:p>
        </p:txBody>
      </p:sp>
      <p:sp>
        <p:nvSpPr>
          <p:cNvPr id="7" name="슬라이드 번호 개체 틀 6">
            <a:extLst>
              <a:ext uri="{FF2B5EF4-FFF2-40B4-BE49-F238E27FC236}">
                <a16:creationId xmlns:a16="http://schemas.microsoft.com/office/drawing/2014/main" id="{A7BBF116-5E56-E842-9633-547193520E6A}"/>
              </a:ext>
            </a:extLst>
          </p:cNvPr>
          <p:cNvSpPr>
            <a:spLocks noGrp="1"/>
          </p:cNvSpPr>
          <p:nvPr>
            <p:ph type="sldNum" sz="quarter" idx="12"/>
          </p:nvPr>
        </p:nvSpPr>
        <p:spPr/>
        <p:txBody>
          <a:bodyPr/>
          <a:lstStyle/>
          <a:p>
            <a:fld id="{9F8F8855-BD3D-D34C-BAAF-07980C538842}" type="slidenum">
              <a:rPr kumimoji="1" lang="ko-Kore-KR" altLang="en-US" smtClean="0"/>
              <a:t>‹#›</a:t>
            </a:fld>
            <a:endParaRPr kumimoji="1" lang="ko-Kore-KR" altLang="en-US"/>
          </a:p>
        </p:txBody>
      </p:sp>
    </p:spTree>
    <p:extLst>
      <p:ext uri="{BB962C8B-B14F-4D97-AF65-F5344CB8AC3E}">
        <p14:creationId xmlns:p14="http://schemas.microsoft.com/office/powerpoint/2010/main" val="32133794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CF7CEF9-2148-EE42-95F8-5577532F70A2}"/>
              </a:ext>
            </a:extLst>
          </p:cNvPr>
          <p:cNvSpPr>
            <a:spLocks noGrp="1"/>
          </p:cNvSpPr>
          <p:nvPr>
            <p:ph type="title"/>
          </p:nvPr>
        </p:nvSpPr>
        <p:spPr>
          <a:xfrm>
            <a:off x="839788" y="457200"/>
            <a:ext cx="3932237" cy="1600200"/>
          </a:xfrm>
        </p:spPr>
        <p:txBody>
          <a:bodyPr anchor="b"/>
          <a:lstStyle>
            <a:lvl1pPr>
              <a:defRPr sz="3200"/>
            </a:lvl1pPr>
          </a:lstStyle>
          <a:p>
            <a:r>
              <a:rPr kumimoji="1" lang="ko-KR" altLang="en-US"/>
              <a:t>마스터 제목 스타일 편집</a:t>
            </a:r>
            <a:endParaRPr kumimoji="1" lang="ko-Kore-KR" altLang="en-US"/>
          </a:p>
        </p:txBody>
      </p:sp>
      <p:sp>
        <p:nvSpPr>
          <p:cNvPr id="3" name="그림 개체 틀 2">
            <a:extLst>
              <a:ext uri="{FF2B5EF4-FFF2-40B4-BE49-F238E27FC236}">
                <a16:creationId xmlns:a16="http://schemas.microsoft.com/office/drawing/2014/main" id="{0EBE2C0D-9407-BE41-8847-3678EB52FCF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ko-Kore-KR" altLang="en-US"/>
          </a:p>
        </p:txBody>
      </p:sp>
      <p:sp>
        <p:nvSpPr>
          <p:cNvPr id="4" name="텍스트 개체 틀 3">
            <a:extLst>
              <a:ext uri="{FF2B5EF4-FFF2-40B4-BE49-F238E27FC236}">
                <a16:creationId xmlns:a16="http://schemas.microsoft.com/office/drawing/2014/main" id="{C8D443D6-B211-6C4C-AD5C-09860F86CC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ko-KR" altLang="en-US"/>
              <a:t>마스터 텍스트 스타일을 편집하려면 클릭</a:t>
            </a:r>
          </a:p>
        </p:txBody>
      </p:sp>
      <p:sp>
        <p:nvSpPr>
          <p:cNvPr id="5" name="날짜 개체 틀 4">
            <a:extLst>
              <a:ext uri="{FF2B5EF4-FFF2-40B4-BE49-F238E27FC236}">
                <a16:creationId xmlns:a16="http://schemas.microsoft.com/office/drawing/2014/main" id="{5DB46490-9EEF-4342-84A0-3ECB5AD5F16D}"/>
              </a:ext>
            </a:extLst>
          </p:cNvPr>
          <p:cNvSpPr>
            <a:spLocks noGrp="1"/>
          </p:cNvSpPr>
          <p:nvPr>
            <p:ph type="dt" sz="half" idx="10"/>
          </p:nvPr>
        </p:nvSpPr>
        <p:spPr/>
        <p:txBody>
          <a:bodyPr/>
          <a:lstStyle/>
          <a:p>
            <a:fld id="{EAFC52E4-3C5F-164D-BF8A-11F45575FF48}" type="datetimeFigureOut">
              <a:rPr kumimoji="1" lang="ko-Kore-KR" altLang="en-US" smtClean="0"/>
              <a:t>2020. 10. 19.</a:t>
            </a:fld>
            <a:endParaRPr kumimoji="1" lang="ko-Kore-KR" altLang="en-US"/>
          </a:p>
        </p:txBody>
      </p:sp>
      <p:sp>
        <p:nvSpPr>
          <p:cNvPr id="6" name="바닥글 개체 틀 5">
            <a:extLst>
              <a:ext uri="{FF2B5EF4-FFF2-40B4-BE49-F238E27FC236}">
                <a16:creationId xmlns:a16="http://schemas.microsoft.com/office/drawing/2014/main" id="{C1FEC68E-1754-E74C-AB45-18FB2360ACCA}"/>
              </a:ext>
            </a:extLst>
          </p:cNvPr>
          <p:cNvSpPr>
            <a:spLocks noGrp="1"/>
          </p:cNvSpPr>
          <p:nvPr>
            <p:ph type="ftr" sz="quarter" idx="11"/>
          </p:nvPr>
        </p:nvSpPr>
        <p:spPr/>
        <p:txBody>
          <a:bodyPr/>
          <a:lstStyle/>
          <a:p>
            <a:endParaRPr kumimoji="1" lang="ko-Kore-KR" altLang="en-US"/>
          </a:p>
        </p:txBody>
      </p:sp>
      <p:sp>
        <p:nvSpPr>
          <p:cNvPr id="7" name="슬라이드 번호 개체 틀 6">
            <a:extLst>
              <a:ext uri="{FF2B5EF4-FFF2-40B4-BE49-F238E27FC236}">
                <a16:creationId xmlns:a16="http://schemas.microsoft.com/office/drawing/2014/main" id="{A3A0A4CC-3D52-D14A-AD09-20CA0124F510}"/>
              </a:ext>
            </a:extLst>
          </p:cNvPr>
          <p:cNvSpPr>
            <a:spLocks noGrp="1"/>
          </p:cNvSpPr>
          <p:nvPr>
            <p:ph type="sldNum" sz="quarter" idx="12"/>
          </p:nvPr>
        </p:nvSpPr>
        <p:spPr/>
        <p:txBody>
          <a:bodyPr/>
          <a:lstStyle/>
          <a:p>
            <a:fld id="{9F8F8855-BD3D-D34C-BAAF-07980C538842}" type="slidenum">
              <a:rPr kumimoji="1" lang="ko-Kore-KR" altLang="en-US" smtClean="0"/>
              <a:t>‹#›</a:t>
            </a:fld>
            <a:endParaRPr kumimoji="1" lang="ko-Kore-KR" altLang="en-US"/>
          </a:p>
        </p:txBody>
      </p:sp>
    </p:spTree>
    <p:extLst>
      <p:ext uri="{BB962C8B-B14F-4D97-AF65-F5344CB8AC3E}">
        <p14:creationId xmlns:p14="http://schemas.microsoft.com/office/powerpoint/2010/main" val="10143041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E11BE4A7-4454-AC48-8E96-C762800B86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ko-KR" altLang="en-US"/>
              <a:t>마스터 제목 스타일 편집</a:t>
            </a:r>
            <a:endParaRPr kumimoji="1" lang="ko-Kore-KR" altLang="en-US"/>
          </a:p>
        </p:txBody>
      </p:sp>
      <p:sp>
        <p:nvSpPr>
          <p:cNvPr id="3" name="텍스트 개체 틀 2">
            <a:extLst>
              <a:ext uri="{FF2B5EF4-FFF2-40B4-BE49-F238E27FC236}">
                <a16:creationId xmlns:a16="http://schemas.microsoft.com/office/drawing/2014/main" id="{A00293FA-954D-D94E-9727-9DAFFD37E07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endParaRPr kumimoji="1" lang="ko-Kore-KR" altLang="en-US"/>
          </a:p>
        </p:txBody>
      </p:sp>
      <p:sp>
        <p:nvSpPr>
          <p:cNvPr id="4" name="날짜 개체 틀 3">
            <a:extLst>
              <a:ext uri="{FF2B5EF4-FFF2-40B4-BE49-F238E27FC236}">
                <a16:creationId xmlns:a16="http://schemas.microsoft.com/office/drawing/2014/main" id="{AF555AF5-6E90-CC4A-ABB7-AEDD03975CD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FC52E4-3C5F-164D-BF8A-11F45575FF48}" type="datetimeFigureOut">
              <a:rPr kumimoji="1" lang="ko-Kore-KR" altLang="en-US" smtClean="0"/>
              <a:t>2020. 10. 19.</a:t>
            </a:fld>
            <a:endParaRPr kumimoji="1" lang="ko-Kore-KR" altLang="en-US"/>
          </a:p>
        </p:txBody>
      </p:sp>
      <p:sp>
        <p:nvSpPr>
          <p:cNvPr id="5" name="바닥글 개체 틀 4">
            <a:extLst>
              <a:ext uri="{FF2B5EF4-FFF2-40B4-BE49-F238E27FC236}">
                <a16:creationId xmlns:a16="http://schemas.microsoft.com/office/drawing/2014/main" id="{E26D01B5-DFD5-3B4A-94CF-17C1C6C09E1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ko-Kore-KR" altLang="en-US"/>
          </a:p>
        </p:txBody>
      </p:sp>
      <p:sp>
        <p:nvSpPr>
          <p:cNvPr id="6" name="슬라이드 번호 개체 틀 5">
            <a:extLst>
              <a:ext uri="{FF2B5EF4-FFF2-40B4-BE49-F238E27FC236}">
                <a16:creationId xmlns:a16="http://schemas.microsoft.com/office/drawing/2014/main" id="{FC257008-F699-C94F-BBD1-C63B8870CB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8F8855-BD3D-D34C-BAAF-07980C538842}" type="slidenum">
              <a:rPr kumimoji="1" lang="ko-Kore-KR" altLang="en-US" smtClean="0"/>
              <a:t>‹#›</a:t>
            </a:fld>
            <a:endParaRPr kumimoji="1" lang="ko-Kore-KR" altLang="en-US"/>
          </a:p>
        </p:txBody>
      </p:sp>
    </p:spTree>
    <p:extLst>
      <p:ext uri="{BB962C8B-B14F-4D97-AF65-F5344CB8AC3E}">
        <p14:creationId xmlns:p14="http://schemas.microsoft.com/office/powerpoint/2010/main" val="36382255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ore-K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18.png"/></Relationships>
</file>

<file path=ppt/slides/_rels/slide6.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9.png"/><Relationship Id="rId7"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21.png"/><Relationship Id="rId10" Type="http://schemas.openxmlformats.org/officeDocument/2006/relationships/image" Target="../media/image22.png"/><Relationship Id="rId4" Type="http://schemas.openxmlformats.org/officeDocument/2006/relationships/image" Target="../media/image20.png"/><Relationship Id="rId9" Type="http://schemas.openxmlformats.org/officeDocument/2006/relationships/image" Target="../media/image18.png"/></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8.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968DBAC-7F0B-5C4C-A025-0A6D17990AFE}"/>
              </a:ext>
            </a:extLst>
          </p:cNvPr>
          <p:cNvSpPr txBox="1"/>
          <p:nvPr/>
        </p:nvSpPr>
        <p:spPr>
          <a:xfrm>
            <a:off x="438912" y="2130552"/>
            <a:ext cx="5202936" cy="2339102"/>
          </a:xfrm>
          <a:prstGeom prst="rect">
            <a:avLst/>
          </a:prstGeom>
          <a:noFill/>
        </p:spPr>
        <p:txBody>
          <a:bodyPr wrap="square" rtlCol="0">
            <a:spAutoFit/>
          </a:bodyPr>
          <a:lstStyle/>
          <a:p>
            <a:r>
              <a:rPr kumimoji="1" lang="en" altLang="ko-KR" sz="1400" dirty="0"/>
              <a:t>2020 Fall </a:t>
            </a:r>
          </a:p>
          <a:p>
            <a:r>
              <a:rPr kumimoji="1" lang="en" altLang="ko-KR" sz="1600" dirty="0"/>
              <a:t>HFE74201: Special Topics in HFE 3</a:t>
            </a:r>
          </a:p>
          <a:p>
            <a:r>
              <a:rPr kumimoji="1" lang="en" altLang="ko-KR" sz="1600" dirty="0"/>
              <a:t>(Machine Learning Methods)</a:t>
            </a:r>
          </a:p>
          <a:p>
            <a:endParaRPr kumimoji="1" lang="en" altLang="ko-KR" dirty="0"/>
          </a:p>
          <a:p>
            <a:r>
              <a:rPr kumimoji="1" lang="en" altLang="ko-KR" sz="2800" b="1" dirty="0"/>
              <a:t>Homework </a:t>
            </a:r>
            <a:r>
              <a:rPr kumimoji="1" lang="en-US" altLang="ko-KR" sz="2800" b="1" dirty="0"/>
              <a:t>3</a:t>
            </a:r>
            <a:endParaRPr kumimoji="1" lang="en" altLang="ko-KR" sz="2800" b="1" dirty="0"/>
          </a:p>
          <a:p>
            <a:endParaRPr kumimoji="1" lang="en" altLang="ko-KR" dirty="0"/>
          </a:p>
          <a:p>
            <a:r>
              <a:rPr kumimoji="1" lang="en" altLang="ko-KR" dirty="0"/>
              <a:t>Hwiyeon Kim</a:t>
            </a:r>
          </a:p>
          <a:p>
            <a:r>
              <a:rPr kumimoji="1" lang="en" altLang="ko-KR" dirty="0"/>
              <a:t>20195073</a:t>
            </a:r>
          </a:p>
        </p:txBody>
      </p:sp>
      <p:sp>
        <p:nvSpPr>
          <p:cNvPr id="2" name="슬라이드 번호 개체 틀 1">
            <a:extLst>
              <a:ext uri="{FF2B5EF4-FFF2-40B4-BE49-F238E27FC236}">
                <a16:creationId xmlns:a16="http://schemas.microsoft.com/office/drawing/2014/main" id="{C242B8E7-F3CC-594D-99E4-6D1CF7F7754F}"/>
              </a:ext>
            </a:extLst>
          </p:cNvPr>
          <p:cNvSpPr>
            <a:spLocks noGrp="1"/>
          </p:cNvSpPr>
          <p:nvPr>
            <p:ph type="sldNum" sz="quarter" idx="12"/>
          </p:nvPr>
        </p:nvSpPr>
        <p:spPr/>
        <p:txBody>
          <a:bodyPr/>
          <a:lstStyle/>
          <a:p>
            <a:fld id="{8334A73D-A92E-7445-909B-8EA88B43F735}" type="slidenum">
              <a:rPr kumimoji="1" lang="ko-Kore-KR" altLang="en-US" smtClean="0"/>
              <a:t>1</a:t>
            </a:fld>
            <a:endParaRPr kumimoji="1" lang="ko-Kore-KR" altLang="en-US" dirty="0"/>
          </a:p>
        </p:txBody>
      </p:sp>
    </p:spTree>
    <p:extLst>
      <p:ext uri="{BB962C8B-B14F-4D97-AF65-F5344CB8AC3E}">
        <p14:creationId xmlns:p14="http://schemas.microsoft.com/office/powerpoint/2010/main" val="19544012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96C1C41-BA04-0A4D-A093-6EBE2C329FF3}"/>
              </a:ext>
            </a:extLst>
          </p:cNvPr>
          <p:cNvSpPr txBox="1"/>
          <p:nvPr/>
        </p:nvSpPr>
        <p:spPr>
          <a:xfrm>
            <a:off x="196553" y="196553"/>
            <a:ext cx="11741922" cy="584775"/>
          </a:xfrm>
          <a:prstGeom prst="rect">
            <a:avLst/>
          </a:prstGeom>
          <a:noFill/>
        </p:spPr>
        <p:txBody>
          <a:bodyPr wrap="square" rtlCol="0">
            <a:spAutoFit/>
          </a:bodyPr>
          <a:lstStyle/>
          <a:p>
            <a:r>
              <a:rPr lang="en" altLang="ko-Kore-KR" sz="1600" dirty="0"/>
              <a:t>A. Revisit classification accuracy from HW#2 where you have classified these data using the Fisher linear discriminant classifier. If you have updated your Fisher linear discriminant classifier, please use it. </a:t>
            </a:r>
          </a:p>
        </p:txBody>
      </p:sp>
      <p:pic>
        <p:nvPicPr>
          <p:cNvPr id="5" name="그림 4">
            <a:extLst>
              <a:ext uri="{FF2B5EF4-FFF2-40B4-BE49-F238E27FC236}">
                <a16:creationId xmlns:a16="http://schemas.microsoft.com/office/drawing/2014/main" id="{A9CF22BD-372E-654B-8C61-D1F3F8AFFE0B}"/>
              </a:ext>
            </a:extLst>
          </p:cNvPr>
          <p:cNvPicPr>
            <a:picLocks noChangeAspect="1"/>
          </p:cNvPicPr>
          <p:nvPr/>
        </p:nvPicPr>
        <p:blipFill>
          <a:blip r:embed="rId3"/>
          <a:stretch>
            <a:fillRect/>
          </a:stretch>
        </p:blipFill>
        <p:spPr>
          <a:xfrm>
            <a:off x="92050" y="1079863"/>
            <a:ext cx="4116806" cy="5090159"/>
          </a:xfrm>
          <a:prstGeom prst="rect">
            <a:avLst/>
          </a:prstGeom>
        </p:spPr>
      </p:pic>
      <p:pic>
        <p:nvPicPr>
          <p:cNvPr id="7" name="그림 6">
            <a:extLst>
              <a:ext uri="{FF2B5EF4-FFF2-40B4-BE49-F238E27FC236}">
                <a16:creationId xmlns:a16="http://schemas.microsoft.com/office/drawing/2014/main" id="{BCC0972E-A757-C14D-B1CF-3A6A468C66EA}"/>
              </a:ext>
            </a:extLst>
          </p:cNvPr>
          <p:cNvPicPr>
            <a:picLocks noChangeAspect="1"/>
          </p:cNvPicPr>
          <p:nvPr/>
        </p:nvPicPr>
        <p:blipFill>
          <a:blip r:embed="rId4"/>
          <a:stretch>
            <a:fillRect/>
          </a:stretch>
        </p:blipFill>
        <p:spPr>
          <a:xfrm>
            <a:off x="4901262" y="1079863"/>
            <a:ext cx="4830788" cy="5090159"/>
          </a:xfrm>
          <a:prstGeom prst="rect">
            <a:avLst/>
          </a:prstGeom>
        </p:spPr>
      </p:pic>
    </p:spTree>
    <p:extLst>
      <p:ext uri="{BB962C8B-B14F-4D97-AF65-F5344CB8AC3E}">
        <p14:creationId xmlns:p14="http://schemas.microsoft.com/office/powerpoint/2010/main" val="10047201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6E3BAE9-B416-2147-B3E4-8368389D4BBD}"/>
              </a:ext>
            </a:extLst>
          </p:cNvPr>
          <p:cNvSpPr txBox="1"/>
          <p:nvPr/>
        </p:nvSpPr>
        <p:spPr>
          <a:xfrm>
            <a:off x="196553" y="196553"/>
            <a:ext cx="11741922" cy="954107"/>
          </a:xfrm>
          <a:prstGeom prst="rect">
            <a:avLst/>
          </a:prstGeom>
          <a:noFill/>
        </p:spPr>
        <p:txBody>
          <a:bodyPr wrap="square" rtlCol="0">
            <a:spAutoFit/>
          </a:bodyPr>
          <a:lstStyle/>
          <a:p>
            <a:r>
              <a:rPr lang="en" altLang="ko-Kore-KR" sz="1400" dirty="0"/>
              <a:t>B. Classify the neural data using the generative model </a:t>
            </a:r>
            <a:r>
              <a:rPr lang="en" altLang="ko-Kore-KR" sz="1400" i="1" dirty="0"/>
              <a:t>with </a:t>
            </a:r>
            <a:r>
              <a:rPr lang="en" altLang="ko-Kore-KR" sz="1400" dirty="0"/>
              <a:t>the assumption of Gaussian likelihoods.</a:t>
            </a:r>
          </a:p>
          <a:p>
            <a:pPr marL="342900" indent="-342900">
              <a:buAutoNum type="alphaLcPeriod"/>
            </a:pPr>
            <a:r>
              <a:rPr lang="en" altLang="ko-Kore-KR" sz="1400" dirty="0"/>
              <a:t>Draw the decision surface on the input space with the assumption of a common covariance matrix. Compare it with the decision surface drawn by the Fisher linear discriminant analysis. </a:t>
            </a:r>
          </a:p>
          <a:p>
            <a:pPr marL="342900" indent="-342900">
              <a:buFontTx/>
              <a:buAutoNum type="alphaLcPeriod"/>
            </a:pPr>
            <a:r>
              <a:rPr lang="en" altLang="ko-Kore-KR" sz="1400" dirty="0"/>
              <a:t>Compare the resulting classification accuracy with that of A. </a:t>
            </a:r>
          </a:p>
        </p:txBody>
      </p:sp>
      <p:pic>
        <p:nvPicPr>
          <p:cNvPr id="6" name="그림 5">
            <a:extLst>
              <a:ext uri="{FF2B5EF4-FFF2-40B4-BE49-F238E27FC236}">
                <a16:creationId xmlns:a16="http://schemas.microsoft.com/office/drawing/2014/main" id="{8E650372-0E2D-E245-AA81-37F853F35AB2}"/>
              </a:ext>
            </a:extLst>
          </p:cNvPr>
          <p:cNvPicPr>
            <a:picLocks noChangeAspect="1"/>
          </p:cNvPicPr>
          <p:nvPr/>
        </p:nvPicPr>
        <p:blipFill rotWithShape="1">
          <a:blip r:embed="rId3"/>
          <a:srcRect b="50503"/>
          <a:stretch/>
        </p:blipFill>
        <p:spPr>
          <a:xfrm>
            <a:off x="199850" y="1414027"/>
            <a:ext cx="6924384" cy="413387"/>
          </a:xfrm>
          <a:prstGeom prst="rect">
            <a:avLst/>
          </a:prstGeom>
        </p:spPr>
      </p:pic>
      <p:pic>
        <p:nvPicPr>
          <p:cNvPr id="7" name="그림 6">
            <a:extLst>
              <a:ext uri="{FF2B5EF4-FFF2-40B4-BE49-F238E27FC236}">
                <a16:creationId xmlns:a16="http://schemas.microsoft.com/office/drawing/2014/main" id="{EE93CD3D-0B67-1C43-A06B-FCE759B18DEA}"/>
              </a:ext>
            </a:extLst>
          </p:cNvPr>
          <p:cNvPicPr>
            <a:picLocks noChangeAspect="1"/>
          </p:cNvPicPr>
          <p:nvPr/>
        </p:nvPicPr>
        <p:blipFill>
          <a:blip r:embed="rId4"/>
          <a:stretch>
            <a:fillRect/>
          </a:stretch>
        </p:blipFill>
        <p:spPr>
          <a:xfrm>
            <a:off x="7329141" y="1310251"/>
            <a:ext cx="1816821" cy="571489"/>
          </a:xfrm>
          <a:prstGeom prst="rect">
            <a:avLst/>
          </a:prstGeom>
        </p:spPr>
      </p:pic>
      <p:pic>
        <p:nvPicPr>
          <p:cNvPr id="1026" name="Picture 2">
            <a:extLst>
              <a:ext uri="{FF2B5EF4-FFF2-40B4-BE49-F238E27FC236}">
                <a16:creationId xmlns:a16="http://schemas.microsoft.com/office/drawing/2014/main" id="{BDE448F9-5AC4-574B-8874-D96E48C110E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3050" y="2755621"/>
            <a:ext cx="4038776" cy="3731559"/>
          </a:xfrm>
          <a:prstGeom prst="rect">
            <a:avLst/>
          </a:prstGeom>
          <a:noFill/>
          <a:extLst>
            <a:ext uri="{909E8E84-426E-40DD-AFC4-6F175D3DCCD1}">
              <a14:hiddenFill xmlns:a14="http://schemas.microsoft.com/office/drawing/2010/main">
                <a:solidFill>
                  <a:srgbClr val="FFFFFF"/>
                </a:solidFill>
              </a14:hiddenFill>
            </a:ext>
          </a:extLst>
        </p:spPr>
      </p:pic>
      <p:pic>
        <p:nvPicPr>
          <p:cNvPr id="9" name="그림 8">
            <a:extLst>
              <a:ext uri="{FF2B5EF4-FFF2-40B4-BE49-F238E27FC236}">
                <a16:creationId xmlns:a16="http://schemas.microsoft.com/office/drawing/2014/main" id="{F3B3A1C3-403F-3846-8D9A-168C8F9846D2}"/>
              </a:ext>
            </a:extLst>
          </p:cNvPr>
          <p:cNvPicPr>
            <a:picLocks noChangeAspect="1"/>
          </p:cNvPicPr>
          <p:nvPr/>
        </p:nvPicPr>
        <p:blipFill rotWithShape="1">
          <a:blip r:embed="rId6"/>
          <a:srcRect b="67789"/>
          <a:stretch/>
        </p:blipFill>
        <p:spPr>
          <a:xfrm>
            <a:off x="199850" y="1881740"/>
            <a:ext cx="6997326" cy="511252"/>
          </a:xfrm>
          <a:prstGeom prst="rect">
            <a:avLst/>
          </a:prstGeom>
        </p:spPr>
      </p:pic>
      <p:pic>
        <p:nvPicPr>
          <p:cNvPr id="10" name="그림 9">
            <a:extLst>
              <a:ext uri="{FF2B5EF4-FFF2-40B4-BE49-F238E27FC236}">
                <a16:creationId xmlns:a16="http://schemas.microsoft.com/office/drawing/2014/main" id="{62E36A23-0A5C-524C-82EC-DD0DB69F58CA}"/>
              </a:ext>
            </a:extLst>
          </p:cNvPr>
          <p:cNvPicPr>
            <a:picLocks noChangeAspect="1"/>
          </p:cNvPicPr>
          <p:nvPr/>
        </p:nvPicPr>
        <p:blipFill>
          <a:blip r:embed="rId7"/>
          <a:stretch>
            <a:fillRect/>
          </a:stretch>
        </p:blipFill>
        <p:spPr>
          <a:xfrm>
            <a:off x="7329141" y="1952072"/>
            <a:ext cx="4516344" cy="583213"/>
          </a:xfrm>
          <a:prstGeom prst="rect">
            <a:avLst/>
          </a:prstGeom>
        </p:spPr>
      </p:pic>
      <p:pic>
        <p:nvPicPr>
          <p:cNvPr id="11" name="그림 10">
            <a:extLst>
              <a:ext uri="{FF2B5EF4-FFF2-40B4-BE49-F238E27FC236}">
                <a16:creationId xmlns:a16="http://schemas.microsoft.com/office/drawing/2014/main" id="{FC5E05C7-3263-8A4C-8104-0EBCAE95AF72}"/>
              </a:ext>
            </a:extLst>
          </p:cNvPr>
          <p:cNvPicPr>
            <a:picLocks noChangeAspect="1"/>
          </p:cNvPicPr>
          <p:nvPr/>
        </p:nvPicPr>
        <p:blipFill>
          <a:blip r:embed="rId8"/>
          <a:stretch>
            <a:fillRect/>
          </a:stretch>
        </p:blipFill>
        <p:spPr>
          <a:xfrm>
            <a:off x="4319566" y="2705990"/>
            <a:ext cx="5420699" cy="3758738"/>
          </a:xfrm>
          <a:prstGeom prst="rect">
            <a:avLst/>
          </a:prstGeom>
        </p:spPr>
      </p:pic>
    </p:spTree>
    <p:extLst>
      <p:ext uri="{BB962C8B-B14F-4D97-AF65-F5344CB8AC3E}">
        <p14:creationId xmlns:p14="http://schemas.microsoft.com/office/powerpoint/2010/main" val="15032085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A56EBE5-8E16-F142-87E4-80369BD42F60}"/>
              </a:ext>
            </a:extLst>
          </p:cNvPr>
          <p:cNvSpPr txBox="1"/>
          <p:nvPr/>
        </p:nvSpPr>
        <p:spPr>
          <a:xfrm>
            <a:off x="196553" y="196553"/>
            <a:ext cx="11741922" cy="1169551"/>
          </a:xfrm>
          <a:prstGeom prst="rect">
            <a:avLst/>
          </a:prstGeom>
          <a:noFill/>
        </p:spPr>
        <p:txBody>
          <a:bodyPr wrap="square" rtlCol="0">
            <a:spAutoFit/>
          </a:bodyPr>
          <a:lstStyle/>
          <a:p>
            <a:r>
              <a:rPr lang="en" altLang="ko-Kore-KR" sz="1400" dirty="0"/>
              <a:t>B. Classify the neural data using the generative model </a:t>
            </a:r>
            <a:r>
              <a:rPr lang="en" altLang="ko-Kore-KR" sz="1400" i="1" dirty="0"/>
              <a:t>with </a:t>
            </a:r>
            <a:r>
              <a:rPr lang="en" altLang="ko-Kore-KR" sz="1400" dirty="0"/>
              <a:t>the assumption of Gaussian likelihoods.</a:t>
            </a:r>
          </a:p>
          <a:p>
            <a:r>
              <a:rPr lang="en" altLang="ko-Kore-KR" sz="1400" dirty="0"/>
              <a:t>c. Draw again the decision surface on the input space with the assumption of individual covariance matrices for each class. Compare it with the decision surface drawn by the Fisher linear discriminant analysis. </a:t>
            </a:r>
          </a:p>
          <a:p>
            <a:r>
              <a:rPr lang="en" altLang="ko-Kore-KR" sz="1400" dirty="0"/>
              <a:t>d. Discuss whether loosening the assumption on the covariance matrices improve classification accuracy. </a:t>
            </a:r>
          </a:p>
          <a:p>
            <a:endParaRPr lang="en" altLang="ko-Kore-KR" sz="1400" dirty="0"/>
          </a:p>
        </p:txBody>
      </p:sp>
      <p:pic>
        <p:nvPicPr>
          <p:cNvPr id="7" name="그림 6">
            <a:extLst>
              <a:ext uri="{FF2B5EF4-FFF2-40B4-BE49-F238E27FC236}">
                <a16:creationId xmlns:a16="http://schemas.microsoft.com/office/drawing/2014/main" id="{DBF085E5-52CA-EA49-B2CA-5BA97F7D86B1}"/>
              </a:ext>
            </a:extLst>
          </p:cNvPr>
          <p:cNvPicPr>
            <a:picLocks noChangeAspect="1"/>
          </p:cNvPicPr>
          <p:nvPr/>
        </p:nvPicPr>
        <p:blipFill>
          <a:blip r:embed="rId3"/>
          <a:stretch>
            <a:fillRect/>
          </a:stretch>
        </p:blipFill>
        <p:spPr>
          <a:xfrm>
            <a:off x="350369" y="1214005"/>
            <a:ext cx="4017488" cy="3716583"/>
          </a:xfrm>
          <a:prstGeom prst="rect">
            <a:avLst/>
          </a:prstGeom>
        </p:spPr>
      </p:pic>
      <p:pic>
        <p:nvPicPr>
          <p:cNvPr id="8" name="그림 7">
            <a:extLst>
              <a:ext uri="{FF2B5EF4-FFF2-40B4-BE49-F238E27FC236}">
                <a16:creationId xmlns:a16="http://schemas.microsoft.com/office/drawing/2014/main" id="{4D8E47DD-E53D-5442-9DD8-1CC955436D1B}"/>
              </a:ext>
            </a:extLst>
          </p:cNvPr>
          <p:cNvPicPr>
            <a:picLocks noChangeAspect="1"/>
          </p:cNvPicPr>
          <p:nvPr/>
        </p:nvPicPr>
        <p:blipFill>
          <a:blip r:embed="rId4"/>
          <a:stretch>
            <a:fillRect/>
          </a:stretch>
        </p:blipFill>
        <p:spPr>
          <a:xfrm>
            <a:off x="4527550" y="1214005"/>
            <a:ext cx="5835650" cy="2260600"/>
          </a:xfrm>
          <a:prstGeom prst="rect">
            <a:avLst/>
          </a:prstGeom>
        </p:spPr>
      </p:pic>
      <p:pic>
        <p:nvPicPr>
          <p:cNvPr id="10" name="그림 9">
            <a:extLst>
              <a:ext uri="{FF2B5EF4-FFF2-40B4-BE49-F238E27FC236}">
                <a16:creationId xmlns:a16="http://schemas.microsoft.com/office/drawing/2014/main" id="{5BBC8F90-3BC2-384B-8ED7-8B3550515891}"/>
              </a:ext>
            </a:extLst>
          </p:cNvPr>
          <p:cNvPicPr>
            <a:picLocks noChangeAspect="1"/>
          </p:cNvPicPr>
          <p:nvPr/>
        </p:nvPicPr>
        <p:blipFill>
          <a:blip r:embed="rId5"/>
          <a:stretch>
            <a:fillRect/>
          </a:stretch>
        </p:blipFill>
        <p:spPr>
          <a:xfrm>
            <a:off x="4554445" y="3528691"/>
            <a:ext cx="4059939" cy="3132755"/>
          </a:xfrm>
          <a:prstGeom prst="rect">
            <a:avLst/>
          </a:prstGeom>
        </p:spPr>
      </p:pic>
      <p:sp>
        <p:nvSpPr>
          <p:cNvPr id="11" name="TextBox 10">
            <a:extLst>
              <a:ext uri="{FF2B5EF4-FFF2-40B4-BE49-F238E27FC236}">
                <a16:creationId xmlns:a16="http://schemas.microsoft.com/office/drawing/2014/main" id="{A84A3C02-B127-6848-8D6F-9ACA386733C2}"/>
              </a:ext>
            </a:extLst>
          </p:cNvPr>
          <p:cNvSpPr txBox="1"/>
          <p:nvPr/>
        </p:nvSpPr>
        <p:spPr>
          <a:xfrm>
            <a:off x="8722658" y="5643995"/>
            <a:ext cx="2895600" cy="861774"/>
          </a:xfrm>
          <a:prstGeom prst="rect">
            <a:avLst/>
          </a:prstGeom>
          <a:noFill/>
        </p:spPr>
        <p:txBody>
          <a:bodyPr wrap="square" rtlCol="0">
            <a:spAutoFit/>
          </a:bodyPr>
          <a:lstStyle/>
          <a:p>
            <a:r>
              <a:rPr kumimoji="1" lang="en-US" altLang="ko-Kore-KR" sz="1600" dirty="0"/>
              <a:t>Fisher: 0.79</a:t>
            </a:r>
          </a:p>
          <a:p>
            <a:r>
              <a:rPr kumimoji="1" lang="en-US" altLang="ko-Kore-KR" sz="1600" dirty="0"/>
              <a:t>Generative (shared S): 0.795 </a:t>
            </a:r>
          </a:p>
          <a:p>
            <a:r>
              <a:rPr kumimoji="1" lang="en-US" altLang="ko-Kore-KR" sz="1600" dirty="0"/>
              <a:t>Generative (S1, S2): 0.78 </a:t>
            </a:r>
            <a:endParaRPr kumimoji="1" lang="ko-Kore-KR" altLang="en-US" sz="1600" dirty="0"/>
          </a:p>
        </p:txBody>
      </p:sp>
    </p:spTree>
    <p:extLst>
      <p:ext uri="{BB962C8B-B14F-4D97-AF65-F5344CB8AC3E}">
        <p14:creationId xmlns:p14="http://schemas.microsoft.com/office/powerpoint/2010/main" val="11162444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42BF687-1965-BC48-94DE-B3C4E3CBF8E0}"/>
              </a:ext>
            </a:extLst>
          </p:cNvPr>
          <p:cNvSpPr txBox="1"/>
          <p:nvPr/>
        </p:nvSpPr>
        <p:spPr>
          <a:xfrm>
            <a:off x="234778" y="333632"/>
            <a:ext cx="11578281" cy="307777"/>
          </a:xfrm>
          <a:prstGeom prst="rect">
            <a:avLst/>
          </a:prstGeom>
          <a:noFill/>
        </p:spPr>
        <p:txBody>
          <a:bodyPr wrap="square" rtlCol="0">
            <a:spAutoFit/>
          </a:bodyPr>
          <a:lstStyle/>
          <a:p>
            <a:r>
              <a:rPr lang="en" altLang="ko-Kore-KR" sz="1400" dirty="0"/>
              <a:t>D. Classify the data again using the logistic regression model. Report and compare the resulting classification accuracy with those of A, B-b, B-d and C. </a:t>
            </a:r>
          </a:p>
        </p:txBody>
      </p:sp>
      <p:pic>
        <p:nvPicPr>
          <p:cNvPr id="5" name="그림 4">
            <a:extLst>
              <a:ext uri="{FF2B5EF4-FFF2-40B4-BE49-F238E27FC236}">
                <a16:creationId xmlns:a16="http://schemas.microsoft.com/office/drawing/2014/main" id="{0B2CFDAB-81F4-7841-BCCE-ED9972B2B4DB}"/>
              </a:ext>
            </a:extLst>
          </p:cNvPr>
          <p:cNvPicPr>
            <a:picLocks noChangeAspect="1"/>
          </p:cNvPicPr>
          <p:nvPr/>
        </p:nvPicPr>
        <p:blipFill rotWithShape="1">
          <a:blip r:embed="rId3"/>
          <a:srcRect t="10532"/>
          <a:stretch/>
        </p:blipFill>
        <p:spPr>
          <a:xfrm>
            <a:off x="234777" y="1851105"/>
            <a:ext cx="3248185" cy="461819"/>
          </a:xfrm>
          <a:prstGeom prst="rect">
            <a:avLst/>
          </a:prstGeom>
          <a:solidFill>
            <a:schemeClr val="accent2"/>
          </a:solidFill>
          <a:ln>
            <a:solidFill>
              <a:srgbClr val="C00000"/>
            </a:solidFill>
          </a:ln>
        </p:spPr>
      </p:pic>
      <p:pic>
        <p:nvPicPr>
          <p:cNvPr id="6" name="그림 5">
            <a:extLst>
              <a:ext uri="{FF2B5EF4-FFF2-40B4-BE49-F238E27FC236}">
                <a16:creationId xmlns:a16="http://schemas.microsoft.com/office/drawing/2014/main" id="{FB429165-DBAB-B943-A618-9062FF2A67B2}"/>
              </a:ext>
            </a:extLst>
          </p:cNvPr>
          <p:cNvPicPr>
            <a:picLocks noChangeAspect="1"/>
          </p:cNvPicPr>
          <p:nvPr/>
        </p:nvPicPr>
        <p:blipFill>
          <a:blip r:embed="rId4"/>
          <a:stretch>
            <a:fillRect/>
          </a:stretch>
        </p:blipFill>
        <p:spPr>
          <a:xfrm>
            <a:off x="234777" y="3083102"/>
            <a:ext cx="6937664" cy="1227905"/>
          </a:xfrm>
          <a:prstGeom prst="rect">
            <a:avLst/>
          </a:prstGeom>
        </p:spPr>
      </p:pic>
      <p:pic>
        <p:nvPicPr>
          <p:cNvPr id="7" name="그림 6">
            <a:extLst>
              <a:ext uri="{FF2B5EF4-FFF2-40B4-BE49-F238E27FC236}">
                <a16:creationId xmlns:a16="http://schemas.microsoft.com/office/drawing/2014/main" id="{DC4018A4-4824-B047-9542-3D786FEF81A7}"/>
              </a:ext>
            </a:extLst>
          </p:cNvPr>
          <p:cNvPicPr>
            <a:picLocks noChangeAspect="1"/>
          </p:cNvPicPr>
          <p:nvPr/>
        </p:nvPicPr>
        <p:blipFill>
          <a:blip r:embed="rId5"/>
          <a:stretch>
            <a:fillRect/>
          </a:stretch>
        </p:blipFill>
        <p:spPr>
          <a:xfrm>
            <a:off x="234777" y="4289260"/>
            <a:ext cx="6681355" cy="2010069"/>
          </a:xfrm>
          <a:prstGeom prst="rect">
            <a:avLst/>
          </a:prstGeom>
        </p:spPr>
      </p:pic>
      <p:pic>
        <p:nvPicPr>
          <p:cNvPr id="8" name="그림 7">
            <a:extLst>
              <a:ext uri="{FF2B5EF4-FFF2-40B4-BE49-F238E27FC236}">
                <a16:creationId xmlns:a16="http://schemas.microsoft.com/office/drawing/2014/main" id="{3EBACFAA-8D0A-DA4F-8360-5B2FE4647E23}"/>
              </a:ext>
            </a:extLst>
          </p:cNvPr>
          <p:cNvPicPr>
            <a:picLocks noChangeAspect="1"/>
          </p:cNvPicPr>
          <p:nvPr/>
        </p:nvPicPr>
        <p:blipFill>
          <a:blip r:embed="rId6"/>
          <a:stretch>
            <a:fillRect/>
          </a:stretch>
        </p:blipFill>
        <p:spPr>
          <a:xfrm>
            <a:off x="310793" y="2539878"/>
            <a:ext cx="2628959" cy="511471"/>
          </a:xfrm>
          <a:prstGeom prst="rect">
            <a:avLst/>
          </a:prstGeom>
        </p:spPr>
      </p:pic>
      <p:pic>
        <p:nvPicPr>
          <p:cNvPr id="10" name="그림 9">
            <a:extLst>
              <a:ext uri="{FF2B5EF4-FFF2-40B4-BE49-F238E27FC236}">
                <a16:creationId xmlns:a16="http://schemas.microsoft.com/office/drawing/2014/main" id="{99855077-8BB4-0D45-B52D-72755F50F0A7}"/>
              </a:ext>
            </a:extLst>
          </p:cNvPr>
          <p:cNvPicPr>
            <a:picLocks noChangeAspect="1"/>
          </p:cNvPicPr>
          <p:nvPr/>
        </p:nvPicPr>
        <p:blipFill rotWithShape="1">
          <a:blip r:embed="rId7"/>
          <a:srcRect t="7063"/>
          <a:stretch/>
        </p:blipFill>
        <p:spPr>
          <a:xfrm>
            <a:off x="3863261" y="1851104"/>
            <a:ext cx="5547230" cy="461820"/>
          </a:xfrm>
          <a:prstGeom prst="rect">
            <a:avLst/>
          </a:prstGeom>
          <a:ln>
            <a:solidFill>
              <a:srgbClr val="C00000"/>
            </a:solidFill>
          </a:ln>
        </p:spPr>
      </p:pic>
      <p:sp>
        <p:nvSpPr>
          <p:cNvPr id="12" name="TextBox 11">
            <a:extLst>
              <a:ext uri="{FF2B5EF4-FFF2-40B4-BE49-F238E27FC236}">
                <a16:creationId xmlns:a16="http://schemas.microsoft.com/office/drawing/2014/main" id="{D958A804-B78A-8E4C-A5F2-754F5FBC5D17}"/>
              </a:ext>
            </a:extLst>
          </p:cNvPr>
          <p:cNvSpPr txBox="1"/>
          <p:nvPr/>
        </p:nvSpPr>
        <p:spPr>
          <a:xfrm>
            <a:off x="148757" y="785601"/>
            <a:ext cx="4572000" cy="307777"/>
          </a:xfrm>
          <a:prstGeom prst="rect">
            <a:avLst/>
          </a:prstGeom>
          <a:noFill/>
        </p:spPr>
        <p:txBody>
          <a:bodyPr wrap="square" rtlCol="0">
            <a:spAutoFit/>
          </a:bodyPr>
          <a:lstStyle/>
          <a:p>
            <a:r>
              <a:rPr kumimoji="1" lang="ko-KR" altLang="en-US" sz="1400" dirty="0"/>
              <a:t>* </a:t>
            </a:r>
            <a:r>
              <a:rPr kumimoji="1" lang="en-US" altLang="ko-Kore-KR" sz="1400" dirty="0"/>
              <a:t>To</a:t>
            </a:r>
            <a:r>
              <a:rPr kumimoji="1" lang="en-US" altLang="ko-KR" sz="1400" dirty="0"/>
              <a:t>-</a:t>
            </a:r>
            <a:r>
              <a:rPr kumimoji="1" lang="en-US" altLang="ko-Kore-KR" sz="1400" dirty="0"/>
              <a:t>do:</a:t>
            </a:r>
            <a:r>
              <a:rPr kumimoji="1" lang="ko-KR" altLang="en-US" sz="1400" dirty="0"/>
              <a:t> </a:t>
            </a:r>
            <a:r>
              <a:rPr kumimoji="1" lang="en-US" altLang="ko-Kore-KR" sz="1400" dirty="0"/>
              <a:t>get</a:t>
            </a:r>
            <a:r>
              <a:rPr kumimoji="1" lang="ko-KR" altLang="en-US" sz="1400" dirty="0"/>
              <a:t> </a:t>
            </a:r>
            <a:r>
              <a:rPr kumimoji="1" lang="en-US" altLang="ko-Kore-KR" sz="1400" dirty="0"/>
              <a:t>w</a:t>
            </a:r>
            <a:r>
              <a:rPr kumimoji="1" lang="ko-KR" altLang="en-US" sz="1400" dirty="0"/>
              <a:t> </a:t>
            </a:r>
            <a:r>
              <a:rPr kumimoji="1" lang="en-US" altLang="ko-KR" sz="1400" dirty="0"/>
              <a:t>by</a:t>
            </a:r>
            <a:r>
              <a:rPr kumimoji="1" lang="ko-KR" altLang="en-US" sz="1400" dirty="0"/>
              <a:t> </a:t>
            </a:r>
            <a:r>
              <a:rPr kumimoji="1" lang="en-US" altLang="ko-KR" sz="1400" dirty="0"/>
              <a:t>logistic</a:t>
            </a:r>
            <a:r>
              <a:rPr kumimoji="1" lang="ko-KR" altLang="en-US" sz="1400" dirty="0"/>
              <a:t> </a:t>
            </a:r>
            <a:r>
              <a:rPr kumimoji="1" lang="en-US" altLang="ko-KR" sz="1400" dirty="0"/>
              <a:t>regression</a:t>
            </a:r>
            <a:r>
              <a:rPr kumimoji="1" lang="ko-KR" altLang="en-US" sz="1400" dirty="0"/>
              <a:t> </a:t>
            </a:r>
            <a:r>
              <a:rPr kumimoji="1" lang="en-US" altLang="ko-KR" sz="1400" dirty="0"/>
              <a:t>model</a:t>
            </a:r>
            <a:endParaRPr kumimoji="1" lang="ko-Kore-KR" altLang="en-US" sz="1400" dirty="0"/>
          </a:p>
        </p:txBody>
      </p:sp>
      <p:pic>
        <p:nvPicPr>
          <p:cNvPr id="14" name="그림 13">
            <a:extLst>
              <a:ext uri="{FF2B5EF4-FFF2-40B4-BE49-F238E27FC236}">
                <a16:creationId xmlns:a16="http://schemas.microsoft.com/office/drawing/2014/main" id="{2365B61E-747D-4A4A-A8B0-0AEBA1148E93}"/>
              </a:ext>
            </a:extLst>
          </p:cNvPr>
          <p:cNvPicPr>
            <a:picLocks noChangeAspect="1"/>
          </p:cNvPicPr>
          <p:nvPr/>
        </p:nvPicPr>
        <p:blipFill>
          <a:blip r:embed="rId8"/>
          <a:stretch>
            <a:fillRect/>
          </a:stretch>
        </p:blipFill>
        <p:spPr>
          <a:xfrm>
            <a:off x="234777" y="1097332"/>
            <a:ext cx="3783480" cy="660138"/>
          </a:xfrm>
          <a:prstGeom prst="rect">
            <a:avLst/>
          </a:prstGeom>
        </p:spPr>
      </p:pic>
      <p:pic>
        <p:nvPicPr>
          <p:cNvPr id="17" name="그림 16">
            <a:extLst>
              <a:ext uri="{FF2B5EF4-FFF2-40B4-BE49-F238E27FC236}">
                <a16:creationId xmlns:a16="http://schemas.microsoft.com/office/drawing/2014/main" id="{8BCE45B2-85E4-1F42-8D06-C9232DCF608A}"/>
              </a:ext>
            </a:extLst>
          </p:cNvPr>
          <p:cNvPicPr>
            <a:picLocks noChangeAspect="1"/>
          </p:cNvPicPr>
          <p:nvPr/>
        </p:nvPicPr>
        <p:blipFill>
          <a:blip r:embed="rId9"/>
          <a:stretch>
            <a:fillRect/>
          </a:stretch>
        </p:blipFill>
        <p:spPr>
          <a:xfrm>
            <a:off x="3181052" y="2488216"/>
            <a:ext cx="1539705" cy="563133"/>
          </a:xfrm>
          <a:prstGeom prst="rect">
            <a:avLst/>
          </a:prstGeom>
        </p:spPr>
      </p:pic>
      <p:sp>
        <p:nvSpPr>
          <p:cNvPr id="2" name="TextBox 1">
            <a:extLst>
              <a:ext uri="{FF2B5EF4-FFF2-40B4-BE49-F238E27FC236}">
                <a16:creationId xmlns:a16="http://schemas.microsoft.com/office/drawing/2014/main" id="{0472C875-3929-A94E-9937-1107AF02AAAA}"/>
              </a:ext>
            </a:extLst>
          </p:cNvPr>
          <p:cNvSpPr txBox="1"/>
          <p:nvPr/>
        </p:nvSpPr>
        <p:spPr>
          <a:xfrm>
            <a:off x="4104277" y="914404"/>
            <a:ext cx="2373895" cy="646331"/>
          </a:xfrm>
          <a:prstGeom prst="rect">
            <a:avLst/>
          </a:prstGeom>
          <a:noFill/>
        </p:spPr>
        <p:txBody>
          <a:bodyPr wrap="square" rtlCol="0">
            <a:spAutoFit/>
          </a:bodyPr>
          <a:lstStyle/>
          <a:p>
            <a:r>
              <a:rPr kumimoji="1" lang="en-US" altLang="ko-Kore-KR" b="1" dirty="0"/>
              <a:t>pi</a:t>
            </a:r>
            <a:r>
              <a:rPr kumimoji="1" lang="en-US" altLang="ko-Kore-KR" dirty="0"/>
              <a:t> = [x, y, 1] (3*1)</a:t>
            </a:r>
          </a:p>
          <a:p>
            <a:r>
              <a:rPr kumimoji="1" lang="en-US" altLang="ko-Kore-KR" b="1" dirty="0"/>
              <a:t>w</a:t>
            </a:r>
            <a:r>
              <a:rPr kumimoji="1" lang="en-US" altLang="ko-Kore-KR" dirty="0"/>
              <a:t> = [</a:t>
            </a:r>
            <a:r>
              <a:rPr kumimoji="1" lang="en-US" altLang="ko-Kore-KR" b="1" dirty="0"/>
              <a:t>w</a:t>
            </a:r>
            <a:r>
              <a:rPr kumimoji="1" lang="en-US" altLang="ko-Kore-KR" dirty="0"/>
              <a:t> w0] (3*1)</a:t>
            </a:r>
            <a:endParaRPr kumimoji="1" lang="ko-Kore-KR" altLang="en-US" dirty="0"/>
          </a:p>
        </p:txBody>
      </p:sp>
    </p:spTree>
    <p:extLst>
      <p:ext uri="{BB962C8B-B14F-4D97-AF65-F5344CB8AC3E}">
        <p14:creationId xmlns:p14="http://schemas.microsoft.com/office/powerpoint/2010/main" val="18145122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a:extLst>
              <a:ext uri="{FF2B5EF4-FFF2-40B4-BE49-F238E27FC236}">
                <a16:creationId xmlns:a16="http://schemas.microsoft.com/office/drawing/2014/main" id="{1CC840D2-F754-EC4B-95B5-E56071250BEF}"/>
              </a:ext>
            </a:extLst>
          </p:cNvPr>
          <p:cNvPicPr>
            <a:picLocks noChangeAspect="1"/>
          </p:cNvPicPr>
          <p:nvPr/>
        </p:nvPicPr>
        <p:blipFill>
          <a:blip r:embed="rId3"/>
          <a:stretch>
            <a:fillRect/>
          </a:stretch>
        </p:blipFill>
        <p:spPr>
          <a:xfrm>
            <a:off x="4539404" y="695644"/>
            <a:ext cx="3781613" cy="4785332"/>
          </a:xfrm>
          <a:prstGeom prst="rect">
            <a:avLst/>
          </a:prstGeom>
        </p:spPr>
      </p:pic>
      <p:sp>
        <p:nvSpPr>
          <p:cNvPr id="5" name="TextBox 4">
            <a:extLst>
              <a:ext uri="{FF2B5EF4-FFF2-40B4-BE49-F238E27FC236}">
                <a16:creationId xmlns:a16="http://schemas.microsoft.com/office/drawing/2014/main" id="{51109B65-434B-CB45-8351-D806D7025C71}"/>
              </a:ext>
            </a:extLst>
          </p:cNvPr>
          <p:cNvSpPr txBox="1"/>
          <p:nvPr/>
        </p:nvSpPr>
        <p:spPr>
          <a:xfrm>
            <a:off x="234778" y="333632"/>
            <a:ext cx="11578281" cy="307777"/>
          </a:xfrm>
          <a:prstGeom prst="rect">
            <a:avLst/>
          </a:prstGeom>
          <a:noFill/>
        </p:spPr>
        <p:txBody>
          <a:bodyPr wrap="square" rtlCol="0">
            <a:spAutoFit/>
          </a:bodyPr>
          <a:lstStyle/>
          <a:p>
            <a:r>
              <a:rPr lang="en" altLang="ko-Kore-KR" sz="1400" dirty="0"/>
              <a:t>D. Classify the data again using the logistic regression model. Report and compare the resulting classification accuracy with those of A, B-b, B-d and C. </a:t>
            </a:r>
          </a:p>
        </p:txBody>
      </p:sp>
      <p:pic>
        <p:nvPicPr>
          <p:cNvPr id="9" name="그림 8">
            <a:extLst>
              <a:ext uri="{FF2B5EF4-FFF2-40B4-BE49-F238E27FC236}">
                <a16:creationId xmlns:a16="http://schemas.microsoft.com/office/drawing/2014/main" id="{ACC3DC3A-DBE9-D749-B4E0-E42BD1B09AEB}"/>
              </a:ext>
            </a:extLst>
          </p:cNvPr>
          <p:cNvPicPr>
            <a:picLocks noChangeAspect="1"/>
          </p:cNvPicPr>
          <p:nvPr/>
        </p:nvPicPr>
        <p:blipFill rotWithShape="1">
          <a:blip r:embed="rId4"/>
          <a:srcRect l="14679"/>
          <a:stretch/>
        </p:blipFill>
        <p:spPr>
          <a:xfrm>
            <a:off x="234778" y="1418474"/>
            <a:ext cx="4134297" cy="1779601"/>
          </a:xfrm>
          <a:prstGeom prst="rect">
            <a:avLst/>
          </a:prstGeom>
        </p:spPr>
      </p:pic>
      <p:pic>
        <p:nvPicPr>
          <p:cNvPr id="10" name="그림 9">
            <a:extLst>
              <a:ext uri="{FF2B5EF4-FFF2-40B4-BE49-F238E27FC236}">
                <a16:creationId xmlns:a16="http://schemas.microsoft.com/office/drawing/2014/main" id="{7DFFE23C-FF13-3A4C-8EE1-1920CBF7BCC3}"/>
              </a:ext>
            </a:extLst>
          </p:cNvPr>
          <p:cNvPicPr>
            <a:picLocks noChangeAspect="1"/>
          </p:cNvPicPr>
          <p:nvPr/>
        </p:nvPicPr>
        <p:blipFill rotWithShape="1">
          <a:blip r:embed="rId5"/>
          <a:srcRect l="18820"/>
          <a:stretch/>
        </p:blipFill>
        <p:spPr>
          <a:xfrm>
            <a:off x="234778" y="3890850"/>
            <a:ext cx="3951740" cy="872775"/>
          </a:xfrm>
          <a:prstGeom prst="rect">
            <a:avLst/>
          </a:prstGeom>
        </p:spPr>
      </p:pic>
      <p:sp>
        <p:nvSpPr>
          <p:cNvPr id="11" name="TextBox 10">
            <a:extLst>
              <a:ext uri="{FF2B5EF4-FFF2-40B4-BE49-F238E27FC236}">
                <a16:creationId xmlns:a16="http://schemas.microsoft.com/office/drawing/2014/main" id="{19FA0B59-EBD6-4F4F-8A8E-34DEFF4C322C}"/>
              </a:ext>
            </a:extLst>
          </p:cNvPr>
          <p:cNvSpPr txBox="1"/>
          <p:nvPr/>
        </p:nvSpPr>
        <p:spPr>
          <a:xfrm>
            <a:off x="172843" y="1036736"/>
            <a:ext cx="2247628" cy="369332"/>
          </a:xfrm>
          <a:prstGeom prst="rect">
            <a:avLst/>
          </a:prstGeom>
          <a:noFill/>
        </p:spPr>
        <p:txBody>
          <a:bodyPr wrap="square" rtlCol="0">
            <a:spAutoFit/>
          </a:bodyPr>
          <a:lstStyle/>
          <a:p>
            <a:r>
              <a:rPr kumimoji="1" lang="en-US" altLang="ko-Kore-KR" b="1" dirty="0"/>
              <a:t>Data preprocessing</a:t>
            </a:r>
            <a:endParaRPr kumimoji="1" lang="ko-Kore-KR" altLang="en-US" b="1" dirty="0"/>
          </a:p>
        </p:txBody>
      </p:sp>
      <p:pic>
        <p:nvPicPr>
          <p:cNvPr id="13" name="그림 12">
            <a:extLst>
              <a:ext uri="{FF2B5EF4-FFF2-40B4-BE49-F238E27FC236}">
                <a16:creationId xmlns:a16="http://schemas.microsoft.com/office/drawing/2014/main" id="{91FCC8C5-20D7-C44A-A04D-33904C28EBFC}"/>
              </a:ext>
            </a:extLst>
          </p:cNvPr>
          <p:cNvPicPr>
            <a:picLocks noChangeAspect="1"/>
          </p:cNvPicPr>
          <p:nvPr/>
        </p:nvPicPr>
        <p:blipFill rotWithShape="1">
          <a:blip r:embed="rId6"/>
          <a:srcRect r="47045" b="40802"/>
          <a:stretch/>
        </p:blipFill>
        <p:spPr>
          <a:xfrm>
            <a:off x="8321017" y="2372325"/>
            <a:ext cx="2623347" cy="519050"/>
          </a:xfrm>
          <a:prstGeom prst="rect">
            <a:avLst/>
          </a:prstGeom>
        </p:spPr>
      </p:pic>
      <p:pic>
        <p:nvPicPr>
          <p:cNvPr id="14" name="그림 13">
            <a:extLst>
              <a:ext uri="{FF2B5EF4-FFF2-40B4-BE49-F238E27FC236}">
                <a16:creationId xmlns:a16="http://schemas.microsoft.com/office/drawing/2014/main" id="{18254E87-8E44-A94F-901D-7554D1499FDF}"/>
              </a:ext>
            </a:extLst>
          </p:cNvPr>
          <p:cNvPicPr>
            <a:picLocks noChangeAspect="1"/>
          </p:cNvPicPr>
          <p:nvPr/>
        </p:nvPicPr>
        <p:blipFill rotWithShape="1">
          <a:blip r:embed="rId7"/>
          <a:srcRect r="35890" b="68094"/>
          <a:stretch/>
        </p:blipFill>
        <p:spPr>
          <a:xfrm>
            <a:off x="8413812" y="3654603"/>
            <a:ext cx="3466731" cy="519049"/>
          </a:xfrm>
          <a:prstGeom prst="rect">
            <a:avLst/>
          </a:prstGeom>
        </p:spPr>
      </p:pic>
      <p:pic>
        <p:nvPicPr>
          <p:cNvPr id="7" name="그림 6">
            <a:extLst>
              <a:ext uri="{FF2B5EF4-FFF2-40B4-BE49-F238E27FC236}">
                <a16:creationId xmlns:a16="http://schemas.microsoft.com/office/drawing/2014/main" id="{3BE6BCF4-0B33-E143-9D4D-B19E3DE7736C}"/>
              </a:ext>
            </a:extLst>
          </p:cNvPr>
          <p:cNvPicPr>
            <a:picLocks noChangeAspect="1"/>
          </p:cNvPicPr>
          <p:nvPr/>
        </p:nvPicPr>
        <p:blipFill>
          <a:blip r:embed="rId8"/>
          <a:stretch>
            <a:fillRect/>
          </a:stretch>
        </p:blipFill>
        <p:spPr>
          <a:xfrm>
            <a:off x="8413814" y="1651511"/>
            <a:ext cx="2266628" cy="440979"/>
          </a:xfrm>
          <a:prstGeom prst="rect">
            <a:avLst/>
          </a:prstGeom>
        </p:spPr>
      </p:pic>
      <p:pic>
        <p:nvPicPr>
          <p:cNvPr id="15" name="그림 14">
            <a:extLst>
              <a:ext uri="{FF2B5EF4-FFF2-40B4-BE49-F238E27FC236}">
                <a16:creationId xmlns:a16="http://schemas.microsoft.com/office/drawing/2014/main" id="{5FC61790-221B-2449-B13F-34644B0E5C5A}"/>
              </a:ext>
            </a:extLst>
          </p:cNvPr>
          <p:cNvPicPr>
            <a:picLocks noChangeAspect="1"/>
          </p:cNvPicPr>
          <p:nvPr/>
        </p:nvPicPr>
        <p:blipFill>
          <a:blip r:embed="rId9"/>
          <a:stretch>
            <a:fillRect/>
          </a:stretch>
        </p:blipFill>
        <p:spPr>
          <a:xfrm>
            <a:off x="234778" y="4762324"/>
            <a:ext cx="2372497" cy="867719"/>
          </a:xfrm>
          <a:prstGeom prst="rect">
            <a:avLst/>
          </a:prstGeom>
        </p:spPr>
      </p:pic>
      <p:sp>
        <p:nvSpPr>
          <p:cNvPr id="3" name="TextBox 2">
            <a:extLst>
              <a:ext uri="{FF2B5EF4-FFF2-40B4-BE49-F238E27FC236}">
                <a16:creationId xmlns:a16="http://schemas.microsoft.com/office/drawing/2014/main" id="{1F7C1DD5-F289-914C-A5D5-AB9E717E1E09}"/>
              </a:ext>
            </a:extLst>
          </p:cNvPr>
          <p:cNvSpPr txBox="1"/>
          <p:nvPr/>
        </p:nvSpPr>
        <p:spPr>
          <a:xfrm>
            <a:off x="6023918" y="6310580"/>
            <a:ext cx="1229711" cy="369332"/>
          </a:xfrm>
          <a:prstGeom prst="rect">
            <a:avLst/>
          </a:prstGeom>
          <a:noFill/>
        </p:spPr>
        <p:txBody>
          <a:bodyPr wrap="square" rtlCol="0">
            <a:spAutoFit/>
          </a:bodyPr>
          <a:lstStyle/>
          <a:p>
            <a:pPr algn="ctr"/>
            <a:r>
              <a:rPr kumimoji="1" lang="en-US" altLang="ko-Kore-KR" dirty="0"/>
              <a:t>w</a:t>
            </a:r>
            <a:endParaRPr kumimoji="1" lang="ko-Kore-KR" altLang="en-US" dirty="0"/>
          </a:p>
        </p:txBody>
      </p:sp>
      <p:sp>
        <p:nvSpPr>
          <p:cNvPr id="16" name="TextBox 15">
            <a:extLst>
              <a:ext uri="{FF2B5EF4-FFF2-40B4-BE49-F238E27FC236}">
                <a16:creationId xmlns:a16="http://schemas.microsoft.com/office/drawing/2014/main" id="{C95A37EB-29C2-C540-8213-B78FEE21B3FF}"/>
              </a:ext>
            </a:extLst>
          </p:cNvPr>
          <p:cNvSpPr txBox="1"/>
          <p:nvPr/>
        </p:nvSpPr>
        <p:spPr>
          <a:xfrm>
            <a:off x="7798957" y="6306412"/>
            <a:ext cx="1229711" cy="369332"/>
          </a:xfrm>
          <a:prstGeom prst="rect">
            <a:avLst/>
          </a:prstGeom>
          <a:noFill/>
        </p:spPr>
        <p:txBody>
          <a:bodyPr wrap="square" rtlCol="0">
            <a:spAutoFit/>
          </a:bodyPr>
          <a:lstStyle/>
          <a:p>
            <a:pPr algn="ctr"/>
            <a:r>
              <a:rPr kumimoji="1" lang="en-US" altLang="ko-Kore-KR" dirty="0"/>
              <a:t>w0</a:t>
            </a:r>
            <a:endParaRPr kumimoji="1" lang="ko-Kore-KR" altLang="en-US" dirty="0"/>
          </a:p>
        </p:txBody>
      </p:sp>
      <p:pic>
        <p:nvPicPr>
          <p:cNvPr id="6" name="그림 5">
            <a:extLst>
              <a:ext uri="{FF2B5EF4-FFF2-40B4-BE49-F238E27FC236}">
                <a16:creationId xmlns:a16="http://schemas.microsoft.com/office/drawing/2014/main" id="{5BED304E-70B4-CF4C-9F12-54B8FCFC83B7}"/>
              </a:ext>
            </a:extLst>
          </p:cNvPr>
          <p:cNvPicPr>
            <a:picLocks noChangeAspect="1"/>
          </p:cNvPicPr>
          <p:nvPr/>
        </p:nvPicPr>
        <p:blipFill>
          <a:blip r:embed="rId10"/>
          <a:stretch>
            <a:fillRect/>
          </a:stretch>
        </p:blipFill>
        <p:spPr>
          <a:xfrm>
            <a:off x="4539404" y="5466596"/>
            <a:ext cx="5054452" cy="777608"/>
          </a:xfrm>
          <a:prstGeom prst="rect">
            <a:avLst/>
          </a:prstGeom>
        </p:spPr>
      </p:pic>
    </p:spTree>
    <p:extLst>
      <p:ext uri="{BB962C8B-B14F-4D97-AF65-F5344CB8AC3E}">
        <p14:creationId xmlns:p14="http://schemas.microsoft.com/office/powerpoint/2010/main" val="17919392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a:extLst>
              <a:ext uri="{FF2B5EF4-FFF2-40B4-BE49-F238E27FC236}">
                <a16:creationId xmlns:a16="http://schemas.microsoft.com/office/drawing/2014/main" id="{E84EBA28-052D-7D45-9458-CCA1AEDC32BD}"/>
              </a:ext>
            </a:extLst>
          </p:cNvPr>
          <p:cNvPicPr>
            <a:picLocks noChangeAspect="1"/>
          </p:cNvPicPr>
          <p:nvPr/>
        </p:nvPicPr>
        <p:blipFill>
          <a:blip r:embed="rId3"/>
          <a:stretch>
            <a:fillRect/>
          </a:stretch>
        </p:blipFill>
        <p:spPr>
          <a:xfrm>
            <a:off x="356729" y="4181668"/>
            <a:ext cx="3448244" cy="2342700"/>
          </a:xfrm>
          <a:prstGeom prst="rect">
            <a:avLst/>
          </a:prstGeom>
        </p:spPr>
      </p:pic>
      <p:pic>
        <p:nvPicPr>
          <p:cNvPr id="1026" name="Picture 2">
            <a:extLst>
              <a:ext uri="{FF2B5EF4-FFF2-40B4-BE49-F238E27FC236}">
                <a16:creationId xmlns:a16="http://schemas.microsoft.com/office/drawing/2014/main" id="{42DE7A26-817D-6944-8D8D-74A9C96C194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6729" y="922589"/>
            <a:ext cx="3448245" cy="318594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0887E88A-30A2-1A4D-8CB0-D334C786F6D6}"/>
              </a:ext>
            </a:extLst>
          </p:cNvPr>
          <p:cNvSpPr txBox="1"/>
          <p:nvPr/>
        </p:nvSpPr>
        <p:spPr>
          <a:xfrm>
            <a:off x="234778" y="333632"/>
            <a:ext cx="11578281" cy="307777"/>
          </a:xfrm>
          <a:prstGeom prst="rect">
            <a:avLst/>
          </a:prstGeom>
          <a:noFill/>
        </p:spPr>
        <p:txBody>
          <a:bodyPr wrap="square" rtlCol="0">
            <a:spAutoFit/>
          </a:bodyPr>
          <a:lstStyle/>
          <a:p>
            <a:r>
              <a:rPr lang="en" altLang="ko-Kore-KR" sz="1400" dirty="0"/>
              <a:t>D. Classify the data again using the logistic regression model. Report and compare the resulting classification accuracy with those of A, B-b, B-d and C. </a:t>
            </a:r>
          </a:p>
        </p:txBody>
      </p:sp>
      <p:sp>
        <p:nvSpPr>
          <p:cNvPr id="7" name="TextBox 6">
            <a:extLst>
              <a:ext uri="{FF2B5EF4-FFF2-40B4-BE49-F238E27FC236}">
                <a16:creationId xmlns:a16="http://schemas.microsoft.com/office/drawing/2014/main" id="{B9BC91FF-F360-B64E-8DFE-73CD0B2D6D13}"/>
              </a:ext>
            </a:extLst>
          </p:cNvPr>
          <p:cNvSpPr txBox="1"/>
          <p:nvPr/>
        </p:nvSpPr>
        <p:spPr>
          <a:xfrm>
            <a:off x="3919432" y="4253771"/>
            <a:ext cx="2895600" cy="954107"/>
          </a:xfrm>
          <a:prstGeom prst="rect">
            <a:avLst/>
          </a:prstGeom>
          <a:noFill/>
        </p:spPr>
        <p:txBody>
          <a:bodyPr wrap="square" rtlCol="0">
            <a:spAutoFit/>
          </a:bodyPr>
          <a:lstStyle/>
          <a:p>
            <a:r>
              <a:rPr kumimoji="1" lang="en-US" altLang="ko-Kore-KR" sz="1400" dirty="0"/>
              <a:t>Fisher: 0.79</a:t>
            </a:r>
          </a:p>
          <a:p>
            <a:r>
              <a:rPr kumimoji="1" lang="en-US" altLang="ko-Kore-KR" sz="1400" dirty="0"/>
              <a:t>Generative (shared S): 0.795 </a:t>
            </a:r>
          </a:p>
          <a:p>
            <a:r>
              <a:rPr kumimoji="1" lang="en-US" altLang="ko-Kore-KR" sz="1400" dirty="0"/>
              <a:t>Generative (S1, S2): 0.78 </a:t>
            </a:r>
          </a:p>
          <a:p>
            <a:r>
              <a:rPr kumimoji="1" lang="en-US" altLang="ko-Kore-KR" sz="1400" dirty="0"/>
              <a:t>Logistic regression: 0.795</a:t>
            </a:r>
            <a:endParaRPr kumimoji="1" lang="ko-Kore-KR" altLang="en-US" sz="1400" dirty="0"/>
          </a:p>
        </p:txBody>
      </p:sp>
    </p:spTree>
    <p:extLst>
      <p:ext uri="{BB962C8B-B14F-4D97-AF65-F5344CB8AC3E}">
        <p14:creationId xmlns:p14="http://schemas.microsoft.com/office/powerpoint/2010/main" val="22000020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4345839-74D9-5A42-B895-19F631E3FEF0}"/>
              </a:ext>
            </a:extLst>
          </p:cNvPr>
          <p:cNvSpPr txBox="1"/>
          <p:nvPr/>
        </p:nvSpPr>
        <p:spPr>
          <a:xfrm>
            <a:off x="126124" y="199697"/>
            <a:ext cx="11876690" cy="1169551"/>
          </a:xfrm>
          <a:prstGeom prst="rect">
            <a:avLst/>
          </a:prstGeom>
          <a:noFill/>
        </p:spPr>
        <p:txBody>
          <a:bodyPr wrap="square" rtlCol="0">
            <a:spAutoFit/>
          </a:bodyPr>
          <a:lstStyle/>
          <a:p>
            <a:r>
              <a:rPr lang="en" altLang="ko-Kore-KR" sz="1400" dirty="0"/>
              <a:t>E. (Optional) Classify the data using the logistic regression model. But in this case, use a set of the basis functions instead of the input data directly. Please choose any basis functions you want to apply. Here is an example of the basis function that has been widely used: a radial basis function (RBF). </a:t>
            </a:r>
          </a:p>
          <a:p>
            <a:r>
              <a:rPr lang="en" altLang="ko-Kore-KR" sz="1400" dirty="0"/>
              <a:t>where </a:t>
            </a:r>
            <a:r>
              <a:rPr lang="el-GR" altLang="ko-Kore-KR" sz="1400" i="1" dirty="0"/>
              <a:t>μ</a:t>
            </a:r>
            <a:r>
              <a:rPr lang="en" altLang="ko-Kore-KR" sz="1400" i="1" dirty="0"/>
              <a:t>j </a:t>
            </a:r>
            <a:r>
              <a:rPr lang="en" altLang="ko-Kore-KR" sz="1400" dirty="0"/>
              <a:t>is the </a:t>
            </a:r>
            <a:r>
              <a:rPr lang="en" altLang="ko-Kore-KR" sz="1400" i="1" dirty="0"/>
              <a:t>M </a:t>
            </a:r>
            <a:r>
              <a:rPr lang="en" altLang="ko-Kore-KR" sz="1400" dirty="0"/>
              <a:t>different centers in the input space. In doing so, there are </a:t>
            </a:r>
            <a:r>
              <a:rPr lang="en" altLang="ko-Kore-KR" sz="1400" i="1" dirty="0"/>
              <a:t>M </a:t>
            </a:r>
            <a:r>
              <a:rPr lang="en" altLang="ko-Kore-KR" sz="1400" dirty="0"/>
              <a:t>basis functional outputs from a given input vector </a:t>
            </a:r>
            <a:r>
              <a:rPr lang="en" altLang="ko-Kore-KR" sz="1400" i="1" dirty="0"/>
              <a:t>x</a:t>
            </a:r>
            <a:r>
              <a:rPr lang="en" altLang="ko-Kore-KR" sz="1400" dirty="0"/>
              <a:t>. You can also determine the value for variance s2 at your own way. Report and compare the classification accuracy resulted from the application of basis functions with those of A, B-b, B-d, C and D. </a:t>
            </a:r>
          </a:p>
        </p:txBody>
      </p:sp>
      <p:pic>
        <p:nvPicPr>
          <p:cNvPr id="3" name="그림 2">
            <a:extLst>
              <a:ext uri="{FF2B5EF4-FFF2-40B4-BE49-F238E27FC236}">
                <a16:creationId xmlns:a16="http://schemas.microsoft.com/office/drawing/2014/main" id="{57AB0135-68EF-EC48-8D5F-7DF54DAF5674}"/>
              </a:ext>
            </a:extLst>
          </p:cNvPr>
          <p:cNvPicPr>
            <a:picLocks noChangeAspect="1"/>
          </p:cNvPicPr>
          <p:nvPr/>
        </p:nvPicPr>
        <p:blipFill>
          <a:blip r:embed="rId3"/>
          <a:stretch>
            <a:fillRect/>
          </a:stretch>
        </p:blipFill>
        <p:spPr>
          <a:xfrm>
            <a:off x="189186" y="1999542"/>
            <a:ext cx="4006300" cy="872034"/>
          </a:xfrm>
          <a:prstGeom prst="rect">
            <a:avLst/>
          </a:prstGeom>
        </p:spPr>
      </p:pic>
      <p:pic>
        <p:nvPicPr>
          <p:cNvPr id="6" name="그림 5">
            <a:extLst>
              <a:ext uri="{FF2B5EF4-FFF2-40B4-BE49-F238E27FC236}">
                <a16:creationId xmlns:a16="http://schemas.microsoft.com/office/drawing/2014/main" id="{15A491CA-6B4A-0E4C-A257-C144A06EDE1C}"/>
              </a:ext>
            </a:extLst>
          </p:cNvPr>
          <p:cNvPicPr>
            <a:picLocks noChangeAspect="1"/>
          </p:cNvPicPr>
          <p:nvPr/>
        </p:nvPicPr>
        <p:blipFill>
          <a:blip r:embed="rId4"/>
          <a:stretch>
            <a:fillRect/>
          </a:stretch>
        </p:blipFill>
        <p:spPr>
          <a:xfrm>
            <a:off x="6409433" y="2558942"/>
            <a:ext cx="2723996" cy="649057"/>
          </a:xfrm>
          <a:prstGeom prst="rect">
            <a:avLst/>
          </a:prstGeom>
        </p:spPr>
      </p:pic>
      <p:sp>
        <p:nvSpPr>
          <p:cNvPr id="7" name="모서리가 둥근 직사각형 6">
            <a:extLst>
              <a:ext uri="{FF2B5EF4-FFF2-40B4-BE49-F238E27FC236}">
                <a16:creationId xmlns:a16="http://schemas.microsoft.com/office/drawing/2014/main" id="{CF804E87-1460-8340-AEC4-D7992103C4B3}"/>
              </a:ext>
            </a:extLst>
          </p:cNvPr>
          <p:cNvSpPr/>
          <p:nvPr/>
        </p:nvSpPr>
        <p:spPr>
          <a:xfrm>
            <a:off x="256056" y="3384835"/>
            <a:ext cx="864636" cy="56605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sz="1400" dirty="0"/>
              <a:t>Input vector</a:t>
            </a:r>
            <a:endParaRPr kumimoji="1" lang="ko-Kore-KR" altLang="en-US" sz="1400" dirty="0"/>
          </a:p>
        </p:txBody>
      </p:sp>
      <p:sp>
        <p:nvSpPr>
          <p:cNvPr id="8" name="모서리가 둥근 직사각형 7">
            <a:extLst>
              <a:ext uri="{FF2B5EF4-FFF2-40B4-BE49-F238E27FC236}">
                <a16:creationId xmlns:a16="http://schemas.microsoft.com/office/drawing/2014/main" id="{13C89AD7-7DCC-A440-AC84-29EBEBA5EC22}"/>
              </a:ext>
            </a:extLst>
          </p:cNvPr>
          <p:cNvSpPr/>
          <p:nvPr/>
        </p:nvSpPr>
        <p:spPr>
          <a:xfrm>
            <a:off x="1644574" y="3384835"/>
            <a:ext cx="1194319" cy="56605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sz="1400" dirty="0"/>
              <a:t>RBF Function</a:t>
            </a:r>
            <a:endParaRPr kumimoji="1" lang="ko-Kore-KR" altLang="en-US" sz="1400" dirty="0"/>
          </a:p>
        </p:txBody>
      </p:sp>
      <p:sp>
        <p:nvSpPr>
          <p:cNvPr id="11" name="모서리가 둥근 직사각형 10">
            <a:extLst>
              <a:ext uri="{FF2B5EF4-FFF2-40B4-BE49-F238E27FC236}">
                <a16:creationId xmlns:a16="http://schemas.microsoft.com/office/drawing/2014/main" id="{A1E1B15B-0868-5241-A0AC-31C5F4D131D4}"/>
              </a:ext>
            </a:extLst>
          </p:cNvPr>
          <p:cNvSpPr/>
          <p:nvPr/>
        </p:nvSpPr>
        <p:spPr>
          <a:xfrm>
            <a:off x="3366766" y="3384834"/>
            <a:ext cx="988027" cy="56605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sz="1400" dirty="0"/>
              <a:t>Weighted sum</a:t>
            </a:r>
            <a:endParaRPr kumimoji="1" lang="ko-Kore-KR" altLang="en-US" sz="1400" dirty="0"/>
          </a:p>
        </p:txBody>
      </p:sp>
      <p:sp>
        <p:nvSpPr>
          <p:cNvPr id="12" name="TextBox 11">
            <a:extLst>
              <a:ext uri="{FF2B5EF4-FFF2-40B4-BE49-F238E27FC236}">
                <a16:creationId xmlns:a16="http://schemas.microsoft.com/office/drawing/2014/main" id="{C33B29B8-5CD9-3341-B438-B8E8C08DBC01}"/>
              </a:ext>
            </a:extLst>
          </p:cNvPr>
          <p:cNvSpPr txBox="1"/>
          <p:nvPr/>
        </p:nvSpPr>
        <p:spPr>
          <a:xfrm>
            <a:off x="189186" y="3013091"/>
            <a:ext cx="998375" cy="307777"/>
          </a:xfrm>
          <a:prstGeom prst="rect">
            <a:avLst/>
          </a:prstGeom>
          <a:noFill/>
        </p:spPr>
        <p:txBody>
          <a:bodyPr wrap="square" rtlCol="0">
            <a:spAutoFit/>
          </a:bodyPr>
          <a:lstStyle/>
          <a:p>
            <a:pPr algn="ctr"/>
            <a:r>
              <a:rPr kumimoji="1" lang="en-US" altLang="ko-Kore-KR" sz="1400" dirty="0"/>
              <a:t>Train data</a:t>
            </a:r>
            <a:endParaRPr kumimoji="1" lang="ko-Kore-KR" altLang="en-US" sz="1400" dirty="0"/>
          </a:p>
        </p:txBody>
      </p:sp>
      <p:sp>
        <p:nvSpPr>
          <p:cNvPr id="14" name="TextBox 13">
            <a:extLst>
              <a:ext uri="{FF2B5EF4-FFF2-40B4-BE49-F238E27FC236}">
                <a16:creationId xmlns:a16="http://schemas.microsoft.com/office/drawing/2014/main" id="{1E09BDB1-4A06-494A-8489-ED7BA03E5AA8}"/>
              </a:ext>
            </a:extLst>
          </p:cNvPr>
          <p:cNvSpPr txBox="1"/>
          <p:nvPr/>
        </p:nvSpPr>
        <p:spPr>
          <a:xfrm>
            <a:off x="3131556" y="3013090"/>
            <a:ext cx="1458446" cy="307777"/>
          </a:xfrm>
          <a:prstGeom prst="rect">
            <a:avLst/>
          </a:prstGeom>
          <a:noFill/>
        </p:spPr>
        <p:txBody>
          <a:bodyPr wrap="square" rtlCol="0">
            <a:spAutoFit/>
          </a:bodyPr>
          <a:lstStyle/>
          <a:p>
            <a:pPr algn="ctr"/>
            <a:r>
              <a:rPr kumimoji="1" lang="en-US" altLang="ko-Kore-KR" sz="1400" dirty="0"/>
              <a:t>New train data</a:t>
            </a:r>
            <a:endParaRPr kumimoji="1" lang="ko-Kore-KR" altLang="en-US" sz="1400" dirty="0"/>
          </a:p>
        </p:txBody>
      </p:sp>
      <p:sp>
        <p:nvSpPr>
          <p:cNvPr id="15" name="TextBox 14">
            <a:extLst>
              <a:ext uri="{FF2B5EF4-FFF2-40B4-BE49-F238E27FC236}">
                <a16:creationId xmlns:a16="http://schemas.microsoft.com/office/drawing/2014/main" id="{71B674F5-269D-5644-A3F2-D689F25B704E}"/>
              </a:ext>
            </a:extLst>
          </p:cNvPr>
          <p:cNvSpPr txBox="1"/>
          <p:nvPr/>
        </p:nvSpPr>
        <p:spPr>
          <a:xfrm>
            <a:off x="222620" y="3967564"/>
            <a:ext cx="931505" cy="276999"/>
          </a:xfrm>
          <a:prstGeom prst="rect">
            <a:avLst/>
          </a:prstGeom>
          <a:noFill/>
        </p:spPr>
        <p:txBody>
          <a:bodyPr wrap="square" rtlCol="0">
            <a:spAutoFit/>
          </a:bodyPr>
          <a:lstStyle/>
          <a:p>
            <a:pPr algn="ctr"/>
            <a:r>
              <a:rPr kumimoji="1" lang="en-US" altLang="ko-KR" sz="1200" dirty="0"/>
              <a:t>610</a:t>
            </a:r>
            <a:r>
              <a:rPr kumimoji="1" lang="ko-KR" altLang="en-US" sz="1200" dirty="0"/>
              <a:t>*</a:t>
            </a:r>
            <a:r>
              <a:rPr kumimoji="1" lang="en-US" altLang="ko-KR" sz="1200" dirty="0"/>
              <a:t>2</a:t>
            </a:r>
          </a:p>
        </p:txBody>
      </p:sp>
      <p:sp>
        <p:nvSpPr>
          <p:cNvPr id="16" name="TextBox 15">
            <a:extLst>
              <a:ext uri="{FF2B5EF4-FFF2-40B4-BE49-F238E27FC236}">
                <a16:creationId xmlns:a16="http://schemas.microsoft.com/office/drawing/2014/main" id="{674EC6E7-EE63-B248-A24F-9BC7DF65E8A1}"/>
              </a:ext>
            </a:extLst>
          </p:cNvPr>
          <p:cNvSpPr txBox="1"/>
          <p:nvPr/>
        </p:nvSpPr>
        <p:spPr>
          <a:xfrm>
            <a:off x="3270351" y="3967564"/>
            <a:ext cx="1180859" cy="276999"/>
          </a:xfrm>
          <a:prstGeom prst="rect">
            <a:avLst/>
          </a:prstGeom>
          <a:noFill/>
        </p:spPr>
        <p:txBody>
          <a:bodyPr wrap="square" rtlCol="0">
            <a:spAutoFit/>
          </a:bodyPr>
          <a:lstStyle/>
          <a:p>
            <a:pPr algn="ctr"/>
            <a:r>
              <a:rPr kumimoji="1" lang="en-US" altLang="ko-KR" sz="1200" dirty="0"/>
              <a:t>610</a:t>
            </a:r>
            <a:r>
              <a:rPr kumimoji="1" lang="ko-KR" altLang="en-US" sz="1200" dirty="0"/>
              <a:t>*</a:t>
            </a:r>
            <a:r>
              <a:rPr kumimoji="1" lang="en-US" altLang="ko-KR" sz="1200" dirty="0"/>
              <a:t>610</a:t>
            </a:r>
          </a:p>
        </p:txBody>
      </p:sp>
      <p:pic>
        <p:nvPicPr>
          <p:cNvPr id="2050" name="Picture 2">
            <a:extLst>
              <a:ext uri="{FF2B5EF4-FFF2-40B4-BE49-F238E27FC236}">
                <a16:creationId xmlns:a16="http://schemas.microsoft.com/office/drawing/2014/main" id="{A0F42490-8337-2A45-8C39-2FFA85F2F55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04162" y="3522014"/>
            <a:ext cx="3169515" cy="2888163"/>
          </a:xfrm>
          <a:prstGeom prst="rect">
            <a:avLst/>
          </a:prstGeom>
          <a:noFill/>
          <a:extLst>
            <a:ext uri="{909E8E84-426E-40DD-AFC4-6F175D3DCCD1}">
              <a14:hiddenFill xmlns:a14="http://schemas.microsoft.com/office/drawing/2010/main">
                <a:solidFill>
                  <a:srgbClr val="FFFFFF"/>
                </a:solidFill>
              </a14:hiddenFill>
            </a:ext>
          </a:extLst>
        </p:spPr>
      </p:pic>
      <p:pic>
        <p:nvPicPr>
          <p:cNvPr id="18" name="그림 17">
            <a:extLst>
              <a:ext uri="{FF2B5EF4-FFF2-40B4-BE49-F238E27FC236}">
                <a16:creationId xmlns:a16="http://schemas.microsoft.com/office/drawing/2014/main" id="{6366021A-B410-784E-8DDF-59FAF1F818E5}"/>
              </a:ext>
            </a:extLst>
          </p:cNvPr>
          <p:cNvPicPr>
            <a:picLocks noChangeAspect="1"/>
          </p:cNvPicPr>
          <p:nvPr/>
        </p:nvPicPr>
        <p:blipFill>
          <a:blip r:embed="rId6"/>
          <a:stretch>
            <a:fillRect/>
          </a:stretch>
        </p:blipFill>
        <p:spPr>
          <a:xfrm>
            <a:off x="9210334" y="2840735"/>
            <a:ext cx="2585308" cy="494250"/>
          </a:xfrm>
          <a:prstGeom prst="rect">
            <a:avLst/>
          </a:prstGeom>
        </p:spPr>
      </p:pic>
      <p:cxnSp>
        <p:nvCxnSpPr>
          <p:cNvPr id="20" name="직선 화살표 연결선 19">
            <a:extLst>
              <a:ext uri="{FF2B5EF4-FFF2-40B4-BE49-F238E27FC236}">
                <a16:creationId xmlns:a16="http://schemas.microsoft.com/office/drawing/2014/main" id="{4D4EB593-9309-6744-BDEA-17A2AF7D77A5}"/>
              </a:ext>
            </a:extLst>
          </p:cNvPr>
          <p:cNvCxnSpPr>
            <a:stCxn id="7" idx="3"/>
            <a:endCxn id="8" idx="1"/>
          </p:cNvCxnSpPr>
          <p:nvPr/>
        </p:nvCxnSpPr>
        <p:spPr>
          <a:xfrm>
            <a:off x="1120692" y="3667864"/>
            <a:ext cx="52388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직선 화살표 연결선 21">
            <a:extLst>
              <a:ext uri="{FF2B5EF4-FFF2-40B4-BE49-F238E27FC236}">
                <a16:creationId xmlns:a16="http://schemas.microsoft.com/office/drawing/2014/main" id="{B36BB489-0C2A-B643-A769-56BCF4A45F11}"/>
              </a:ext>
            </a:extLst>
          </p:cNvPr>
          <p:cNvCxnSpPr>
            <a:stCxn id="8" idx="3"/>
            <a:endCxn id="11" idx="1"/>
          </p:cNvCxnSpPr>
          <p:nvPr/>
        </p:nvCxnSpPr>
        <p:spPr>
          <a:xfrm flipV="1">
            <a:off x="2838893" y="3667863"/>
            <a:ext cx="52787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B0E9CBDE-0B79-CF4D-9C4B-FCAE5F0C2E4A}"/>
              </a:ext>
            </a:extLst>
          </p:cNvPr>
          <p:cNvSpPr txBox="1"/>
          <p:nvPr/>
        </p:nvSpPr>
        <p:spPr>
          <a:xfrm>
            <a:off x="850101" y="1771569"/>
            <a:ext cx="3010678" cy="307777"/>
          </a:xfrm>
          <a:prstGeom prst="rect">
            <a:avLst/>
          </a:prstGeom>
          <a:noFill/>
        </p:spPr>
        <p:txBody>
          <a:bodyPr wrap="square" rtlCol="0">
            <a:spAutoFit/>
          </a:bodyPr>
          <a:lstStyle/>
          <a:p>
            <a:pPr algn="ctr"/>
            <a:r>
              <a:rPr kumimoji="1" lang="en-US" altLang="ko-Kore-KR" sz="1400" dirty="0"/>
              <a:t>Euclidean distance</a:t>
            </a:r>
            <a:r>
              <a:rPr kumimoji="1" lang="ko-KR" altLang="en-US" sz="1400" dirty="0"/>
              <a:t> </a:t>
            </a:r>
            <a:r>
              <a:rPr kumimoji="1" lang="en-US" altLang="ko-KR" sz="1400" dirty="0"/>
              <a:t>from given x</a:t>
            </a:r>
            <a:endParaRPr kumimoji="1" lang="ko-Kore-KR" altLang="en-US" sz="1400" dirty="0"/>
          </a:p>
        </p:txBody>
      </p:sp>
      <p:pic>
        <p:nvPicPr>
          <p:cNvPr id="25" name="그림 24">
            <a:extLst>
              <a:ext uri="{FF2B5EF4-FFF2-40B4-BE49-F238E27FC236}">
                <a16:creationId xmlns:a16="http://schemas.microsoft.com/office/drawing/2014/main" id="{62CF58AC-3FF1-1949-81C2-975923AD25D5}"/>
              </a:ext>
            </a:extLst>
          </p:cNvPr>
          <p:cNvPicPr>
            <a:picLocks noChangeAspect="1"/>
          </p:cNvPicPr>
          <p:nvPr/>
        </p:nvPicPr>
        <p:blipFill rotWithShape="1">
          <a:blip r:embed="rId3"/>
          <a:srcRect l="30203" t="9245" r="29584" b="53662"/>
          <a:stretch/>
        </p:blipFill>
        <p:spPr>
          <a:xfrm>
            <a:off x="1539754" y="4016294"/>
            <a:ext cx="1402567" cy="281593"/>
          </a:xfrm>
          <a:prstGeom prst="rect">
            <a:avLst/>
          </a:prstGeom>
        </p:spPr>
      </p:pic>
      <p:sp>
        <p:nvSpPr>
          <p:cNvPr id="27" name="모서리가 둥근 직사각형 26">
            <a:extLst>
              <a:ext uri="{FF2B5EF4-FFF2-40B4-BE49-F238E27FC236}">
                <a16:creationId xmlns:a16="http://schemas.microsoft.com/office/drawing/2014/main" id="{54B4E1E4-8A18-8E4D-AB47-8F5386774D28}"/>
              </a:ext>
            </a:extLst>
          </p:cNvPr>
          <p:cNvSpPr/>
          <p:nvPr/>
        </p:nvSpPr>
        <p:spPr>
          <a:xfrm>
            <a:off x="4882666" y="3384834"/>
            <a:ext cx="1088474" cy="56605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sz="1400" dirty="0"/>
              <a:t>Logistic regression</a:t>
            </a:r>
            <a:endParaRPr kumimoji="1" lang="ko-Kore-KR" altLang="en-US" sz="1400" dirty="0"/>
          </a:p>
        </p:txBody>
      </p:sp>
      <p:sp>
        <p:nvSpPr>
          <p:cNvPr id="29" name="TextBox 28">
            <a:extLst>
              <a:ext uri="{FF2B5EF4-FFF2-40B4-BE49-F238E27FC236}">
                <a16:creationId xmlns:a16="http://schemas.microsoft.com/office/drawing/2014/main" id="{022C2F7F-3DB8-8D42-ABBB-AC7E46DE2DDB}"/>
              </a:ext>
            </a:extLst>
          </p:cNvPr>
          <p:cNvSpPr txBox="1"/>
          <p:nvPr/>
        </p:nvSpPr>
        <p:spPr>
          <a:xfrm>
            <a:off x="4654589" y="3016445"/>
            <a:ext cx="1458446" cy="307777"/>
          </a:xfrm>
          <a:prstGeom prst="rect">
            <a:avLst/>
          </a:prstGeom>
          <a:noFill/>
        </p:spPr>
        <p:txBody>
          <a:bodyPr wrap="square" rtlCol="0">
            <a:spAutoFit/>
          </a:bodyPr>
          <a:lstStyle/>
          <a:p>
            <a:pPr algn="ctr"/>
            <a:r>
              <a:rPr kumimoji="1" lang="en-US" altLang="ko-Kore-KR" sz="1400" dirty="0" err="1"/>
              <a:t>NR_update</a:t>
            </a:r>
            <a:endParaRPr kumimoji="1" lang="ko-Kore-KR" altLang="en-US" sz="1400" dirty="0"/>
          </a:p>
        </p:txBody>
      </p:sp>
      <p:sp>
        <p:nvSpPr>
          <p:cNvPr id="30" name="TextBox 29">
            <a:extLst>
              <a:ext uri="{FF2B5EF4-FFF2-40B4-BE49-F238E27FC236}">
                <a16:creationId xmlns:a16="http://schemas.microsoft.com/office/drawing/2014/main" id="{AD9E9753-66D8-EB4B-9128-60689078B383}"/>
              </a:ext>
            </a:extLst>
          </p:cNvPr>
          <p:cNvSpPr txBox="1"/>
          <p:nvPr/>
        </p:nvSpPr>
        <p:spPr>
          <a:xfrm>
            <a:off x="1438438" y="3013091"/>
            <a:ext cx="1458446" cy="307777"/>
          </a:xfrm>
          <a:prstGeom prst="rect">
            <a:avLst/>
          </a:prstGeom>
          <a:noFill/>
        </p:spPr>
        <p:txBody>
          <a:bodyPr wrap="square" rtlCol="0">
            <a:spAutoFit/>
          </a:bodyPr>
          <a:lstStyle/>
          <a:p>
            <a:pPr algn="ctr"/>
            <a:r>
              <a:rPr kumimoji="1" lang="en-US" altLang="ko-Kore-KR" sz="1400" dirty="0"/>
              <a:t>input2rbf</a:t>
            </a:r>
            <a:endParaRPr kumimoji="1" lang="ko-Kore-KR" altLang="en-US" sz="1400" dirty="0"/>
          </a:p>
        </p:txBody>
      </p:sp>
      <p:cxnSp>
        <p:nvCxnSpPr>
          <p:cNvPr id="31" name="직선 화살표 연결선 30">
            <a:extLst>
              <a:ext uri="{FF2B5EF4-FFF2-40B4-BE49-F238E27FC236}">
                <a16:creationId xmlns:a16="http://schemas.microsoft.com/office/drawing/2014/main" id="{BACB208F-CFF6-EB44-BAC1-623734F63CAE}"/>
              </a:ext>
            </a:extLst>
          </p:cNvPr>
          <p:cNvCxnSpPr>
            <a:cxnSpLocks/>
            <a:stCxn id="11" idx="3"/>
            <a:endCxn id="27" idx="1"/>
          </p:cNvCxnSpPr>
          <p:nvPr/>
        </p:nvCxnSpPr>
        <p:spPr>
          <a:xfrm>
            <a:off x="4354793" y="3667863"/>
            <a:ext cx="52787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62EBC663-FED8-3342-9E58-35C19C9845BD}"/>
              </a:ext>
            </a:extLst>
          </p:cNvPr>
          <p:cNvSpPr txBox="1"/>
          <p:nvPr/>
        </p:nvSpPr>
        <p:spPr>
          <a:xfrm>
            <a:off x="4625282" y="3967563"/>
            <a:ext cx="1458446" cy="276999"/>
          </a:xfrm>
          <a:prstGeom prst="rect">
            <a:avLst/>
          </a:prstGeom>
          <a:noFill/>
        </p:spPr>
        <p:txBody>
          <a:bodyPr wrap="square" rtlCol="0">
            <a:spAutoFit/>
          </a:bodyPr>
          <a:lstStyle/>
          <a:p>
            <a:pPr algn="ctr"/>
            <a:r>
              <a:rPr kumimoji="1" lang="en-US" altLang="ko-Kore-KR" sz="1200" dirty="0">
                <a:sym typeface="Wingdings" pitchFamily="2" charset="2"/>
              </a:rPr>
              <a:t> </a:t>
            </a:r>
            <a:r>
              <a:rPr kumimoji="1" lang="en-US" altLang="ko-Kore-KR" sz="1200" dirty="0"/>
              <a:t>w (610*1)</a:t>
            </a:r>
            <a:endParaRPr kumimoji="1" lang="ko-Kore-KR" altLang="en-US" sz="1200" dirty="0"/>
          </a:p>
        </p:txBody>
      </p:sp>
      <p:pic>
        <p:nvPicPr>
          <p:cNvPr id="33" name="그림 32">
            <a:extLst>
              <a:ext uri="{FF2B5EF4-FFF2-40B4-BE49-F238E27FC236}">
                <a16:creationId xmlns:a16="http://schemas.microsoft.com/office/drawing/2014/main" id="{2344F0CA-A2A4-434E-8279-6F9B3DDBA3B2}"/>
              </a:ext>
            </a:extLst>
          </p:cNvPr>
          <p:cNvPicPr>
            <a:picLocks noChangeAspect="1"/>
          </p:cNvPicPr>
          <p:nvPr/>
        </p:nvPicPr>
        <p:blipFill>
          <a:blip r:embed="rId7"/>
          <a:stretch>
            <a:fillRect/>
          </a:stretch>
        </p:blipFill>
        <p:spPr>
          <a:xfrm>
            <a:off x="6409433" y="1448115"/>
            <a:ext cx="4271966" cy="1031960"/>
          </a:xfrm>
          <a:prstGeom prst="rect">
            <a:avLst/>
          </a:prstGeom>
        </p:spPr>
      </p:pic>
      <p:sp>
        <p:nvSpPr>
          <p:cNvPr id="4" name="TextBox 3">
            <a:extLst>
              <a:ext uri="{FF2B5EF4-FFF2-40B4-BE49-F238E27FC236}">
                <a16:creationId xmlns:a16="http://schemas.microsoft.com/office/drawing/2014/main" id="{41F9C02C-FF44-BE47-959F-3A96005F387F}"/>
              </a:ext>
            </a:extLst>
          </p:cNvPr>
          <p:cNvSpPr txBox="1"/>
          <p:nvPr/>
        </p:nvSpPr>
        <p:spPr>
          <a:xfrm>
            <a:off x="273259" y="4657324"/>
            <a:ext cx="3884829" cy="523220"/>
          </a:xfrm>
          <a:prstGeom prst="rect">
            <a:avLst/>
          </a:prstGeom>
          <a:noFill/>
        </p:spPr>
        <p:txBody>
          <a:bodyPr wrap="square" rtlCol="0">
            <a:spAutoFit/>
          </a:bodyPr>
          <a:lstStyle/>
          <a:p>
            <a:pPr marL="285750" indent="-285750">
              <a:buFont typeface="Arial" panose="020B0604020202020204" pitchFamily="34" charset="0"/>
              <a:buChar char="•"/>
            </a:pPr>
            <a:r>
              <a:rPr kumimoji="1" lang="en-US" altLang="ko-Kore-KR" sz="1400" dirty="0"/>
              <a:t>x is close to </a:t>
            </a:r>
            <a:r>
              <a:rPr lang="el-GR" altLang="ko-Kore-KR" sz="1400" i="1" dirty="0"/>
              <a:t>μ</a:t>
            </a:r>
            <a:r>
              <a:rPr lang="en" altLang="ko-Kore-KR" sz="1400" i="1" dirty="0"/>
              <a:t>j </a:t>
            </a:r>
            <a:r>
              <a:rPr lang="en" altLang="ko-Kore-KR" sz="1400" dirty="0"/>
              <a:t>:</a:t>
            </a:r>
            <a:r>
              <a:rPr lang="en" altLang="ko-Kore-KR" sz="1400" i="1" dirty="0"/>
              <a:t> </a:t>
            </a:r>
            <a:r>
              <a:rPr lang="en" altLang="ko-Kore-KR" sz="1400" dirty="0"/>
              <a:t>close to </a:t>
            </a:r>
            <a:r>
              <a:rPr lang="en-US" altLang="ko-Kore-KR" sz="1400" dirty="0"/>
              <a:t>1 (weight)</a:t>
            </a:r>
            <a:endParaRPr kumimoji="1" lang="en-US" altLang="ko-Kore-KR" sz="1400" dirty="0"/>
          </a:p>
          <a:p>
            <a:pPr marL="285750" indent="-285750">
              <a:buFont typeface="Arial" panose="020B0604020202020204" pitchFamily="34" charset="0"/>
              <a:buChar char="•"/>
            </a:pPr>
            <a:r>
              <a:rPr kumimoji="1" lang="en-US" altLang="ko-Kore-KR" sz="1400" dirty="0"/>
              <a:t>x is far from </a:t>
            </a:r>
            <a:r>
              <a:rPr lang="el-GR" altLang="ko-Kore-KR" sz="1400" i="1" dirty="0"/>
              <a:t>μ</a:t>
            </a:r>
            <a:r>
              <a:rPr lang="en" altLang="ko-Kore-KR" sz="1400" i="1" dirty="0"/>
              <a:t>j </a:t>
            </a:r>
            <a:r>
              <a:rPr lang="en" altLang="ko-Kore-KR" sz="1400" dirty="0"/>
              <a:t>: close to </a:t>
            </a:r>
            <a:r>
              <a:rPr lang="en-US" altLang="ko-Kore-KR" sz="1400" dirty="0"/>
              <a:t>0 (weight)</a:t>
            </a:r>
          </a:p>
        </p:txBody>
      </p:sp>
      <p:pic>
        <p:nvPicPr>
          <p:cNvPr id="26" name="그림 25">
            <a:extLst>
              <a:ext uri="{FF2B5EF4-FFF2-40B4-BE49-F238E27FC236}">
                <a16:creationId xmlns:a16="http://schemas.microsoft.com/office/drawing/2014/main" id="{E1567080-D832-6F4D-932D-B9D4E2A82573}"/>
              </a:ext>
            </a:extLst>
          </p:cNvPr>
          <p:cNvPicPr>
            <a:picLocks noChangeAspect="1"/>
          </p:cNvPicPr>
          <p:nvPr/>
        </p:nvPicPr>
        <p:blipFill>
          <a:blip r:embed="rId8"/>
          <a:stretch>
            <a:fillRect/>
          </a:stretch>
        </p:blipFill>
        <p:spPr>
          <a:xfrm>
            <a:off x="9210334" y="2553884"/>
            <a:ext cx="2362608" cy="256678"/>
          </a:xfrm>
          <a:prstGeom prst="rect">
            <a:avLst/>
          </a:prstGeom>
        </p:spPr>
      </p:pic>
    </p:spTree>
    <p:extLst>
      <p:ext uri="{BB962C8B-B14F-4D97-AF65-F5344CB8AC3E}">
        <p14:creationId xmlns:p14="http://schemas.microsoft.com/office/powerpoint/2010/main" val="195099789"/>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2053</TotalTime>
  <Words>944</Words>
  <Application>Microsoft Macintosh PowerPoint</Application>
  <PresentationFormat>와이드스크린</PresentationFormat>
  <Paragraphs>74</Paragraphs>
  <Slides>8</Slides>
  <Notes>8</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8</vt:i4>
      </vt:variant>
    </vt:vector>
  </HeadingPairs>
  <TitlesOfParts>
    <vt:vector size="12" baseType="lpstr">
      <vt:lpstr>Arial</vt:lpstr>
      <vt:lpstr>Calibri</vt:lpstr>
      <vt:lpstr>Calibri Light</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hwiyeon kim</dc:creator>
  <cp:lastModifiedBy>(대학원생) 김휘연 (컴퓨터공학과(정보바이오융합대학))</cp:lastModifiedBy>
  <cp:revision>73</cp:revision>
  <dcterms:created xsi:type="dcterms:W3CDTF">2020-10-17T05:05:56Z</dcterms:created>
  <dcterms:modified xsi:type="dcterms:W3CDTF">2020-10-19T04:55:00Z</dcterms:modified>
</cp:coreProperties>
</file>