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1765" r:id="rId2"/>
    <p:sldId id="262" r:id="rId3"/>
    <p:sldId id="258" r:id="rId4"/>
    <p:sldId id="263" r:id="rId5"/>
    <p:sldId id="1770" r:id="rId6"/>
    <p:sldId id="1775" r:id="rId7"/>
    <p:sldId id="1776" r:id="rId8"/>
    <p:sldId id="1774" r:id="rId9"/>
    <p:sldId id="1766" r:id="rId10"/>
    <p:sldId id="1726" r:id="rId11"/>
    <p:sldId id="1780" r:id="rId12"/>
    <p:sldId id="1779" r:id="rId13"/>
    <p:sldId id="1781" r:id="rId14"/>
    <p:sldId id="265" r:id="rId15"/>
    <p:sldId id="1769" r:id="rId16"/>
    <p:sldId id="1772" r:id="rId17"/>
    <p:sldId id="276" r:id="rId18"/>
    <p:sldId id="26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FF9"/>
    <a:srgbClr val="A20000"/>
    <a:srgbClr val="A40000"/>
    <a:srgbClr val="9E0000"/>
    <a:srgbClr val="C7450B"/>
    <a:srgbClr val="E24E0C"/>
    <a:srgbClr val="DC6140"/>
    <a:srgbClr val="E60000"/>
    <a:srgbClr val="C9670D"/>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6182" autoAdjust="0"/>
  </p:normalViewPr>
  <p:slideViewPr>
    <p:cSldViewPr snapToGrid="0">
      <p:cViewPr varScale="1">
        <p:scale>
          <a:sx n="90" d="100"/>
          <a:sy n="90" d="100"/>
        </p:scale>
        <p:origin x="84" y="18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6" name="任意多边形: 形状 7"/>
          <p:cNvSpPr/>
          <p:nvPr userDrawn="1"/>
        </p:nvSpPr>
        <p:spPr>
          <a:xfrm>
            <a:off x="-3175" y="-3175"/>
            <a:ext cx="12198350" cy="6864350"/>
          </a:xfrm>
          <a:custGeom>
            <a:avLst/>
            <a:gdLst>
              <a:gd name="connsiteX0" fmla="*/ 3175 w 12198350"/>
              <a:gd name="connsiteY0" fmla="*/ 3175 h 6864350"/>
              <a:gd name="connsiteX1" fmla="*/ 12195175 w 12198350"/>
              <a:gd name="connsiteY1" fmla="*/ 3175 h 6864350"/>
              <a:gd name="connsiteX2" fmla="*/ 12195175 w 12198350"/>
              <a:gd name="connsiteY2" fmla="*/ 6861175 h 6864350"/>
              <a:gd name="connsiteX3" fmla="*/ 3175 w 12198350"/>
              <a:gd name="connsiteY3" fmla="*/ 6861175 h 6864350"/>
            </a:gdLst>
            <a:ahLst/>
            <a:cxnLst>
              <a:cxn ang="0">
                <a:pos x="connsiteX0" y="connsiteY0"/>
              </a:cxn>
              <a:cxn ang="0">
                <a:pos x="connsiteX1" y="connsiteY1"/>
              </a:cxn>
              <a:cxn ang="0">
                <a:pos x="connsiteX2" y="connsiteY2"/>
              </a:cxn>
              <a:cxn ang="0">
                <a:pos x="connsiteX3" y="connsiteY3"/>
              </a:cxn>
            </a:cxnLst>
            <a:rect l="l" t="t" r="r" b="b"/>
            <a:pathLst>
              <a:path w="12198350" h="6864350">
                <a:moveTo>
                  <a:pt x="3175" y="3175"/>
                </a:moveTo>
                <a:lnTo>
                  <a:pt x="12195175" y="3175"/>
                </a:lnTo>
                <a:lnTo>
                  <a:pt x="12195175" y="6861175"/>
                </a:lnTo>
                <a:lnTo>
                  <a:pt x="3175" y="6861175"/>
                </a:lnTo>
                <a:close/>
              </a:path>
            </a:pathLst>
          </a:custGeom>
          <a:solidFill>
            <a:schemeClr val="accent3"/>
          </a:solidFill>
          <a:ln w="6350" cap="flat">
            <a:noFill/>
            <a:prstDash val="solid"/>
            <a:miter/>
          </a:ln>
        </p:spPr>
        <p:txBody>
          <a:bodyPr rtlCol="0" anchor="ctr"/>
          <a:lstStyle/>
          <a:p>
            <a:endParaRPr lang="zh-CN" altLang="en-US"/>
          </a:p>
        </p:txBody>
      </p:sp>
      <p:sp>
        <p:nvSpPr>
          <p:cNvPr id="7" name="任意多边形: 形状 8"/>
          <p:cNvSpPr/>
          <p:nvPr userDrawn="1"/>
        </p:nvSpPr>
        <p:spPr>
          <a:xfrm>
            <a:off x="9709785" y="4336415"/>
            <a:ext cx="2482850" cy="2520950"/>
          </a:xfrm>
          <a:custGeom>
            <a:avLst/>
            <a:gdLst>
              <a:gd name="connsiteX0" fmla="*/ 2482215 w 2482850"/>
              <a:gd name="connsiteY0" fmla="*/ 86995 h 2520950"/>
              <a:gd name="connsiteX1" fmla="*/ 1919605 w 2482850"/>
              <a:gd name="connsiteY1" fmla="*/ 3175 h 2520950"/>
              <a:gd name="connsiteX2" fmla="*/ 3175 w 2482850"/>
              <a:gd name="connsiteY2" fmla="*/ 1919605 h 2520950"/>
              <a:gd name="connsiteX3" fmla="*/ 99695 w 2482850"/>
              <a:gd name="connsiteY3" fmla="*/ 2520950 h 2520950"/>
              <a:gd name="connsiteX4" fmla="*/ 2482215 w 2482850"/>
              <a:gd name="connsiteY4" fmla="*/ 2520950 h 2520950"/>
              <a:gd name="connsiteX5" fmla="*/ 2482215 w 2482850"/>
              <a:gd name="connsiteY5" fmla="*/ 86995 h 252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2850" h="2520950">
                <a:moveTo>
                  <a:pt x="2482215" y="86995"/>
                </a:moveTo>
                <a:cubicBezTo>
                  <a:pt x="2304415" y="32385"/>
                  <a:pt x="2115821" y="3175"/>
                  <a:pt x="1919605" y="3175"/>
                </a:cubicBezTo>
                <a:cubicBezTo>
                  <a:pt x="861060" y="3175"/>
                  <a:pt x="3175" y="861060"/>
                  <a:pt x="3175" y="1919605"/>
                </a:cubicBezTo>
                <a:cubicBezTo>
                  <a:pt x="3175" y="2129790"/>
                  <a:pt x="36830" y="2331720"/>
                  <a:pt x="99695" y="2520950"/>
                </a:cubicBezTo>
                <a:lnTo>
                  <a:pt x="2482215" y="2520950"/>
                </a:lnTo>
                <a:lnTo>
                  <a:pt x="2482215" y="86995"/>
                </a:lnTo>
                <a:close/>
              </a:path>
            </a:pathLst>
          </a:custGeom>
          <a:gradFill flip="none" rotWithShape="1">
            <a:gsLst>
              <a:gs pos="0">
                <a:schemeClr val="accent1">
                  <a:lumMod val="75000"/>
                </a:schemeClr>
              </a:gs>
              <a:gs pos="47000">
                <a:schemeClr val="accent3"/>
              </a:gs>
              <a:gs pos="89000">
                <a:schemeClr val="accent3">
                  <a:lumMod val="60000"/>
                  <a:lumOff val="40000"/>
                </a:schemeClr>
              </a:gs>
              <a:gs pos="100000">
                <a:schemeClr val="accent3">
                  <a:lumMod val="20000"/>
                  <a:lumOff val="80000"/>
                </a:schemeClr>
              </a:gs>
            </a:gsLst>
            <a:lin ang="13500000" scaled="1"/>
            <a:tileRect/>
          </a:gradFill>
          <a:ln w="6350" cap="flat">
            <a:noFill/>
            <a:prstDash val="solid"/>
            <a:miter/>
          </a:ln>
        </p:spPr>
        <p:txBody>
          <a:bodyPr rtlCol="0" anchor="ctr"/>
          <a:lstStyle/>
          <a:p>
            <a:endParaRPr lang="zh-CN" altLang="en-US"/>
          </a:p>
        </p:txBody>
      </p:sp>
      <p:sp>
        <p:nvSpPr>
          <p:cNvPr id="8" name="任意多边形: 形状 9"/>
          <p:cNvSpPr/>
          <p:nvPr userDrawn="1"/>
        </p:nvSpPr>
        <p:spPr>
          <a:xfrm>
            <a:off x="5454015" y="1139825"/>
            <a:ext cx="1708150" cy="1708150"/>
          </a:xfrm>
          <a:custGeom>
            <a:avLst/>
            <a:gdLst>
              <a:gd name="connsiteX0" fmla="*/ 1704975 w 1708150"/>
              <a:gd name="connsiteY0" fmla="*/ 854075 h 1708150"/>
              <a:gd name="connsiteX1" fmla="*/ 854075 w 1708150"/>
              <a:gd name="connsiteY1" fmla="*/ 1704975 h 1708150"/>
              <a:gd name="connsiteX2" fmla="*/ 3175 w 1708150"/>
              <a:gd name="connsiteY2" fmla="*/ 854075 h 1708150"/>
              <a:gd name="connsiteX3" fmla="*/ 854075 w 1708150"/>
              <a:gd name="connsiteY3" fmla="*/ 3175 h 1708150"/>
              <a:gd name="connsiteX4" fmla="*/ 1704975 w 1708150"/>
              <a:gd name="connsiteY4" fmla="*/ 854075 h 170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150" h="1708150">
                <a:moveTo>
                  <a:pt x="1704975" y="854075"/>
                </a:moveTo>
                <a:cubicBezTo>
                  <a:pt x="1704975" y="1324014"/>
                  <a:pt x="1324014" y="1704975"/>
                  <a:pt x="854075" y="1704975"/>
                </a:cubicBezTo>
                <a:cubicBezTo>
                  <a:pt x="384136" y="1704975"/>
                  <a:pt x="3175" y="1324014"/>
                  <a:pt x="3175" y="854075"/>
                </a:cubicBezTo>
                <a:cubicBezTo>
                  <a:pt x="3175" y="384136"/>
                  <a:pt x="384136" y="3175"/>
                  <a:pt x="854075" y="3175"/>
                </a:cubicBezTo>
                <a:cubicBezTo>
                  <a:pt x="1324014" y="3175"/>
                  <a:pt x="1704975" y="384136"/>
                  <a:pt x="1704975" y="854075"/>
                </a:cubicBezTo>
                <a:close/>
              </a:path>
            </a:pathLst>
          </a:custGeom>
          <a:solidFill>
            <a:srgbClr val="F9804F"/>
          </a:solidFill>
          <a:ln w="6350" cap="flat">
            <a:noFill/>
            <a:prstDash val="solid"/>
            <a:miter/>
          </a:ln>
        </p:spPr>
        <p:txBody>
          <a:bodyPr rtlCol="0" anchor="ctr"/>
          <a:lstStyle/>
          <a:p>
            <a:endParaRPr lang="zh-CN" altLang="en-US"/>
          </a:p>
        </p:txBody>
      </p:sp>
      <p:sp>
        <p:nvSpPr>
          <p:cNvPr id="9" name="任意多边形: 形状 10"/>
          <p:cNvSpPr/>
          <p:nvPr userDrawn="1"/>
        </p:nvSpPr>
        <p:spPr>
          <a:xfrm>
            <a:off x="3412490" y="5314950"/>
            <a:ext cx="317500" cy="317500"/>
          </a:xfrm>
          <a:custGeom>
            <a:avLst/>
            <a:gdLst>
              <a:gd name="connsiteX0" fmla="*/ 319405 w 317500"/>
              <a:gd name="connsiteY0" fmla="*/ 161290 h 317500"/>
              <a:gd name="connsiteX1" fmla="*/ 161290 w 317500"/>
              <a:gd name="connsiteY1" fmla="*/ 319405 h 317500"/>
              <a:gd name="connsiteX2" fmla="*/ 3175 w 317500"/>
              <a:gd name="connsiteY2" fmla="*/ 161290 h 317500"/>
              <a:gd name="connsiteX3" fmla="*/ 161290 w 317500"/>
              <a:gd name="connsiteY3" fmla="*/ 3175 h 317500"/>
              <a:gd name="connsiteX4" fmla="*/ 319405 w 317500"/>
              <a:gd name="connsiteY4" fmla="*/ 161290 h 31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00" h="317500">
                <a:moveTo>
                  <a:pt x="319405" y="161290"/>
                </a:moveTo>
                <a:cubicBezTo>
                  <a:pt x="319405" y="248615"/>
                  <a:pt x="248614" y="319405"/>
                  <a:pt x="161290" y="319405"/>
                </a:cubicBezTo>
                <a:cubicBezTo>
                  <a:pt x="73965" y="319405"/>
                  <a:pt x="3175" y="248615"/>
                  <a:pt x="3175" y="161290"/>
                </a:cubicBezTo>
                <a:cubicBezTo>
                  <a:pt x="3175" y="73966"/>
                  <a:pt x="73965" y="3175"/>
                  <a:pt x="161290" y="3175"/>
                </a:cubicBezTo>
                <a:cubicBezTo>
                  <a:pt x="248614" y="3175"/>
                  <a:pt x="319405" y="73966"/>
                  <a:pt x="319405" y="161290"/>
                </a:cubicBezTo>
                <a:close/>
              </a:path>
            </a:pathLst>
          </a:custGeom>
          <a:solidFill>
            <a:srgbClr val="F9804F"/>
          </a:solidFill>
          <a:ln w="6350" cap="flat">
            <a:noFill/>
            <a:prstDash val="solid"/>
            <a:miter/>
          </a:ln>
        </p:spPr>
        <p:txBody>
          <a:bodyPr rtlCol="0" anchor="ctr"/>
          <a:lstStyle/>
          <a:p>
            <a:endParaRPr lang="zh-CN" altLang="en-US"/>
          </a:p>
        </p:txBody>
      </p:sp>
      <p:sp>
        <p:nvSpPr>
          <p:cNvPr id="10" name="任意多边形: 形状 11"/>
          <p:cNvSpPr/>
          <p:nvPr userDrawn="1"/>
        </p:nvSpPr>
        <p:spPr>
          <a:xfrm>
            <a:off x="-3175" y="-3175"/>
            <a:ext cx="1581150" cy="1771650"/>
          </a:xfrm>
          <a:custGeom>
            <a:avLst/>
            <a:gdLst>
              <a:gd name="connsiteX0" fmla="*/ 3175 w 1581150"/>
              <a:gd name="connsiteY0" fmla="*/ 1687195 h 1771650"/>
              <a:gd name="connsiteX1" fmla="*/ 436880 w 1581150"/>
              <a:gd name="connsiteY1" fmla="*/ 1772285 h 1771650"/>
              <a:gd name="connsiteX2" fmla="*/ 1581150 w 1581150"/>
              <a:gd name="connsiteY2" fmla="*/ 628015 h 1771650"/>
              <a:gd name="connsiteX3" fmla="*/ 1395730 w 1581150"/>
              <a:gd name="connsiteY3" fmla="*/ 3175 h 1771650"/>
              <a:gd name="connsiteX4" fmla="*/ 3175 w 1581150"/>
              <a:gd name="connsiteY4" fmla="*/ 3175 h 1771650"/>
              <a:gd name="connsiteX5" fmla="*/ 3175 w 1581150"/>
              <a:gd name="connsiteY5" fmla="*/ 1687195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1150" h="1771650">
                <a:moveTo>
                  <a:pt x="3175" y="1687195"/>
                </a:moveTo>
                <a:cubicBezTo>
                  <a:pt x="137160" y="1741805"/>
                  <a:pt x="283210" y="1772285"/>
                  <a:pt x="436880" y="1772285"/>
                </a:cubicBezTo>
                <a:cubicBezTo>
                  <a:pt x="1068705" y="1772285"/>
                  <a:pt x="1581150" y="1259840"/>
                  <a:pt x="1581150" y="628015"/>
                </a:cubicBezTo>
                <a:cubicBezTo>
                  <a:pt x="1581150" y="397510"/>
                  <a:pt x="1513205" y="182880"/>
                  <a:pt x="1395730" y="3175"/>
                </a:cubicBezTo>
                <a:lnTo>
                  <a:pt x="3175" y="3175"/>
                </a:lnTo>
                <a:lnTo>
                  <a:pt x="3175" y="1687195"/>
                </a:lnTo>
                <a:close/>
              </a:path>
            </a:pathLst>
          </a:custGeom>
          <a:gradFill flip="none" rotWithShape="1">
            <a:gsLst>
              <a:gs pos="0">
                <a:schemeClr val="accent1">
                  <a:lumMod val="75000"/>
                </a:schemeClr>
              </a:gs>
              <a:gs pos="47000">
                <a:schemeClr val="accent3"/>
              </a:gs>
              <a:gs pos="89000">
                <a:schemeClr val="accent3">
                  <a:lumMod val="60000"/>
                  <a:lumOff val="40000"/>
                </a:schemeClr>
              </a:gs>
              <a:gs pos="100000">
                <a:schemeClr val="accent3">
                  <a:lumMod val="20000"/>
                  <a:lumOff val="80000"/>
                </a:schemeClr>
              </a:gs>
            </a:gsLst>
            <a:lin ang="2700000" scaled="1"/>
            <a:tileRect/>
          </a:gradFill>
          <a:ln w="6350" cap="flat">
            <a:noFill/>
            <a:prstDash val="solid"/>
            <a:miter/>
          </a:ln>
        </p:spPr>
        <p:txBody>
          <a:bodyPr rtlCol="0" anchor="ctr"/>
          <a:lstStyle/>
          <a:p>
            <a:endParaRPr lang="zh-CN" altLang="en-US"/>
          </a:p>
        </p:txBody>
      </p:sp>
      <p:sp>
        <p:nvSpPr>
          <p:cNvPr id="11" name="任意多边形: 形状 12"/>
          <p:cNvSpPr/>
          <p:nvPr userDrawn="1"/>
        </p:nvSpPr>
        <p:spPr>
          <a:xfrm>
            <a:off x="11398885" y="876300"/>
            <a:ext cx="361950" cy="361950"/>
          </a:xfrm>
          <a:custGeom>
            <a:avLst/>
            <a:gdLst>
              <a:gd name="connsiteX0" fmla="*/ 361315 w 361950"/>
              <a:gd name="connsiteY0" fmla="*/ 182245 h 361950"/>
              <a:gd name="connsiteX1" fmla="*/ 182245 w 361950"/>
              <a:gd name="connsiteY1" fmla="*/ 361315 h 361950"/>
              <a:gd name="connsiteX2" fmla="*/ 3176 w 361950"/>
              <a:gd name="connsiteY2" fmla="*/ 182245 h 361950"/>
              <a:gd name="connsiteX3" fmla="*/ 182245 w 361950"/>
              <a:gd name="connsiteY3" fmla="*/ 3175 h 361950"/>
              <a:gd name="connsiteX4" fmla="*/ 361315 w 361950"/>
              <a:gd name="connsiteY4" fmla="*/ 182245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1950">
                <a:moveTo>
                  <a:pt x="361315" y="182245"/>
                </a:moveTo>
                <a:cubicBezTo>
                  <a:pt x="361315" y="281143"/>
                  <a:pt x="281142" y="361315"/>
                  <a:pt x="182245" y="361315"/>
                </a:cubicBezTo>
                <a:cubicBezTo>
                  <a:pt x="83347" y="361315"/>
                  <a:pt x="3176" y="281143"/>
                  <a:pt x="3176" y="182245"/>
                </a:cubicBezTo>
                <a:cubicBezTo>
                  <a:pt x="3176" y="83347"/>
                  <a:pt x="83348" y="3175"/>
                  <a:pt x="182245" y="3175"/>
                </a:cubicBezTo>
                <a:cubicBezTo>
                  <a:pt x="281143" y="3175"/>
                  <a:pt x="361315" y="83347"/>
                  <a:pt x="361315" y="182245"/>
                </a:cubicBezTo>
                <a:close/>
              </a:path>
            </a:pathLst>
          </a:custGeom>
          <a:solidFill>
            <a:schemeClr val="accent3">
              <a:lumMod val="40000"/>
              <a:lumOff val="60000"/>
            </a:schemeClr>
          </a:solidFill>
          <a:ln w="6350" cap="flat">
            <a:noFill/>
            <a:prstDash val="solid"/>
            <a:miter/>
          </a:ln>
        </p:spPr>
        <p:txBody>
          <a:bodyPr rtlCol="0" anchor="ctr"/>
          <a:lstStyle/>
          <a:p>
            <a:endParaRPr lang="zh-CN" altLang="en-US"/>
          </a:p>
        </p:txBody>
      </p:sp>
      <p:pic>
        <p:nvPicPr>
          <p:cNvPr id="14" name="图片 13"/>
          <p:cNvPicPr>
            <a:picLocks noChangeAspect="1"/>
          </p:cNvPicPr>
          <p:nvPr userDrawn="1"/>
        </p:nvPicPr>
        <p:blipFill>
          <a:blip r:embed="rId2"/>
          <a:stretch>
            <a:fillRect/>
          </a:stretch>
        </p:blipFill>
        <p:spPr>
          <a:xfrm>
            <a:off x="5218754" y="1297419"/>
            <a:ext cx="6845300" cy="4679950"/>
          </a:xfrm>
          <a:custGeom>
            <a:avLst/>
            <a:gdLst>
              <a:gd name="connsiteX0" fmla="*/ 0 w 6845300"/>
              <a:gd name="connsiteY0" fmla="*/ 0 h 4679950"/>
              <a:gd name="connsiteX1" fmla="*/ 6845300 w 6845300"/>
              <a:gd name="connsiteY1" fmla="*/ 0 h 4679950"/>
              <a:gd name="connsiteX2" fmla="*/ 6845300 w 6845300"/>
              <a:gd name="connsiteY2" fmla="*/ 4679950 h 4679950"/>
              <a:gd name="connsiteX3" fmla="*/ 0 w 6845300"/>
              <a:gd name="connsiteY3" fmla="*/ 4679950 h 4679950"/>
            </a:gdLst>
            <a:ahLst/>
            <a:cxnLst>
              <a:cxn ang="0">
                <a:pos x="connsiteX0" y="connsiteY0"/>
              </a:cxn>
              <a:cxn ang="0">
                <a:pos x="connsiteX1" y="connsiteY1"/>
              </a:cxn>
              <a:cxn ang="0">
                <a:pos x="connsiteX2" y="connsiteY2"/>
              </a:cxn>
              <a:cxn ang="0">
                <a:pos x="connsiteX3" y="connsiteY3"/>
              </a:cxn>
            </a:cxnLst>
            <a:rect l="l" t="t" r="r" b="b"/>
            <a:pathLst>
              <a:path w="6845300" h="4679950">
                <a:moveTo>
                  <a:pt x="0" y="0"/>
                </a:moveTo>
                <a:lnTo>
                  <a:pt x="6845300" y="0"/>
                </a:lnTo>
                <a:lnTo>
                  <a:pt x="6845300" y="4679950"/>
                </a:lnTo>
                <a:lnTo>
                  <a:pt x="0" y="4679950"/>
                </a:lnTo>
                <a:close/>
              </a:path>
            </a:pathLst>
          </a:custGeom>
        </p:spPr>
      </p:pic>
      <p:sp>
        <p:nvSpPr>
          <p:cNvPr id="15" name="任意多边形: 形状 14"/>
          <p:cNvSpPr/>
          <p:nvPr userDrawn="1"/>
        </p:nvSpPr>
        <p:spPr>
          <a:xfrm>
            <a:off x="6139497" y="1804988"/>
            <a:ext cx="4876800" cy="3276600"/>
          </a:xfrm>
          <a:custGeom>
            <a:avLst/>
            <a:gdLst>
              <a:gd name="connsiteX0" fmla="*/ 4714558 w 4876800"/>
              <a:gd name="connsiteY0" fmla="*/ 3272472 h 3276600"/>
              <a:gd name="connsiteX1" fmla="*/ 165418 w 4876800"/>
              <a:gd name="connsiteY1" fmla="*/ 3272472 h 3276600"/>
              <a:gd name="connsiteX2" fmla="*/ 4763 w 4876800"/>
              <a:gd name="connsiteY2" fmla="*/ 3111818 h 3276600"/>
              <a:gd name="connsiteX3" fmla="*/ 4763 w 4876800"/>
              <a:gd name="connsiteY3" fmla="*/ 165417 h 3276600"/>
              <a:gd name="connsiteX4" fmla="*/ 165418 w 4876800"/>
              <a:gd name="connsiteY4" fmla="*/ 4763 h 3276600"/>
              <a:gd name="connsiteX5" fmla="*/ 4714558 w 4876800"/>
              <a:gd name="connsiteY5" fmla="*/ 4763 h 3276600"/>
              <a:gd name="connsiteX6" fmla="*/ 4875213 w 4876800"/>
              <a:gd name="connsiteY6" fmla="*/ 165417 h 3276600"/>
              <a:gd name="connsiteX7" fmla="*/ 4875213 w 4876800"/>
              <a:gd name="connsiteY7" fmla="*/ 3111818 h 3276600"/>
              <a:gd name="connsiteX8" fmla="*/ 4714558 w 4876800"/>
              <a:gd name="connsiteY8" fmla="*/ 3272472 h 327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3276600">
                <a:moveTo>
                  <a:pt x="4714558" y="3272472"/>
                </a:moveTo>
                <a:lnTo>
                  <a:pt x="165418" y="3272472"/>
                </a:lnTo>
                <a:cubicBezTo>
                  <a:pt x="76518" y="3272472"/>
                  <a:pt x="4763" y="3200718"/>
                  <a:pt x="4763" y="3111818"/>
                </a:cubicBezTo>
                <a:lnTo>
                  <a:pt x="4763" y="165417"/>
                </a:lnTo>
                <a:cubicBezTo>
                  <a:pt x="4763" y="76517"/>
                  <a:pt x="76518" y="4763"/>
                  <a:pt x="165418" y="4763"/>
                </a:cubicBezTo>
                <a:lnTo>
                  <a:pt x="4714558" y="4763"/>
                </a:lnTo>
                <a:cubicBezTo>
                  <a:pt x="4803458" y="4763"/>
                  <a:pt x="4875213" y="76517"/>
                  <a:pt x="4875213" y="165417"/>
                </a:cubicBezTo>
                <a:lnTo>
                  <a:pt x="4875213" y="3111818"/>
                </a:lnTo>
                <a:cubicBezTo>
                  <a:pt x="4875213" y="3200718"/>
                  <a:pt x="4803458" y="3272472"/>
                  <a:pt x="4714558" y="3272472"/>
                </a:cubicBezTo>
                <a:close/>
              </a:path>
            </a:pathLst>
          </a:custGeom>
          <a:solidFill>
            <a:schemeClr val="accent3"/>
          </a:solidFill>
          <a:ln w="9525" cap="flat">
            <a:noFill/>
            <a:prstDash val="solid"/>
            <a:miter/>
          </a:ln>
        </p:spPr>
        <p:txBody>
          <a:bodyPr rtlCol="0" anchor="ctr"/>
          <a:lstStyle/>
          <a:p>
            <a:endParaRPr lang="zh-CN" altLang="en-US"/>
          </a:p>
        </p:txBody>
      </p:sp>
      <p:sp>
        <p:nvSpPr>
          <p:cNvPr id="16" name="任意多边形: 形状 15"/>
          <p:cNvSpPr/>
          <p:nvPr userDrawn="1"/>
        </p:nvSpPr>
        <p:spPr>
          <a:xfrm>
            <a:off x="5728017" y="5072697"/>
            <a:ext cx="5702300" cy="266700"/>
          </a:xfrm>
          <a:custGeom>
            <a:avLst/>
            <a:gdLst>
              <a:gd name="connsiteX0" fmla="*/ 5447983 w 5702300"/>
              <a:gd name="connsiteY0" fmla="*/ 265113 h 266700"/>
              <a:gd name="connsiteX1" fmla="*/ 254317 w 5702300"/>
              <a:gd name="connsiteY1" fmla="*/ 265113 h 266700"/>
              <a:gd name="connsiteX2" fmla="*/ 4763 w 5702300"/>
              <a:gd name="connsiteY2" fmla="*/ 15558 h 266700"/>
              <a:gd name="connsiteX3" fmla="*/ 4763 w 5702300"/>
              <a:gd name="connsiteY3" fmla="*/ 15558 h 266700"/>
              <a:gd name="connsiteX4" fmla="*/ 15558 w 5702300"/>
              <a:gd name="connsiteY4" fmla="*/ 4763 h 266700"/>
              <a:gd name="connsiteX5" fmla="*/ 5687378 w 5702300"/>
              <a:gd name="connsiteY5" fmla="*/ 4763 h 266700"/>
              <a:gd name="connsiteX6" fmla="*/ 5698173 w 5702300"/>
              <a:gd name="connsiteY6" fmla="*/ 15558 h 266700"/>
              <a:gd name="connsiteX7" fmla="*/ 5698173 w 5702300"/>
              <a:gd name="connsiteY7" fmla="*/ 15558 h 266700"/>
              <a:gd name="connsiteX8" fmla="*/ 5447983 w 5702300"/>
              <a:gd name="connsiteY8" fmla="*/ 265113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2300" h="266700">
                <a:moveTo>
                  <a:pt x="5447983" y="265113"/>
                </a:moveTo>
                <a:lnTo>
                  <a:pt x="254317" y="265113"/>
                </a:lnTo>
                <a:cubicBezTo>
                  <a:pt x="116523" y="265113"/>
                  <a:pt x="4763" y="153353"/>
                  <a:pt x="4763" y="15558"/>
                </a:cubicBezTo>
                <a:lnTo>
                  <a:pt x="4763" y="15558"/>
                </a:lnTo>
                <a:cubicBezTo>
                  <a:pt x="4763" y="9843"/>
                  <a:pt x="9208" y="4763"/>
                  <a:pt x="15558" y="4763"/>
                </a:cubicBezTo>
                <a:lnTo>
                  <a:pt x="5687378" y="4763"/>
                </a:lnTo>
                <a:cubicBezTo>
                  <a:pt x="5693093" y="4763"/>
                  <a:pt x="5698173" y="9208"/>
                  <a:pt x="5698173" y="15558"/>
                </a:cubicBezTo>
                <a:lnTo>
                  <a:pt x="5698173" y="15558"/>
                </a:lnTo>
                <a:cubicBezTo>
                  <a:pt x="5697538" y="153353"/>
                  <a:pt x="5585778" y="265113"/>
                  <a:pt x="5447983" y="265113"/>
                </a:cubicBezTo>
                <a:close/>
              </a:path>
            </a:pathLst>
          </a:custGeom>
          <a:solidFill>
            <a:schemeClr val="accent3">
              <a:lumMod val="75000"/>
            </a:schemeClr>
          </a:solidFill>
          <a:ln w="9525" cap="flat">
            <a:noFill/>
            <a:prstDash val="solid"/>
            <a:miter/>
          </a:ln>
        </p:spPr>
        <p:txBody>
          <a:bodyPr rtlCol="0" anchor="ctr"/>
          <a:lstStyle/>
          <a:p>
            <a:endParaRPr lang="zh-CN" altLang="en-US"/>
          </a:p>
        </p:txBody>
      </p:sp>
      <p:sp>
        <p:nvSpPr>
          <p:cNvPr id="17" name="任意多边形: 形状 16"/>
          <p:cNvSpPr/>
          <p:nvPr userDrawn="1"/>
        </p:nvSpPr>
        <p:spPr>
          <a:xfrm>
            <a:off x="5728017" y="5072697"/>
            <a:ext cx="5702300" cy="114300"/>
          </a:xfrm>
          <a:custGeom>
            <a:avLst/>
            <a:gdLst>
              <a:gd name="connsiteX0" fmla="*/ 5687378 w 5702300"/>
              <a:gd name="connsiteY0" fmla="*/ 4763 h 114300"/>
              <a:gd name="connsiteX1" fmla="*/ 15558 w 5702300"/>
              <a:gd name="connsiteY1" fmla="*/ 4763 h 114300"/>
              <a:gd name="connsiteX2" fmla="*/ 4763 w 5702300"/>
              <a:gd name="connsiteY2" fmla="*/ 15558 h 114300"/>
              <a:gd name="connsiteX3" fmla="*/ 25717 w 5702300"/>
              <a:gd name="connsiteY3" fmla="*/ 115253 h 114300"/>
              <a:gd name="connsiteX4" fmla="*/ 5677218 w 5702300"/>
              <a:gd name="connsiteY4" fmla="*/ 115253 h 114300"/>
              <a:gd name="connsiteX5" fmla="*/ 5698173 w 5702300"/>
              <a:gd name="connsiteY5" fmla="*/ 15558 h 114300"/>
              <a:gd name="connsiteX6" fmla="*/ 5687378 w 5702300"/>
              <a:gd name="connsiteY6" fmla="*/ 476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2300" h="114300">
                <a:moveTo>
                  <a:pt x="5687378" y="4763"/>
                </a:moveTo>
                <a:lnTo>
                  <a:pt x="15558" y="4763"/>
                </a:lnTo>
                <a:cubicBezTo>
                  <a:pt x="9842" y="4763"/>
                  <a:pt x="4763" y="9208"/>
                  <a:pt x="4763" y="15558"/>
                </a:cubicBezTo>
                <a:cubicBezTo>
                  <a:pt x="4763" y="51118"/>
                  <a:pt x="12383" y="84773"/>
                  <a:pt x="25717" y="115253"/>
                </a:cubicBezTo>
                <a:lnTo>
                  <a:pt x="5677218" y="115253"/>
                </a:lnTo>
                <a:cubicBezTo>
                  <a:pt x="5690553" y="84773"/>
                  <a:pt x="5698173" y="51118"/>
                  <a:pt x="5698173" y="15558"/>
                </a:cubicBezTo>
                <a:cubicBezTo>
                  <a:pt x="5697538" y="9843"/>
                  <a:pt x="5693093" y="4763"/>
                  <a:pt x="5687378" y="4763"/>
                </a:cubicBezTo>
                <a:close/>
              </a:path>
            </a:pathLst>
          </a:custGeom>
          <a:solidFill>
            <a:schemeClr val="accent3"/>
          </a:solidFill>
          <a:ln w="9525" cap="flat">
            <a:noFill/>
            <a:prstDash val="solid"/>
            <a:miter/>
          </a:ln>
        </p:spPr>
        <p:txBody>
          <a:bodyPr rtlCol="0" anchor="ctr"/>
          <a:lstStyle/>
          <a:p>
            <a:endParaRPr lang="zh-CN" altLang="en-US"/>
          </a:p>
        </p:txBody>
      </p:sp>
      <p:sp>
        <p:nvSpPr>
          <p:cNvPr id="18" name="任意多边形: 形状 17"/>
          <p:cNvSpPr/>
          <p:nvPr userDrawn="1"/>
        </p:nvSpPr>
        <p:spPr>
          <a:xfrm>
            <a:off x="7937182" y="5072697"/>
            <a:ext cx="1282700" cy="45719"/>
          </a:xfrm>
          <a:custGeom>
            <a:avLst/>
            <a:gdLst>
              <a:gd name="connsiteX0" fmla="*/ 1165543 w 1282700"/>
              <a:gd name="connsiteY0" fmla="*/ 87313 h 88900"/>
              <a:gd name="connsiteX1" fmla="*/ 118428 w 1282700"/>
              <a:gd name="connsiteY1" fmla="*/ 87313 h 88900"/>
              <a:gd name="connsiteX2" fmla="*/ 4763 w 1282700"/>
              <a:gd name="connsiteY2" fmla="*/ 4763 h 88900"/>
              <a:gd name="connsiteX3" fmla="*/ 4763 w 1282700"/>
              <a:gd name="connsiteY3" fmla="*/ 4763 h 88900"/>
              <a:gd name="connsiteX4" fmla="*/ 1279208 w 1282700"/>
              <a:gd name="connsiteY4" fmla="*/ 4763 h 88900"/>
              <a:gd name="connsiteX5" fmla="*/ 1279208 w 1282700"/>
              <a:gd name="connsiteY5" fmla="*/ 4763 h 88900"/>
              <a:gd name="connsiteX6" fmla="*/ 1165543 w 1282700"/>
              <a:gd name="connsiteY6" fmla="*/ 87313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700" h="88900">
                <a:moveTo>
                  <a:pt x="1165543" y="87313"/>
                </a:moveTo>
                <a:lnTo>
                  <a:pt x="118428" y="87313"/>
                </a:lnTo>
                <a:cubicBezTo>
                  <a:pt x="55563" y="87313"/>
                  <a:pt x="4763" y="67628"/>
                  <a:pt x="4763" y="4763"/>
                </a:cubicBezTo>
                <a:lnTo>
                  <a:pt x="4763" y="4763"/>
                </a:lnTo>
                <a:lnTo>
                  <a:pt x="1279208" y="4763"/>
                </a:lnTo>
                <a:lnTo>
                  <a:pt x="1279208" y="4763"/>
                </a:lnTo>
                <a:cubicBezTo>
                  <a:pt x="1279208" y="67628"/>
                  <a:pt x="1228408" y="87313"/>
                  <a:pt x="1165543" y="87313"/>
                </a:cubicBezTo>
                <a:close/>
              </a:path>
            </a:pathLst>
          </a:custGeom>
          <a:solidFill>
            <a:schemeClr val="accent3">
              <a:lumMod val="75000"/>
            </a:schemeClr>
          </a:solidFill>
          <a:ln w="9525" cap="flat">
            <a:noFill/>
            <a:prstDash val="solid"/>
            <a:miter/>
          </a:ln>
        </p:spPr>
        <p:txBody>
          <a:bodyPr rtlCol="0" anchor="ctr"/>
          <a:lstStyle/>
          <a:p>
            <a:endParaRPr lang="zh-CN" altLang="en-US"/>
          </a:p>
        </p:txBody>
      </p:sp>
      <p:sp>
        <p:nvSpPr>
          <p:cNvPr id="12" name="文本占位符 13"/>
          <p:cNvSpPr>
            <a:spLocks noGrp="1"/>
          </p:cNvSpPr>
          <p:nvPr userDrawn="1">
            <p:ph type="body" sz="quarter" idx="10" hasCustomPrompt="1"/>
          </p:nvPr>
        </p:nvSpPr>
        <p:spPr>
          <a:xfrm>
            <a:off x="681355" y="4509009"/>
            <a:ext cx="5055553"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81355" y="4805280"/>
            <a:ext cx="5055553"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1" name="副标题 2"/>
          <p:cNvSpPr>
            <a:spLocks noGrp="1"/>
          </p:cNvSpPr>
          <p:nvPr userDrawn="1">
            <p:ph type="subTitle" idx="1"/>
          </p:nvPr>
        </p:nvSpPr>
        <p:spPr>
          <a:xfrm>
            <a:off x="681355" y="3066408"/>
            <a:ext cx="5055553" cy="558799"/>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81355" y="1798593"/>
            <a:ext cx="5055553" cy="1261522"/>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任意多边形: 形状 3"/>
          <p:cNvSpPr/>
          <p:nvPr userDrawn="1"/>
        </p:nvSpPr>
        <p:spPr>
          <a:xfrm>
            <a:off x="-3165" y="2184"/>
            <a:ext cx="12172980" cy="6847301"/>
          </a:xfrm>
          <a:custGeom>
            <a:avLst/>
            <a:gdLst>
              <a:gd name="connsiteX0" fmla="*/ 3165 w 12172979"/>
              <a:gd name="connsiteY0" fmla="*/ 3165 h 6847300"/>
              <a:gd name="connsiteX1" fmla="*/ 12176145 w 12172979"/>
              <a:gd name="connsiteY1" fmla="*/ 3165 h 6847300"/>
              <a:gd name="connsiteX2" fmla="*/ 12176145 w 12172979"/>
              <a:gd name="connsiteY2" fmla="*/ 6850466 h 6847300"/>
              <a:gd name="connsiteX3" fmla="*/ 3165 w 12172979"/>
              <a:gd name="connsiteY3" fmla="*/ 6850466 h 6847300"/>
            </a:gdLst>
            <a:ahLst/>
            <a:cxnLst>
              <a:cxn ang="0">
                <a:pos x="connsiteX0" y="connsiteY0"/>
              </a:cxn>
              <a:cxn ang="0">
                <a:pos x="connsiteX1" y="connsiteY1"/>
              </a:cxn>
              <a:cxn ang="0">
                <a:pos x="connsiteX2" y="connsiteY2"/>
              </a:cxn>
              <a:cxn ang="0">
                <a:pos x="connsiteX3" y="connsiteY3"/>
              </a:cxn>
            </a:cxnLst>
            <a:rect l="l" t="t" r="r" b="b"/>
            <a:pathLst>
              <a:path w="12172979" h="6847300">
                <a:moveTo>
                  <a:pt x="3165" y="3165"/>
                </a:moveTo>
                <a:lnTo>
                  <a:pt x="12176145" y="3165"/>
                </a:lnTo>
                <a:lnTo>
                  <a:pt x="12176145" y="6850466"/>
                </a:lnTo>
                <a:lnTo>
                  <a:pt x="3165" y="6850466"/>
                </a:lnTo>
                <a:close/>
              </a:path>
            </a:pathLst>
          </a:custGeom>
          <a:solidFill>
            <a:schemeClr val="accent3"/>
          </a:solidFill>
          <a:ln w="6340" cap="flat">
            <a:noFill/>
            <a:prstDash val="solid"/>
            <a:miter/>
          </a:ln>
        </p:spPr>
        <p:txBody>
          <a:bodyPr rtlCol="0" anchor="ctr"/>
          <a:lstStyle/>
          <a:p>
            <a:endParaRPr lang="zh-CN" altLang="en-US"/>
          </a:p>
        </p:txBody>
      </p:sp>
      <p:sp>
        <p:nvSpPr>
          <p:cNvPr id="5" name="任意多边形: 形状 17"/>
          <p:cNvSpPr/>
          <p:nvPr userDrawn="1"/>
        </p:nvSpPr>
        <p:spPr>
          <a:xfrm>
            <a:off x="9709785" y="4336415"/>
            <a:ext cx="2482850" cy="2520950"/>
          </a:xfrm>
          <a:custGeom>
            <a:avLst/>
            <a:gdLst>
              <a:gd name="connsiteX0" fmla="*/ 2482215 w 2482850"/>
              <a:gd name="connsiteY0" fmla="*/ 86995 h 2520950"/>
              <a:gd name="connsiteX1" fmla="*/ 1919605 w 2482850"/>
              <a:gd name="connsiteY1" fmla="*/ 3175 h 2520950"/>
              <a:gd name="connsiteX2" fmla="*/ 3175 w 2482850"/>
              <a:gd name="connsiteY2" fmla="*/ 1919605 h 2520950"/>
              <a:gd name="connsiteX3" fmla="*/ 99695 w 2482850"/>
              <a:gd name="connsiteY3" fmla="*/ 2520950 h 2520950"/>
              <a:gd name="connsiteX4" fmla="*/ 2482215 w 2482850"/>
              <a:gd name="connsiteY4" fmla="*/ 2520950 h 2520950"/>
              <a:gd name="connsiteX5" fmla="*/ 2482215 w 2482850"/>
              <a:gd name="connsiteY5" fmla="*/ 86995 h 252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2850" h="2520950">
                <a:moveTo>
                  <a:pt x="2482215" y="86995"/>
                </a:moveTo>
                <a:cubicBezTo>
                  <a:pt x="2304415" y="32385"/>
                  <a:pt x="2115821" y="3175"/>
                  <a:pt x="1919605" y="3175"/>
                </a:cubicBezTo>
                <a:cubicBezTo>
                  <a:pt x="861060" y="3175"/>
                  <a:pt x="3175" y="861060"/>
                  <a:pt x="3175" y="1919605"/>
                </a:cubicBezTo>
                <a:cubicBezTo>
                  <a:pt x="3175" y="2129790"/>
                  <a:pt x="36830" y="2331720"/>
                  <a:pt x="99695" y="2520950"/>
                </a:cubicBezTo>
                <a:lnTo>
                  <a:pt x="2482215" y="2520950"/>
                </a:lnTo>
                <a:lnTo>
                  <a:pt x="2482215" y="86995"/>
                </a:lnTo>
                <a:close/>
              </a:path>
            </a:pathLst>
          </a:custGeom>
          <a:gradFill flip="none" rotWithShape="1">
            <a:gsLst>
              <a:gs pos="0">
                <a:schemeClr val="accent1">
                  <a:lumMod val="75000"/>
                </a:schemeClr>
              </a:gs>
              <a:gs pos="47000">
                <a:schemeClr val="accent3"/>
              </a:gs>
              <a:gs pos="89000">
                <a:schemeClr val="accent3">
                  <a:lumMod val="60000"/>
                  <a:lumOff val="40000"/>
                </a:schemeClr>
              </a:gs>
              <a:gs pos="100000">
                <a:schemeClr val="accent3">
                  <a:lumMod val="20000"/>
                  <a:lumOff val="80000"/>
                </a:schemeClr>
              </a:gs>
            </a:gsLst>
            <a:lin ang="13500000" scaled="1"/>
            <a:tileRect/>
          </a:gradFill>
          <a:ln w="6350" cap="flat">
            <a:noFill/>
            <a:prstDash val="solid"/>
            <a:miter/>
          </a:ln>
        </p:spPr>
        <p:txBody>
          <a:bodyPr rtlCol="0" anchor="ctr"/>
          <a:lstStyle/>
          <a:p>
            <a:endParaRPr lang="zh-CN" altLang="en-US"/>
          </a:p>
        </p:txBody>
      </p:sp>
      <p:sp>
        <p:nvSpPr>
          <p:cNvPr id="6" name="任意多边形: 形状 7"/>
          <p:cNvSpPr/>
          <p:nvPr userDrawn="1"/>
        </p:nvSpPr>
        <p:spPr>
          <a:xfrm>
            <a:off x="528135" y="1161153"/>
            <a:ext cx="1699145" cy="1699145"/>
          </a:xfrm>
          <a:custGeom>
            <a:avLst/>
            <a:gdLst>
              <a:gd name="connsiteX0" fmla="*/ 1702310 w 1699145"/>
              <a:gd name="connsiteY0" fmla="*/ 852738 h 1699145"/>
              <a:gd name="connsiteX1" fmla="*/ 852738 w 1699145"/>
              <a:gd name="connsiteY1" fmla="*/ 1702310 h 1699145"/>
              <a:gd name="connsiteX2" fmla="*/ 3165 w 1699145"/>
              <a:gd name="connsiteY2" fmla="*/ 852738 h 1699145"/>
              <a:gd name="connsiteX3" fmla="*/ 852738 w 1699145"/>
              <a:gd name="connsiteY3" fmla="*/ 3165 h 1699145"/>
              <a:gd name="connsiteX4" fmla="*/ 1702310 w 1699145"/>
              <a:gd name="connsiteY4" fmla="*/ 852738 h 169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9145" h="1699145">
                <a:moveTo>
                  <a:pt x="1702310" y="852738"/>
                </a:moveTo>
                <a:cubicBezTo>
                  <a:pt x="1702310" y="1321944"/>
                  <a:pt x="1321944" y="1702310"/>
                  <a:pt x="852738" y="1702310"/>
                </a:cubicBezTo>
                <a:cubicBezTo>
                  <a:pt x="383532" y="1702310"/>
                  <a:pt x="3165" y="1321944"/>
                  <a:pt x="3165" y="852738"/>
                </a:cubicBezTo>
                <a:cubicBezTo>
                  <a:pt x="3165" y="383532"/>
                  <a:pt x="383532" y="3165"/>
                  <a:pt x="852738" y="3165"/>
                </a:cubicBezTo>
                <a:cubicBezTo>
                  <a:pt x="1321944" y="3165"/>
                  <a:pt x="1702310" y="383532"/>
                  <a:pt x="1702310" y="852738"/>
                </a:cubicBezTo>
                <a:close/>
              </a:path>
            </a:pathLst>
          </a:custGeom>
          <a:solidFill>
            <a:srgbClr val="F9804F"/>
          </a:solidFill>
          <a:ln w="6340" cap="flat">
            <a:noFill/>
            <a:prstDash val="solid"/>
            <a:miter/>
          </a:ln>
        </p:spPr>
        <p:txBody>
          <a:bodyPr rtlCol="0" anchor="ctr"/>
          <a:lstStyle/>
          <a:p>
            <a:endParaRPr lang="zh-CN" altLang="en-US"/>
          </a:p>
        </p:txBody>
      </p:sp>
      <p:sp>
        <p:nvSpPr>
          <p:cNvPr id="7" name="任意多边形: 形状 18"/>
          <p:cNvSpPr/>
          <p:nvPr userDrawn="1"/>
        </p:nvSpPr>
        <p:spPr>
          <a:xfrm>
            <a:off x="-3175" y="-3175"/>
            <a:ext cx="1581150" cy="1771650"/>
          </a:xfrm>
          <a:custGeom>
            <a:avLst/>
            <a:gdLst>
              <a:gd name="connsiteX0" fmla="*/ 3175 w 1581150"/>
              <a:gd name="connsiteY0" fmla="*/ 1687195 h 1771650"/>
              <a:gd name="connsiteX1" fmla="*/ 436880 w 1581150"/>
              <a:gd name="connsiteY1" fmla="*/ 1772285 h 1771650"/>
              <a:gd name="connsiteX2" fmla="*/ 1581150 w 1581150"/>
              <a:gd name="connsiteY2" fmla="*/ 628015 h 1771650"/>
              <a:gd name="connsiteX3" fmla="*/ 1395730 w 1581150"/>
              <a:gd name="connsiteY3" fmla="*/ 3175 h 1771650"/>
              <a:gd name="connsiteX4" fmla="*/ 3175 w 1581150"/>
              <a:gd name="connsiteY4" fmla="*/ 3175 h 1771650"/>
              <a:gd name="connsiteX5" fmla="*/ 3175 w 1581150"/>
              <a:gd name="connsiteY5" fmla="*/ 1687195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1150" h="1771650">
                <a:moveTo>
                  <a:pt x="3175" y="1687195"/>
                </a:moveTo>
                <a:cubicBezTo>
                  <a:pt x="137160" y="1741805"/>
                  <a:pt x="283210" y="1772285"/>
                  <a:pt x="436880" y="1772285"/>
                </a:cubicBezTo>
                <a:cubicBezTo>
                  <a:pt x="1068705" y="1772285"/>
                  <a:pt x="1581150" y="1259840"/>
                  <a:pt x="1581150" y="628015"/>
                </a:cubicBezTo>
                <a:cubicBezTo>
                  <a:pt x="1581150" y="397510"/>
                  <a:pt x="1513205" y="182880"/>
                  <a:pt x="1395730" y="3175"/>
                </a:cubicBezTo>
                <a:lnTo>
                  <a:pt x="3175" y="3175"/>
                </a:lnTo>
                <a:lnTo>
                  <a:pt x="3175" y="1687195"/>
                </a:lnTo>
                <a:close/>
              </a:path>
            </a:pathLst>
          </a:custGeom>
          <a:gradFill flip="none" rotWithShape="1">
            <a:gsLst>
              <a:gs pos="0">
                <a:schemeClr val="accent1">
                  <a:lumMod val="75000"/>
                </a:schemeClr>
              </a:gs>
              <a:gs pos="47000">
                <a:schemeClr val="accent3"/>
              </a:gs>
              <a:gs pos="89000">
                <a:schemeClr val="accent3">
                  <a:lumMod val="60000"/>
                  <a:lumOff val="40000"/>
                </a:schemeClr>
              </a:gs>
              <a:gs pos="100000">
                <a:schemeClr val="accent3">
                  <a:lumMod val="20000"/>
                  <a:lumOff val="80000"/>
                </a:schemeClr>
              </a:gs>
            </a:gsLst>
            <a:lin ang="2700000" scaled="1"/>
            <a:tileRect/>
          </a:gradFill>
          <a:ln w="6350" cap="flat">
            <a:noFill/>
            <a:prstDash val="solid"/>
            <a:miter/>
          </a:ln>
        </p:spPr>
        <p:txBody>
          <a:bodyPr rtlCol="0" anchor="ctr"/>
          <a:lstStyle/>
          <a:p>
            <a:endParaRPr lang="zh-CN" altLang="en-US"/>
          </a:p>
        </p:txBody>
      </p:sp>
      <p:sp>
        <p:nvSpPr>
          <p:cNvPr id="8" name="任意多边形: 形状 9"/>
          <p:cNvSpPr/>
          <p:nvPr userDrawn="1"/>
        </p:nvSpPr>
        <p:spPr>
          <a:xfrm>
            <a:off x="1216035" y="5015930"/>
            <a:ext cx="317005" cy="317005"/>
          </a:xfrm>
          <a:custGeom>
            <a:avLst/>
            <a:gdLst>
              <a:gd name="connsiteX0" fmla="*/ 318902 w 317004"/>
              <a:gd name="connsiteY0" fmla="*/ 161034 h 317004"/>
              <a:gd name="connsiteX1" fmla="*/ 161034 w 317004"/>
              <a:gd name="connsiteY1" fmla="*/ 318902 h 317004"/>
              <a:gd name="connsiteX2" fmla="*/ 3165 w 317004"/>
              <a:gd name="connsiteY2" fmla="*/ 161034 h 317004"/>
              <a:gd name="connsiteX3" fmla="*/ 161034 w 317004"/>
              <a:gd name="connsiteY3" fmla="*/ 3165 h 317004"/>
              <a:gd name="connsiteX4" fmla="*/ 318902 w 317004"/>
              <a:gd name="connsiteY4" fmla="*/ 161034 h 317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04" h="317004">
                <a:moveTo>
                  <a:pt x="318902" y="161034"/>
                </a:moveTo>
                <a:cubicBezTo>
                  <a:pt x="318902" y="248222"/>
                  <a:pt x="248222" y="318902"/>
                  <a:pt x="161034" y="318902"/>
                </a:cubicBezTo>
                <a:cubicBezTo>
                  <a:pt x="73845" y="318902"/>
                  <a:pt x="3165" y="248222"/>
                  <a:pt x="3165" y="161034"/>
                </a:cubicBezTo>
                <a:cubicBezTo>
                  <a:pt x="3165" y="73845"/>
                  <a:pt x="73845" y="3165"/>
                  <a:pt x="161034" y="3165"/>
                </a:cubicBezTo>
                <a:cubicBezTo>
                  <a:pt x="248222" y="3165"/>
                  <a:pt x="318902" y="73845"/>
                  <a:pt x="318902" y="161034"/>
                </a:cubicBezTo>
                <a:close/>
              </a:path>
            </a:pathLst>
          </a:custGeom>
          <a:solidFill>
            <a:srgbClr val="F9804F"/>
          </a:solidFill>
          <a:ln w="6340" cap="flat">
            <a:noFill/>
            <a:prstDash val="solid"/>
            <a:miter/>
          </a:ln>
        </p:spPr>
        <p:txBody>
          <a:bodyPr rtlCol="0" anchor="ctr"/>
          <a:lstStyle/>
          <a:p>
            <a:endParaRPr lang="zh-CN" altLang="en-US"/>
          </a:p>
        </p:txBody>
      </p:sp>
      <p:sp>
        <p:nvSpPr>
          <p:cNvPr id="9" name="任意多边形: 形状 11"/>
          <p:cNvSpPr/>
          <p:nvPr userDrawn="1"/>
        </p:nvSpPr>
        <p:spPr>
          <a:xfrm>
            <a:off x="11381107" y="880287"/>
            <a:ext cx="361385" cy="361385"/>
          </a:xfrm>
          <a:custGeom>
            <a:avLst/>
            <a:gdLst>
              <a:gd name="connsiteX0" fmla="*/ 360746 w 361385"/>
              <a:gd name="connsiteY0" fmla="*/ 181956 h 361385"/>
              <a:gd name="connsiteX1" fmla="*/ 181956 w 361385"/>
              <a:gd name="connsiteY1" fmla="*/ 360746 h 361385"/>
              <a:gd name="connsiteX2" fmla="*/ 3166 w 361385"/>
              <a:gd name="connsiteY2" fmla="*/ 181956 h 361385"/>
              <a:gd name="connsiteX3" fmla="*/ 181956 w 361385"/>
              <a:gd name="connsiteY3" fmla="*/ 3165 h 361385"/>
              <a:gd name="connsiteX4" fmla="*/ 360746 w 361385"/>
              <a:gd name="connsiteY4" fmla="*/ 181956 h 361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85" h="361385">
                <a:moveTo>
                  <a:pt x="360746" y="181956"/>
                </a:moveTo>
                <a:cubicBezTo>
                  <a:pt x="360746" y="280699"/>
                  <a:pt x="280699" y="360746"/>
                  <a:pt x="181956" y="360746"/>
                </a:cubicBezTo>
                <a:cubicBezTo>
                  <a:pt x="83213" y="360746"/>
                  <a:pt x="3166" y="280699"/>
                  <a:pt x="3166" y="181956"/>
                </a:cubicBezTo>
                <a:cubicBezTo>
                  <a:pt x="3166" y="83212"/>
                  <a:pt x="83213" y="3165"/>
                  <a:pt x="181956" y="3165"/>
                </a:cubicBezTo>
                <a:cubicBezTo>
                  <a:pt x="280700" y="3165"/>
                  <a:pt x="360746" y="83212"/>
                  <a:pt x="360746" y="181956"/>
                </a:cubicBezTo>
                <a:close/>
              </a:path>
            </a:pathLst>
          </a:custGeom>
          <a:solidFill>
            <a:srgbClr val="53E5FF"/>
          </a:solidFill>
          <a:ln w="6340" cap="flat">
            <a:noFill/>
            <a:prstDash val="solid"/>
            <a:miter/>
          </a:ln>
        </p:spPr>
        <p:txBody>
          <a:bodyPr rtlCol="0" anchor="ctr"/>
          <a:lstStyle/>
          <a:p>
            <a:endParaRPr lang="zh-CN" altLang="en-US"/>
          </a:p>
        </p:txBody>
      </p:sp>
      <p:sp>
        <p:nvSpPr>
          <p:cNvPr id="10" name="任意多边形: 形状 12"/>
          <p:cNvSpPr/>
          <p:nvPr userDrawn="1"/>
        </p:nvSpPr>
        <p:spPr>
          <a:xfrm>
            <a:off x="1551430" y="13968"/>
            <a:ext cx="9040973" cy="6276693"/>
          </a:xfrm>
          <a:custGeom>
            <a:avLst/>
            <a:gdLst>
              <a:gd name="connsiteX0" fmla="*/ 8880252 w 9040973"/>
              <a:gd name="connsiteY0" fmla="*/ 6276376 h 6276692"/>
              <a:gd name="connsiteX1" fmla="*/ 165160 w 9040973"/>
              <a:gd name="connsiteY1" fmla="*/ 6276376 h 6276692"/>
              <a:gd name="connsiteX2" fmla="*/ 4755 w 9040973"/>
              <a:gd name="connsiteY2" fmla="*/ 6115971 h 6276692"/>
              <a:gd name="connsiteX3" fmla="*/ 4755 w 9040973"/>
              <a:gd name="connsiteY3" fmla="*/ 165159 h 6276692"/>
              <a:gd name="connsiteX4" fmla="*/ 165160 w 9040973"/>
              <a:gd name="connsiteY4" fmla="*/ 4755 h 6276692"/>
              <a:gd name="connsiteX5" fmla="*/ 8880252 w 9040973"/>
              <a:gd name="connsiteY5" fmla="*/ 4755 h 6276692"/>
              <a:gd name="connsiteX6" fmla="*/ 9040656 w 9040973"/>
              <a:gd name="connsiteY6" fmla="*/ 165159 h 6276692"/>
              <a:gd name="connsiteX7" fmla="*/ 9040656 w 9040973"/>
              <a:gd name="connsiteY7" fmla="*/ 6115971 h 6276692"/>
              <a:gd name="connsiteX8" fmla="*/ 8880252 w 9040973"/>
              <a:gd name="connsiteY8" fmla="*/ 6276376 h 6276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0973" h="6276692">
                <a:moveTo>
                  <a:pt x="8880252" y="6276376"/>
                </a:moveTo>
                <a:lnTo>
                  <a:pt x="165160" y="6276376"/>
                </a:lnTo>
                <a:cubicBezTo>
                  <a:pt x="76398" y="6276376"/>
                  <a:pt x="4755" y="6204733"/>
                  <a:pt x="4755" y="6115971"/>
                </a:cubicBezTo>
                <a:lnTo>
                  <a:pt x="4755" y="165159"/>
                </a:lnTo>
                <a:cubicBezTo>
                  <a:pt x="4755" y="76398"/>
                  <a:pt x="76398" y="4755"/>
                  <a:pt x="165160" y="4755"/>
                </a:cubicBezTo>
                <a:lnTo>
                  <a:pt x="8880252" y="4755"/>
                </a:lnTo>
                <a:cubicBezTo>
                  <a:pt x="8969014" y="4755"/>
                  <a:pt x="9040656" y="76398"/>
                  <a:pt x="9040656" y="165159"/>
                </a:cubicBezTo>
                <a:lnTo>
                  <a:pt x="9040656" y="6115971"/>
                </a:lnTo>
                <a:cubicBezTo>
                  <a:pt x="9041290" y="6204733"/>
                  <a:pt x="8969014" y="6276376"/>
                  <a:pt x="8880252" y="6276376"/>
                </a:cubicBezTo>
                <a:close/>
              </a:path>
            </a:pathLst>
          </a:custGeom>
          <a:solidFill>
            <a:schemeClr val="accent3">
              <a:lumMod val="40000"/>
              <a:lumOff val="60000"/>
              <a:alpha val="37000"/>
            </a:schemeClr>
          </a:solidFill>
          <a:ln w="9525" cap="flat">
            <a:noFill/>
            <a:prstDash val="solid"/>
            <a:miter/>
          </a:ln>
        </p:spPr>
        <p:txBody>
          <a:bodyPr rtlCol="0" anchor="ctr"/>
          <a:lstStyle/>
          <a:p>
            <a:endParaRPr lang="zh-CN" altLang="en-US"/>
          </a:p>
        </p:txBody>
      </p:sp>
      <p:sp>
        <p:nvSpPr>
          <p:cNvPr id="11" name="任意多边形: 形状 13"/>
          <p:cNvSpPr/>
          <p:nvPr userDrawn="1"/>
        </p:nvSpPr>
        <p:spPr>
          <a:xfrm>
            <a:off x="788717" y="6285589"/>
            <a:ext cx="10568936" cy="507207"/>
          </a:xfrm>
          <a:custGeom>
            <a:avLst/>
            <a:gdLst>
              <a:gd name="connsiteX0" fmla="*/ 10316917 w 10568936"/>
              <a:gd name="connsiteY0" fmla="*/ 504354 h 507207"/>
              <a:gd name="connsiteX1" fmla="*/ 253921 w 10568936"/>
              <a:gd name="connsiteY1" fmla="*/ 504354 h 507207"/>
              <a:gd name="connsiteX2" fmla="*/ 4755 w 10568936"/>
              <a:gd name="connsiteY2" fmla="*/ 255189 h 507207"/>
              <a:gd name="connsiteX3" fmla="*/ 4755 w 10568936"/>
              <a:gd name="connsiteY3" fmla="*/ 15533 h 507207"/>
              <a:gd name="connsiteX4" fmla="*/ 15533 w 10568936"/>
              <a:gd name="connsiteY4" fmla="*/ 4755 h 507207"/>
              <a:gd name="connsiteX5" fmla="*/ 10555304 w 10568936"/>
              <a:gd name="connsiteY5" fmla="*/ 4755 h 507207"/>
              <a:gd name="connsiteX6" fmla="*/ 10566083 w 10568936"/>
              <a:gd name="connsiteY6" fmla="*/ 15533 h 507207"/>
              <a:gd name="connsiteX7" fmla="*/ 10566083 w 10568936"/>
              <a:gd name="connsiteY7" fmla="*/ 255189 h 507207"/>
              <a:gd name="connsiteX8" fmla="*/ 10316917 w 10568936"/>
              <a:gd name="connsiteY8" fmla="*/ 504354 h 50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68936" h="507207">
                <a:moveTo>
                  <a:pt x="10316917" y="504354"/>
                </a:moveTo>
                <a:lnTo>
                  <a:pt x="253921" y="504354"/>
                </a:lnTo>
                <a:cubicBezTo>
                  <a:pt x="116341" y="504354"/>
                  <a:pt x="4755" y="392769"/>
                  <a:pt x="4755" y="255189"/>
                </a:cubicBezTo>
                <a:lnTo>
                  <a:pt x="4755" y="15533"/>
                </a:lnTo>
                <a:cubicBezTo>
                  <a:pt x="4755" y="9827"/>
                  <a:pt x="9193" y="4755"/>
                  <a:pt x="15533" y="4755"/>
                </a:cubicBezTo>
                <a:lnTo>
                  <a:pt x="10555304" y="4755"/>
                </a:lnTo>
                <a:cubicBezTo>
                  <a:pt x="10561011" y="4755"/>
                  <a:pt x="10566083" y="9193"/>
                  <a:pt x="10566083" y="15533"/>
                </a:cubicBezTo>
                <a:lnTo>
                  <a:pt x="10566083" y="255189"/>
                </a:lnTo>
                <a:cubicBezTo>
                  <a:pt x="10566083" y="392769"/>
                  <a:pt x="10454498" y="504354"/>
                  <a:pt x="10316917" y="504354"/>
                </a:cubicBezTo>
                <a:close/>
              </a:path>
            </a:pathLst>
          </a:custGeom>
          <a:solidFill>
            <a:schemeClr val="accent3">
              <a:lumMod val="75000"/>
            </a:schemeClr>
          </a:solidFill>
          <a:ln w="9525" cap="flat">
            <a:noFill/>
            <a:prstDash val="solid"/>
            <a:miter/>
          </a:ln>
        </p:spPr>
        <p:txBody>
          <a:bodyPr rtlCol="0" anchor="ctr"/>
          <a:lstStyle/>
          <a:p>
            <a:endParaRPr lang="zh-CN" altLang="en-US"/>
          </a:p>
        </p:txBody>
      </p:sp>
      <p:sp>
        <p:nvSpPr>
          <p:cNvPr id="12" name="任意多边形: 形状 14"/>
          <p:cNvSpPr/>
          <p:nvPr userDrawn="1"/>
        </p:nvSpPr>
        <p:spPr>
          <a:xfrm>
            <a:off x="789351" y="6285589"/>
            <a:ext cx="10568936" cy="215563"/>
          </a:xfrm>
          <a:custGeom>
            <a:avLst/>
            <a:gdLst>
              <a:gd name="connsiteX0" fmla="*/ 10545795 w 10568936"/>
              <a:gd name="connsiteY0" fmla="*/ 4755 h 215563"/>
              <a:gd name="connsiteX1" fmla="*/ 24409 w 10568936"/>
              <a:gd name="connsiteY1" fmla="*/ 4755 h 215563"/>
              <a:gd name="connsiteX2" fmla="*/ 4755 w 10568936"/>
              <a:gd name="connsiteY2" fmla="*/ 25043 h 215563"/>
              <a:gd name="connsiteX3" fmla="*/ 42796 w 10568936"/>
              <a:gd name="connsiteY3" fmla="*/ 215880 h 215563"/>
              <a:gd name="connsiteX4" fmla="*/ 10527409 w 10568936"/>
              <a:gd name="connsiteY4" fmla="*/ 215880 h 215563"/>
              <a:gd name="connsiteX5" fmla="*/ 10565449 w 10568936"/>
              <a:gd name="connsiteY5" fmla="*/ 25043 h 215563"/>
              <a:gd name="connsiteX6" fmla="*/ 10545795 w 10568936"/>
              <a:gd name="connsiteY6" fmla="*/ 4755 h 21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8936" h="215563">
                <a:moveTo>
                  <a:pt x="10545795" y="4755"/>
                </a:moveTo>
                <a:lnTo>
                  <a:pt x="24409" y="4755"/>
                </a:lnTo>
                <a:cubicBezTo>
                  <a:pt x="13631" y="4755"/>
                  <a:pt x="4755" y="13631"/>
                  <a:pt x="4755" y="25043"/>
                </a:cubicBezTo>
                <a:cubicBezTo>
                  <a:pt x="4755" y="92883"/>
                  <a:pt x="18703" y="157552"/>
                  <a:pt x="42796" y="215880"/>
                </a:cubicBezTo>
                <a:lnTo>
                  <a:pt x="10527409" y="215880"/>
                </a:lnTo>
                <a:cubicBezTo>
                  <a:pt x="10552135" y="157552"/>
                  <a:pt x="10565449" y="92883"/>
                  <a:pt x="10565449" y="25043"/>
                </a:cubicBezTo>
                <a:cubicBezTo>
                  <a:pt x="10565449" y="14265"/>
                  <a:pt x="10556573" y="4755"/>
                  <a:pt x="10545795" y="4755"/>
                </a:cubicBezTo>
                <a:close/>
              </a:path>
            </a:pathLst>
          </a:custGeom>
          <a:solidFill>
            <a:schemeClr val="accent3">
              <a:lumMod val="40000"/>
              <a:lumOff val="60000"/>
              <a:alpha val="37000"/>
            </a:schemeClr>
          </a:solidFill>
          <a:ln w="9525" cap="flat">
            <a:noFill/>
            <a:prstDash val="solid"/>
            <a:miter/>
          </a:ln>
        </p:spPr>
        <p:txBody>
          <a:bodyPr rtlCol="0" anchor="ctr"/>
          <a:lstStyle/>
          <a:p>
            <a:endParaRPr lang="zh-CN" altLang="en-US"/>
          </a:p>
        </p:txBody>
      </p:sp>
      <p:sp>
        <p:nvSpPr>
          <p:cNvPr id="13" name="任意多边形: 形状 15"/>
          <p:cNvSpPr/>
          <p:nvPr userDrawn="1"/>
        </p:nvSpPr>
        <p:spPr>
          <a:xfrm>
            <a:off x="4887587" y="6286223"/>
            <a:ext cx="2371195" cy="164842"/>
          </a:xfrm>
          <a:custGeom>
            <a:avLst/>
            <a:gdLst>
              <a:gd name="connsiteX0" fmla="*/ 2285921 w 2371195"/>
              <a:gd name="connsiteY0" fmla="*/ 163257 h 164842"/>
              <a:gd name="connsiteX1" fmla="*/ 87176 w 2371195"/>
              <a:gd name="connsiteY1" fmla="*/ 163257 h 164842"/>
              <a:gd name="connsiteX2" fmla="*/ 4755 w 2371195"/>
              <a:gd name="connsiteY2" fmla="*/ 80836 h 164842"/>
              <a:gd name="connsiteX3" fmla="*/ 4755 w 2371195"/>
              <a:gd name="connsiteY3" fmla="*/ 4755 h 164842"/>
              <a:gd name="connsiteX4" fmla="*/ 2368976 w 2371195"/>
              <a:gd name="connsiteY4" fmla="*/ 4755 h 164842"/>
              <a:gd name="connsiteX5" fmla="*/ 2368976 w 2371195"/>
              <a:gd name="connsiteY5" fmla="*/ 80836 h 164842"/>
              <a:gd name="connsiteX6" fmla="*/ 2285921 w 2371195"/>
              <a:gd name="connsiteY6" fmla="*/ 163257 h 164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1195" h="164842">
                <a:moveTo>
                  <a:pt x="2285921" y="163257"/>
                </a:moveTo>
                <a:lnTo>
                  <a:pt x="87176" y="163257"/>
                </a:lnTo>
                <a:cubicBezTo>
                  <a:pt x="41528" y="163257"/>
                  <a:pt x="4755" y="126485"/>
                  <a:pt x="4755" y="80836"/>
                </a:cubicBezTo>
                <a:lnTo>
                  <a:pt x="4755" y="4755"/>
                </a:lnTo>
                <a:lnTo>
                  <a:pt x="2368976" y="4755"/>
                </a:lnTo>
                <a:lnTo>
                  <a:pt x="2368976" y="80836"/>
                </a:lnTo>
                <a:cubicBezTo>
                  <a:pt x="2368976" y="125851"/>
                  <a:pt x="2331570" y="163257"/>
                  <a:pt x="2285921" y="163257"/>
                </a:cubicBezTo>
                <a:close/>
              </a:path>
            </a:pathLst>
          </a:custGeom>
          <a:solidFill>
            <a:schemeClr val="accent3">
              <a:lumMod val="75000"/>
            </a:schemeClr>
          </a:solidFill>
          <a:ln w="9525" cap="flat">
            <a:noFill/>
            <a:prstDash val="solid"/>
            <a:miter/>
          </a:ln>
        </p:spPr>
        <p:txBody>
          <a:bodyPr rtlCol="0" anchor="ctr"/>
          <a:lstStyle/>
          <a:p>
            <a:endParaRPr lang="zh-CN" altLang="en-US"/>
          </a:p>
        </p:txBody>
      </p:sp>
      <p:sp>
        <p:nvSpPr>
          <p:cNvPr id="14" name="任意多边形: 形状 16"/>
          <p:cNvSpPr/>
          <p:nvPr userDrawn="1"/>
        </p:nvSpPr>
        <p:spPr>
          <a:xfrm>
            <a:off x="2025669" y="509764"/>
            <a:ext cx="8096300" cy="5287638"/>
          </a:xfrm>
          <a:custGeom>
            <a:avLst/>
            <a:gdLst>
              <a:gd name="connsiteX0" fmla="*/ 4755 w 8096299"/>
              <a:gd name="connsiteY0" fmla="*/ 4755 h 5287637"/>
              <a:gd name="connsiteX1" fmla="*/ 8092179 w 8096299"/>
              <a:gd name="connsiteY1" fmla="*/ 4755 h 5287637"/>
              <a:gd name="connsiteX2" fmla="*/ 8092179 w 8096299"/>
              <a:gd name="connsiteY2" fmla="*/ 5284785 h 5287637"/>
              <a:gd name="connsiteX3" fmla="*/ 4755 w 8096299"/>
              <a:gd name="connsiteY3" fmla="*/ 5284785 h 5287637"/>
            </a:gdLst>
            <a:ahLst/>
            <a:cxnLst>
              <a:cxn ang="0">
                <a:pos x="connsiteX0" y="connsiteY0"/>
              </a:cxn>
              <a:cxn ang="0">
                <a:pos x="connsiteX1" y="connsiteY1"/>
              </a:cxn>
              <a:cxn ang="0">
                <a:pos x="connsiteX2" y="connsiteY2"/>
              </a:cxn>
              <a:cxn ang="0">
                <a:pos x="connsiteX3" y="connsiteY3"/>
              </a:cxn>
            </a:cxnLst>
            <a:rect l="l" t="t" r="r" b="b"/>
            <a:pathLst>
              <a:path w="8096299" h="5287637">
                <a:moveTo>
                  <a:pt x="4755" y="4755"/>
                </a:moveTo>
                <a:lnTo>
                  <a:pt x="8092179" y="4755"/>
                </a:lnTo>
                <a:lnTo>
                  <a:pt x="8092179" y="5284785"/>
                </a:lnTo>
                <a:lnTo>
                  <a:pt x="4755" y="5284785"/>
                </a:lnTo>
                <a:close/>
              </a:path>
            </a:pathLst>
          </a:custGeom>
          <a:solidFill>
            <a:srgbClr val="FFFFFF"/>
          </a:solidFill>
          <a:ln w="9525" cap="flat">
            <a:noFill/>
            <a:prstDash val="solid"/>
            <a:miter/>
          </a:ln>
        </p:spPr>
        <p:txBody>
          <a:bodyPr rtlCol="0" anchor="ctr"/>
          <a:lstStyle/>
          <a:p>
            <a:pPr algn="ctr"/>
            <a:endParaRPr lang="zh-CN" altLang="en-US"/>
          </a:p>
        </p:txBody>
      </p:sp>
      <p:sp>
        <p:nvSpPr>
          <p:cNvPr id="20" name="标题 1"/>
          <p:cNvSpPr>
            <a:spLocks noGrp="1"/>
          </p:cNvSpPr>
          <p:nvPr userDrawn="1">
            <p:ph type="title"/>
          </p:nvPr>
        </p:nvSpPr>
        <p:spPr>
          <a:xfrm>
            <a:off x="3386407" y="2722107"/>
            <a:ext cx="5419185" cy="895350"/>
          </a:xfrm>
        </p:spPr>
        <p:txBody>
          <a:bodyPr anchor="b">
            <a:normAutofit/>
          </a:bodyPr>
          <a:lstStyle>
            <a:lvl1pPr algn="ctr">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387523" y="3617457"/>
            <a:ext cx="5419185" cy="1015623"/>
          </a:xfrm>
        </p:spPr>
        <p:txBody>
          <a:bodyPr anchor="t">
            <a:normAutofit/>
          </a:bodyPr>
          <a:lstStyle>
            <a:lvl1pPr marL="0" indent="0" algn="ctr">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2024/6/20</a:t>
            </a:fld>
            <a:endParaRPr lang="zh-CN" altLang="en-US"/>
          </a:p>
        </p:txBody>
      </p:sp>
      <p:sp>
        <p:nvSpPr>
          <p:cNvPr id="4" name="页脚占位符 3"/>
          <p:cNvSpPr>
            <a:spLocks noGrp="1"/>
          </p:cNvSpPr>
          <p:nvPr>
            <p:ph type="ftr" sz="quarter" idx="11"/>
          </p:nvPr>
        </p:nvSpPr>
        <p:spPr/>
        <p:txBody>
          <a:bodyPr/>
          <a:lstStyle/>
          <a:p>
            <a:r>
              <a:rPr lang="en-US" altLang="zh-CN" dirty="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t>2024/6/20</a:t>
            </a:fld>
            <a:endParaRPr lang="zh-CN" altLang="en-US"/>
          </a:p>
        </p:txBody>
      </p:sp>
      <p:sp>
        <p:nvSpPr>
          <p:cNvPr id="4" name="Footer Placeholder 3"/>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任意多边形: 形状 3"/>
          <p:cNvSpPr/>
          <p:nvPr userDrawn="1"/>
        </p:nvSpPr>
        <p:spPr>
          <a:xfrm>
            <a:off x="-3175" y="-3190"/>
            <a:ext cx="12198350" cy="6894526"/>
          </a:xfrm>
          <a:custGeom>
            <a:avLst/>
            <a:gdLst>
              <a:gd name="connsiteX0" fmla="*/ 3175 w 12198350"/>
              <a:gd name="connsiteY0" fmla="*/ 3189 h 6894526"/>
              <a:gd name="connsiteX1" fmla="*/ 12195175 w 12198350"/>
              <a:gd name="connsiteY1" fmla="*/ 3189 h 6894526"/>
              <a:gd name="connsiteX2" fmla="*/ 12195175 w 12198350"/>
              <a:gd name="connsiteY2" fmla="*/ 6891337 h 6894526"/>
              <a:gd name="connsiteX3" fmla="*/ 3175 w 12198350"/>
              <a:gd name="connsiteY3" fmla="*/ 6891337 h 6894526"/>
            </a:gdLst>
            <a:ahLst/>
            <a:cxnLst>
              <a:cxn ang="0">
                <a:pos x="connsiteX0" y="connsiteY0"/>
              </a:cxn>
              <a:cxn ang="0">
                <a:pos x="connsiteX1" y="connsiteY1"/>
              </a:cxn>
              <a:cxn ang="0">
                <a:pos x="connsiteX2" y="connsiteY2"/>
              </a:cxn>
              <a:cxn ang="0">
                <a:pos x="connsiteX3" y="connsiteY3"/>
              </a:cxn>
            </a:cxnLst>
            <a:rect l="l" t="t" r="r" b="b"/>
            <a:pathLst>
              <a:path w="12198350" h="6894526">
                <a:moveTo>
                  <a:pt x="3175" y="3189"/>
                </a:moveTo>
                <a:lnTo>
                  <a:pt x="12195175" y="3189"/>
                </a:lnTo>
                <a:lnTo>
                  <a:pt x="12195175" y="6891337"/>
                </a:lnTo>
                <a:lnTo>
                  <a:pt x="3175" y="6891337"/>
                </a:lnTo>
                <a:close/>
              </a:path>
            </a:pathLst>
          </a:custGeom>
          <a:solidFill>
            <a:schemeClr val="accent1"/>
          </a:solidFill>
          <a:ln w="6350" cap="flat">
            <a:noFill/>
            <a:prstDash val="solid"/>
            <a:miter/>
          </a:ln>
        </p:spPr>
        <p:txBody>
          <a:bodyPr rtlCol="0" anchor="ctr"/>
          <a:lstStyle/>
          <a:p>
            <a:endParaRPr lang="zh-CN" altLang="en-US"/>
          </a:p>
        </p:txBody>
      </p:sp>
      <p:sp>
        <p:nvSpPr>
          <p:cNvPr id="7" name="任意多边形: 形状 17"/>
          <p:cNvSpPr/>
          <p:nvPr userDrawn="1"/>
        </p:nvSpPr>
        <p:spPr>
          <a:xfrm>
            <a:off x="9709785" y="4350063"/>
            <a:ext cx="2482850" cy="2520950"/>
          </a:xfrm>
          <a:custGeom>
            <a:avLst/>
            <a:gdLst>
              <a:gd name="connsiteX0" fmla="*/ 2482215 w 2482850"/>
              <a:gd name="connsiteY0" fmla="*/ 86995 h 2520950"/>
              <a:gd name="connsiteX1" fmla="*/ 1919605 w 2482850"/>
              <a:gd name="connsiteY1" fmla="*/ 3175 h 2520950"/>
              <a:gd name="connsiteX2" fmla="*/ 3175 w 2482850"/>
              <a:gd name="connsiteY2" fmla="*/ 1919605 h 2520950"/>
              <a:gd name="connsiteX3" fmla="*/ 99695 w 2482850"/>
              <a:gd name="connsiteY3" fmla="*/ 2520950 h 2520950"/>
              <a:gd name="connsiteX4" fmla="*/ 2482215 w 2482850"/>
              <a:gd name="connsiteY4" fmla="*/ 2520950 h 2520950"/>
              <a:gd name="connsiteX5" fmla="*/ 2482215 w 2482850"/>
              <a:gd name="connsiteY5" fmla="*/ 86995 h 252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2850" h="2520950">
                <a:moveTo>
                  <a:pt x="2482215" y="86995"/>
                </a:moveTo>
                <a:cubicBezTo>
                  <a:pt x="2304415" y="32385"/>
                  <a:pt x="2115821" y="3175"/>
                  <a:pt x="1919605" y="3175"/>
                </a:cubicBezTo>
                <a:cubicBezTo>
                  <a:pt x="861060" y="3175"/>
                  <a:pt x="3175" y="861060"/>
                  <a:pt x="3175" y="1919605"/>
                </a:cubicBezTo>
                <a:cubicBezTo>
                  <a:pt x="3175" y="2129790"/>
                  <a:pt x="36830" y="2331720"/>
                  <a:pt x="99695" y="2520950"/>
                </a:cubicBezTo>
                <a:lnTo>
                  <a:pt x="2482215" y="2520950"/>
                </a:lnTo>
                <a:lnTo>
                  <a:pt x="2482215" y="86995"/>
                </a:lnTo>
                <a:close/>
              </a:path>
            </a:pathLst>
          </a:custGeom>
          <a:gradFill flip="none" rotWithShape="1">
            <a:gsLst>
              <a:gs pos="0">
                <a:schemeClr val="accent1">
                  <a:lumMod val="75000"/>
                </a:schemeClr>
              </a:gs>
              <a:gs pos="47000">
                <a:schemeClr val="accent3"/>
              </a:gs>
              <a:gs pos="89000">
                <a:schemeClr val="accent3">
                  <a:lumMod val="60000"/>
                  <a:lumOff val="40000"/>
                </a:schemeClr>
              </a:gs>
              <a:gs pos="100000">
                <a:schemeClr val="accent3">
                  <a:lumMod val="20000"/>
                  <a:lumOff val="80000"/>
                </a:schemeClr>
              </a:gs>
            </a:gsLst>
            <a:lin ang="13500000" scaled="1"/>
            <a:tileRect/>
          </a:gradFill>
          <a:ln w="6350" cap="flat">
            <a:noFill/>
            <a:prstDash val="solid"/>
            <a:miter/>
          </a:ln>
        </p:spPr>
        <p:txBody>
          <a:bodyPr rtlCol="0" anchor="ctr"/>
          <a:lstStyle/>
          <a:p>
            <a:endParaRPr lang="zh-CN" altLang="en-US"/>
          </a:p>
        </p:txBody>
      </p:sp>
      <p:sp>
        <p:nvSpPr>
          <p:cNvPr id="8" name="任意多边形: 形状 18"/>
          <p:cNvSpPr/>
          <p:nvPr userDrawn="1"/>
        </p:nvSpPr>
        <p:spPr>
          <a:xfrm>
            <a:off x="-3175" y="-3175"/>
            <a:ext cx="1581150" cy="1771650"/>
          </a:xfrm>
          <a:custGeom>
            <a:avLst/>
            <a:gdLst>
              <a:gd name="connsiteX0" fmla="*/ 3175 w 1581150"/>
              <a:gd name="connsiteY0" fmla="*/ 1687195 h 1771650"/>
              <a:gd name="connsiteX1" fmla="*/ 436880 w 1581150"/>
              <a:gd name="connsiteY1" fmla="*/ 1772285 h 1771650"/>
              <a:gd name="connsiteX2" fmla="*/ 1581150 w 1581150"/>
              <a:gd name="connsiteY2" fmla="*/ 628015 h 1771650"/>
              <a:gd name="connsiteX3" fmla="*/ 1395730 w 1581150"/>
              <a:gd name="connsiteY3" fmla="*/ 3175 h 1771650"/>
              <a:gd name="connsiteX4" fmla="*/ 3175 w 1581150"/>
              <a:gd name="connsiteY4" fmla="*/ 3175 h 1771650"/>
              <a:gd name="connsiteX5" fmla="*/ 3175 w 1581150"/>
              <a:gd name="connsiteY5" fmla="*/ 1687195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1150" h="1771650">
                <a:moveTo>
                  <a:pt x="3175" y="1687195"/>
                </a:moveTo>
                <a:cubicBezTo>
                  <a:pt x="137160" y="1741805"/>
                  <a:pt x="283210" y="1772285"/>
                  <a:pt x="436880" y="1772285"/>
                </a:cubicBezTo>
                <a:cubicBezTo>
                  <a:pt x="1068705" y="1772285"/>
                  <a:pt x="1581150" y="1259840"/>
                  <a:pt x="1581150" y="628015"/>
                </a:cubicBezTo>
                <a:cubicBezTo>
                  <a:pt x="1581150" y="397510"/>
                  <a:pt x="1513205" y="182880"/>
                  <a:pt x="1395730" y="3175"/>
                </a:cubicBezTo>
                <a:lnTo>
                  <a:pt x="3175" y="3175"/>
                </a:lnTo>
                <a:lnTo>
                  <a:pt x="3175" y="1687195"/>
                </a:lnTo>
                <a:close/>
              </a:path>
            </a:pathLst>
          </a:custGeom>
          <a:gradFill flip="none" rotWithShape="1">
            <a:gsLst>
              <a:gs pos="0">
                <a:schemeClr val="accent1">
                  <a:lumMod val="75000"/>
                </a:schemeClr>
              </a:gs>
              <a:gs pos="47000">
                <a:schemeClr val="accent3"/>
              </a:gs>
              <a:gs pos="89000">
                <a:schemeClr val="accent3">
                  <a:lumMod val="60000"/>
                  <a:lumOff val="40000"/>
                </a:schemeClr>
              </a:gs>
              <a:gs pos="100000">
                <a:schemeClr val="accent3">
                  <a:lumMod val="20000"/>
                  <a:lumOff val="80000"/>
                </a:schemeClr>
              </a:gs>
            </a:gsLst>
            <a:lin ang="2700000" scaled="1"/>
            <a:tileRect/>
          </a:gradFill>
          <a:ln w="6350" cap="flat">
            <a:noFill/>
            <a:prstDash val="solid"/>
            <a:miter/>
          </a:ln>
        </p:spPr>
        <p:txBody>
          <a:bodyPr rtlCol="0" anchor="ctr"/>
          <a:lstStyle/>
          <a:p>
            <a:endParaRPr lang="zh-CN" altLang="en-US"/>
          </a:p>
        </p:txBody>
      </p:sp>
      <p:sp>
        <p:nvSpPr>
          <p:cNvPr id="9" name="任意多边形: 形状 8"/>
          <p:cNvSpPr/>
          <p:nvPr userDrawn="1"/>
        </p:nvSpPr>
        <p:spPr>
          <a:xfrm>
            <a:off x="9875520" y="171565"/>
            <a:ext cx="1708150" cy="1715659"/>
          </a:xfrm>
          <a:custGeom>
            <a:avLst/>
            <a:gdLst>
              <a:gd name="connsiteX0" fmla="*/ 1704975 w 1708150"/>
              <a:gd name="connsiteY0" fmla="*/ 857830 h 1715659"/>
              <a:gd name="connsiteX1" fmla="*/ 854075 w 1708150"/>
              <a:gd name="connsiteY1" fmla="*/ 1712470 h 1715659"/>
              <a:gd name="connsiteX2" fmla="*/ 3175 w 1708150"/>
              <a:gd name="connsiteY2" fmla="*/ 857830 h 1715659"/>
              <a:gd name="connsiteX3" fmla="*/ 854075 w 1708150"/>
              <a:gd name="connsiteY3" fmla="*/ 3189 h 1715659"/>
              <a:gd name="connsiteX4" fmla="*/ 1704975 w 1708150"/>
              <a:gd name="connsiteY4" fmla="*/ 857830 h 1715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150" h="1715659">
                <a:moveTo>
                  <a:pt x="1704975" y="857830"/>
                </a:moveTo>
                <a:cubicBezTo>
                  <a:pt x="1704975" y="1329835"/>
                  <a:pt x="1324014" y="1712470"/>
                  <a:pt x="854075" y="1712470"/>
                </a:cubicBezTo>
                <a:cubicBezTo>
                  <a:pt x="384136" y="1712470"/>
                  <a:pt x="3175" y="1329835"/>
                  <a:pt x="3175" y="857830"/>
                </a:cubicBezTo>
                <a:cubicBezTo>
                  <a:pt x="3175" y="385825"/>
                  <a:pt x="384136" y="3189"/>
                  <a:pt x="854075" y="3189"/>
                </a:cubicBezTo>
                <a:cubicBezTo>
                  <a:pt x="1324014" y="3189"/>
                  <a:pt x="1704975" y="385825"/>
                  <a:pt x="1704975" y="857830"/>
                </a:cubicBezTo>
                <a:close/>
              </a:path>
            </a:pathLst>
          </a:custGeom>
          <a:solidFill>
            <a:srgbClr val="F9804F"/>
          </a:solidFill>
          <a:ln w="6350" cap="flat">
            <a:noFill/>
            <a:prstDash val="solid"/>
            <a:miter/>
          </a:ln>
        </p:spPr>
        <p:txBody>
          <a:bodyPr rtlCol="0" anchor="ctr"/>
          <a:lstStyle/>
          <a:p>
            <a:endParaRPr lang="zh-CN" altLang="en-US"/>
          </a:p>
        </p:txBody>
      </p:sp>
      <p:sp>
        <p:nvSpPr>
          <p:cNvPr id="10" name="任意多边形: 形状 9"/>
          <p:cNvSpPr/>
          <p:nvPr userDrawn="1"/>
        </p:nvSpPr>
        <p:spPr>
          <a:xfrm>
            <a:off x="831850" y="5461408"/>
            <a:ext cx="317500" cy="318896"/>
          </a:xfrm>
          <a:custGeom>
            <a:avLst/>
            <a:gdLst>
              <a:gd name="connsiteX0" fmla="*/ 319405 w 317500"/>
              <a:gd name="connsiteY0" fmla="*/ 161999 h 318895"/>
              <a:gd name="connsiteX1" fmla="*/ 161290 w 317500"/>
              <a:gd name="connsiteY1" fmla="*/ 320809 h 318895"/>
              <a:gd name="connsiteX2" fmla="*/ 3175 w 317500"/>
              <a:gd name="connsiteY2" fmla="*/ 161999 h 318895"/>
              <a:gd name="connsiteX3" fmla="*/ 161290 w 317500"/>
              <a:gd name="connsiteY3" fmla="*/ 3189 h 318895"/>
              <a:gd name="connsiteX4" fmla="*/ 319405 w 317500"/>
              <a:gd name="connsiteY4" fmla="*/ 161999 h 31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00" h="318895">
                <a:moveTo>
                  <a:pt x="319405" y="161999"/>
                </a:moveTo>
                <a:cubicBezTo>
                  <a:pt x="319405" y="249708"/>
                  <a:pt x="248614" y="320809"/>
                  <a:pt x="161290" y="320809"/>
                </a:cubicBezTo>
                <a:cubicBezTo>
                  <a:pt x="73966" y="320809"/>
                  <a:pt x="3175" y="249708"/>
                  <a:pt x="3175" y="161999"/>
                </a:cubicBezTo>
                <a:cubicBezTo>
                  <a:pt x="3175" y="74291"/>
                  <a:pt x="73966" y="3189"/>
                  <a:pt x="161290" y="3189"/>
                </a:cubicBezTo>
                <a:cubicBezTo>
                  <a:pt x="248615" y="3189"/>
                  <a:pt x="319405" y="74291"/>
                  <a:pt x="319405" y="161999"/>
                </a:cubicBezTo>
                <a:close/>
              </a:path>
            </a:pathLst>
          </a:custGeom>
          <a:solidFill>
            <a:srgbClr val="F9804F"/>
          </a:solidFill>
          <a:ln w="6350" cap="flat">
            <a:noFill/>
            <a:prstDash val="solid"/>
            <a:miter/>
          </a:ln>
        </p:spPr>
        <p:txBody>
          <a:bodyPr rtlCol="0" anchor="ctr"/>
          <a:lstStyle/>
          <a:p>
            <a:endParaRPr lang="zh-CN" altLang="en-US"/>
          </a:p>
        </p:txBody>
      </p:sp>
      <p:sp>
        <p:nvSpPr>
          <p:cNvPr id="11" name="任意多边形: 形状 11"/>
          <p:cNvSpPr/>
          <p:nvPr userDrawn="1"/>
        </p:nvSpPr>
        <p:spPr>
          <a:xfrm>
            <a:off x="11398885" y="880151"/>
            <a:ext cx="361950" cy="363541"/>
          </a:xfrm>
          <a:custGeom>
            <a:avLst/>
            <a:gdLst>
              <a:gd name="connsiteX0" fmla="*/ 361315 w 361950"/>
              <a:gd name="connsiteY0" fmla="*/ 183046 h 363541"/>
              <a:gd name="connsiteX1" fmla="*/ 182245 w 361950"/>
              <a:gd name="connsiteY1" fmla="*/ 362903 h 363541"/>
              <a:gd name="connsiteX2" fmla="*/ 3176 w 361950"/>
              <a:gd name="connsiteY2" fmla="*/ 183046 h 363541"/>
              <a:gd name="connsiteX3" fmla="*/ 182245 w 361950"/>
              <a:gd name="connsiteY3" fmla="*/ 3189 h 363541"/>
              <a:gd name="connsiteX4" fmla="*/ 361315 w 361950"/>
              <a:gd name="connsiteY4" fmla="*/ 183046 h 3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3541">
                <a:moveTo>
                  <a:pt x="361315" y="183046"/>
                </a:moveTo>
                <a:cubicBezTo>
                  <a:pt x="361315" y="282379"/>
                  <a:pt x="281142" y="362903"/>
                  <a:pt x="182245" y="362903"/>
                </a:cubicBezTo>
                <a:cubicBezTo>
                  <a:pt x="83347" y="362903"/>
                  <a:pt x="3176" y="282379"/>
                  <a:pt x="3176" y="183046"/>
                </a:cubicBezTo>
                <a:cubicBezTo>
                  <a:pt x="3176" y="83714"/>
                  <a:pt x="83348" y="3189"/>
                  <a:pt x="182245" y="3189"/>
                </a:cubicBezTo>
                <a:cubicBezTo>
                  <a:pt x="281143" y="3189"/>
                  <a:pt x="361315" y="83714"/>
                  <a:pt x="361315" y="183046"/>
                </a:cubicBezTo>
                <a:close/>
              </a:path>
            </a:pathLst>
          </a:custGeom>
          <a:solidFill>
            <a:srgbClr val="53E5FF"/>
          </a:solidFill>
          <a:ln w="6350" cap="flat">
            <a:noFill/>
            <a:prstDash val="solid"/>
            <a:miter/>
          </a:ln>
        </p:spPr>
        <p:txBody>
          <a:bodyPr rtlCol="0" anchor="ctr"/>
          <a:lstStyle/>
          <a:p>
            <a:endParaRPr lang="zh-CN" altLang="en-US"/>
          </a:p>
        </p:txBody>
      </p:sp>
      <p:pic>
        <p:nvPicPr>
          <p:cNvPr id="12" name="图片 11"/>
          <p:cNvPicPr>
            <a:picLocks noChangeAspect="1"/>
          </p:cNvPicPr>
          <p:nvPr userDrawn="1"/>
        </p:nvPicPr>
        <p:blipFill>
          <a:blip r:embed="rId2"/>
          <a:stretch>
            <a:fillRect/>
          </a:stretch>
        </p:blipFill>
        <p:spPr>
          <a:xfrm>
            <a:off x="556005" y="223559"/>
            <a:ext cx="11404600" cy="6900904"/>
          </a:xfrm>
          <a:custGeom>
            <a:avLst/>
            <a:gdLst>
              <a:gd name="connsiteX0" fmla="*/ 0 w 11404600"/>
              <a:gd name="connsiteY0" fmla="*/ 0 h 6900903"/>
              <a:gd name="connsiteX1" fmla="*/ 11404600 w 11404600"/>
              <a:gd name="connsiteY1" fmla="*/ 0 h 6900903"/>
              <a:gd name="connsiteX2" fmla="*/ 11404600 w 11404600"/>
              <a:gd name="connsiteY2" fmla="*/ 6900904 h 6900903"/>
              <a:gd name="connsiteX3" fmla="*/ 0 w 11404600"/>
              <a:gd name="connsiteY3" fmla="*/ 6900904 h 6900903"/>
            </a:gdLst>
            <a:ahLst/>
            <a:cxnLst>
              <a:cxn ang="0">
                <a:pos x="connsiteX0" y="connsiteY0"/>
              </a:cxn>
              <a:cxn ang="0">
                <a:pos x="connsiteX1" y="connsiteY1"/>
              </a:cxn>
              <a:cxn ang="0">
                <a:pos x="connsiteX2" y="connsiteY2"/>
              </a:cxn>
              <a:cxn ang="0">
                <a:pos x="connsiteX3" y="connsiteY3"/>
              </a:cxn>
            </a:cxnLst>
            <a:rect l="l" t="t" r="r" b="b"/>
            <a:pathLst>
              <a:path w="11404600" h="6900903">
                <a:moveTo>
                  <a:pt x="0" y="0"/>
                </a:moveTo>
                <a:lnTo>
                  <a:pt x="11404600" y="0"/>
                </a:lnTo>
                <a:lnTo>
                  <a:pt x="11404600" y="6900904"/>
                </a:lnTo>
                <a:lnTo>
                  <a:pt x="0" y="6900904"/>
                </a:lnTo>
                <a:close/>
              </a:path>
            </a:pathLst>
          </a:custGeom>
        </p:spPr>
      </p:pic>
      <p:sp>
        <p:nvSpPr>
          <p:cNvPr id="14" name="任意多边形: 形状 13"/>
          <p:cNvSpPr/>
          <p:nvPr userDrawn="1"/>
        </p:nvSpPr>
        <p:spPr>
          <a:xfrm>
            <a:off x="1805623" y="733140"/>
            <a:ext cx="8782050" cy="5325559"/>
          </a:xfrm>
          <a:custGeom>
            <a:avLst/>
            <a:gdLst>
              <a:gd name="connsiteX0" fmla="*/ 8617902 w 8782050"/>
              <a:gd name="connsiteY0" fmla="*/ 5323965 h 5325558"/>
              <a:gd name="connsiteX1" fmla="*/ 165417 w 8782050"/>
              <a:gd name="connsiteY1" fmla="*/ 5323965 h 5325558"/>
              <a:gd name="connsiteX2" fmla="*/ 4763 w 8782050"/>
              <a:gd name="connsiteY2" fmla="*/ 5162604 h 5325558"/>
              <a:gd name="connsiteX3" fmla="*/ 4763 w 8782050"/>
              <a:gd name="connsiteY3" fmla="*/ 166145 h 5325558"/>
              <a:gd name="connsiteX4" fmla="*/ 165417 w 8782050"/>
              <a:gd name="connsiteY4" fmla="*/ 4783 h 5325558"/>
              <a:gd name="connsiteX5" fmla="*/ 8617902 w 8782050"/>
              <a:gd name="connsiteY5" fmla="*/ 4783 h 5325558"/>
              <a:gd name="connsiteX6" fmla="*/ 8778558 w 8782050"/>
              <a:gd name="connsiteY6" fmla="*/ 166145 h 5325558"/>
              <a:gd name="connsiteX7" fmla="*/ 8778558 w 8782050"/>
              <a:gd name="connsiteY7" fmla="*/ 5162604 h 5325558"/>
              <a:gd name="connsiteX8" fmla="*/ 8617902 w 8782050"/>
              <a:gd name="connsiteY8" fmla="*/ 5323965 h 532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2050" h="5325558">
                <a:moveTo>
                  <a:pt x="8617902" y="5323965"/>
                </a:moveTo>
                <a:lnTo>
                  <a:pt x="165417" y="5323965"/>
                </a:lnTo>
                <a:cubicBezTo>
                  <a:pt x="76517" y="5323965"/>
                  <a:pt x="4763" y="5251894"/>
                  <a:pt x="4763" y="5162604"/>
                </a:cubicBezTo>
                <a:lnTo>
                  <a:pt x="4763" y="166145"/>
                </a:lnTo>
                <a:cubicBezTo>
                  <a:pt x="4763" y="76854"/>
                  <a:pt x="76517" y="4783"/>
                  <a:pt x="165417" y="4783"/>
                </a:cubicBezTo>
                <a:lnTo>
                  <a:pt x="8617902" y="4783"/>
                </a:lnTo>
                <a:cubicBezTo>
                  <a:pt x="8706802" y="4783"/>
                  <a:pt x="8778558" y="76854"/>
                  <a:pt x="8778558" y="166145"/>
                </a:cubicBezTo>
                <a:lnTo>
                  <a:pt x="8778558" y="5162604"/>
                </a:lnTo>
                <a:cubicBezTo>
                  <a:pt x="8779193" y="5251894"/>
                  <a:pt x="8706802" y="5323965"/>
                  <a:pt x="8617902" y="5323965"/>
                </a:cubicBezTo>
                <a:close/>
              </a:path>
            </a:pathLst>
          </a:custGeom>
          <a:gradFill flip="none" rotWithShape="1">
            <a:gsLst>
              <a:gs pos="0">
                <a:schemeClr val="accent1">
                  <a:lumMod val="75000"/>
                </a:schemeClr>
              </a:gs>
              <a:gs pos="54000">
                <a:schemeClr val="accent3"/>
              </a:gs>
              <a:gs pos="86000">
                <a:schemeClr val="accent3">
                  <a:lumMod val="60000"/>
                  <a:lumOff val="40000"/>
                </a:schemeClr>
              </a:gs>
              <a:gs pos="100000">
                <a:schemeClr val="accent3">
                  <a:lumMod val="60000"/>
                  <a:lumOff val="40000"/>
                </a:schemeClr>
              </a:gs>
            </a:gsLst>
            <a:lin ang="10800000" scaled="1"/>
            <a:tileRect/>
          </a:gradFill>
          <a:ln w="9525" cap="flat">
            <a:noFill/>
            <a:prstDash val="solid"/>
            <a:miter/>
          </a:ln>
        </p:spPr>
        <p:txBody>
          <a:bodyPr rtlCol="0" anchor="ctr"/>
          <a:lstStyle/>
          <a:p>
            <a:endParaRPr lang="zh-CN" altLang="en-US"/>
          </a:p>
        </p:txBody>
      </p:sp>
      <p:sp>
        <p:nvSpPr>
          <p:cNvPr id="16" name="任意多边形: 形状 14"/>
          <p:cNvSpPr/>
          <p:nvPr userDrawn="1"/>
        </p:nvSpPr>
        <p:spPr>
          <a:xfrm>
            <a:off x="1065213" y="6052321"/>
            <a:ext cx="10261600" cy="427320"/>
          </a:xfrm>
          <a:custGeom>
            <a:avLst/>
            <a:gdLst>
              <a:gd name="connsiteX0" fmla="*/ 10009822 w 10261600"/>
              <a:gd name="connsiteY0" fmla="*/ 428277 h 427320"/>
              <a:gd name="connsiteX1" fmla="*/ 254318 w 10261600"/>
              <a:gd name="connsiteY1" fmla="*/ 428277 h 427320"/>
              <a:gd name="connsiteX2" fmla="*/ 4763 w 10261600"/>
              <a:gd name="connsiteY2" fmla="*/ 177625 h 427320"/>
              <a:gd name="connsiteX3" fmla="*/ 4763 w 10261600"/>
              <a:gd name="connsiteY3" fmla="*/ 15626 h 427320"/>
              <a:gd name="connsiteX4" fmla="*/ 15557 w 10261600"/>
              <a:gd name="connsiteY4" fmla="*/ 4783 h 427320"/>
              <a:gd name="connsiteX5" fmla="*/ 10249218 w 10261600"/>
              <a:gd name="connsiteY5" fmla="*/ 4783 h 427320"/>
              <a:gd name="connsiteX6" fmla="*/ 10260012 w 10261600"/>
              <a:gd name="connsiteY6" fmla="*/ 15626 h 427320"/>
              <a:gd name="connsiteX7" fmla="*/ 10260012 w 10261600"/>
              <a:gd name="connsiteY7" fmla="*/ 177625 h 427320"/>
              <a:gd name="connsiteX8" fmla="*/ 10009822 w 10261600"/>
              <a:gd name="connsiteY8" fmla="*/ 428277 h 42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61600" h="427320">
                <a:moveTo>
                  <a:pt x="10009822" y="428277"/>
                </a:moveTo>
                <a:lnTo>
                  <a:pt x="254318" y="428277"/>
                </a:lnTo>
                <a:cubicBezTo>
                  <a:pt x="116523" y="428277"/>
                  <a:pt x="4763" y="316026"/>
                  <a:pt x="4763" y="177625"/>
                </a:cubicBezTo>
                <a:lnTo>
                  <a:pt x="4763" y="15626"/>
                </a:lnTo>
                <a:cubicBezTo>
                  <a:pt x="4763" y="9886"/>
                  <a:pt x="9207" y="4783"/>
                  <a:pt x="15557" y="4783"/>
                </a:cubicBezTo>
                <a:lnTo>
                  <a:pt x="10249218" y="4783"/>
                </a:lnTo>
                <a:cubicBezTo>
                  <a:pt x="10254932" y="4783"/>
                  <a:pt x="10260012" y="9248"/>
                  <a:pt x="10260012" y="15626"/>
                </a:cubicBezTo>
                <a:lnTo>
                  <a:pt x="10260012" y="177625"/>
                </a:lnTo>
                <a:cubicBezTo>
                  <a:pt x="10259378" y="316026"/>
                  <a:pt x="10147618" y="428277"/>
                  <a:pt x="10009822" y="428277"/>
                </a:cubicBez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17" name="任意多边形: 形状 15"/>
          <p:cNvSpPr/>
          <p:nvPr userDrawn="1"/>
        </p:nvSpPr>
        <p:spPr>
          <a:xfrm>
            <a:off x="1065213" y="6052321"/>
            <a:ext cx="10261600" cy="184960"/>
          </a:xfrm>
          <a:custGeom>
            <a:avLst/>
            <a:gdLst>
              <a:gd name="connsiteX0" fmla="*/ 10240328 w 10261600"/>
              <a:gd name="connsiteY0" fmla="*/ 4783 h 184959"/>
              <a:gd name="connsiteX1" fmla="*/ 23813 w 10261600"/>
              <a:gd name="connsiteY1" fmla="*/ 4783 h 184959"/>
              <a:gd name="connsiteX2" fmla="*/ 4763 w 10261600"/>
              <a:gd name="connsiteY2" fmla="*/ 22004 h 184959"/>
              <a:gd name="connsiteX3" fmla="*/ 42227 w 10261600"/>
              <a:gd name="connsiteY3" fmla="*/ 184003 h 184959"/>
              <a:gd name="connsiteX4" fmla="*/ 10222547 w 10261600"/>
              <a:gd name="connsiteY4" fmla="*/ 184003 h 184959"/>
              <a:gd name="connsiteX5" fmla="*/ 10260012 w 10261600"/>
              <a:gd name="connsiteY5" fmla="*/ 22004 h 184959"/>
              <a:gd name="connsiteX6" fmla="*/ 10240328 w 10261600"/>
              <a:gd name="connsiteY6" fmla="*/ 4783 h 18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1600" h="184959">
                <a:moveTo>
                  <a:pt x="10240328" y="4783"/>
                </a:moveTo>
                <a:lnTo>
                  <a:pt x="23813" y="4783"/>
                </a:lnTo>
                <a:cubicBezTo>
                  <a:pt x="13018" y="4783"/>
                  <a:pt x="4763" y="12437"/>
                  <a:pt x="4763" y="22004"/>
                </a:cubicBezTo>
                <a:cubicBezTo>
                  <a:pt x="4763" y="79405"/>
                  <a:pt x="18098" y="134255"/>
                  <a:pt x="42227" y="184003"/>
                </a:cubicBezTo>
                <a:lnTo>
                  <a:pt x="10222547" y="184003"/>
                </a:lnTo>
                <a:cubicBezTo>
                  <a:pt x="10246678" y="134255"/>
                  <a:pt x="10260012" y="79405"/>
                  <a:pt x="10260012" y="22004"/>
                </a:cubicBezTo>
                <a:cubicBezTo>
                  <a:pt x="10259378" y="12437"/>
                  <a:pt x="10251122" y="4783"/>
                  <a:pt x="10240328" y="4783"/>
                </a:cubicBezTo>
                <a:close/>
              </a:path>
            </a:pathLst>
          </a:custGeom>
          <a:solidFill>
            <a:schemeClr val="accent3"/>
          </a:solidFill>
          <a:ln w="9525" cap="flat">
            <a:noFill/>
            <a:prstDash val="solid"/>
            <a:miter/>
          </a:ln>
        </p:spPr>
        <p:txBody>
          <a:bodyPr rtlCol="0" anchor="ctr"/>
          <a:lstStyle/>
          <a:p>
            <a:endParaRPr lang="zh-CN" altLang="en-US"/>
          </a:p>
        </p:txBody>
      </p:sp>
      <p:sp>
        <p:nvSpPr>
          <p:cNvPr id="18" name="任意多边形: 形状 16"/>
          <p:cNvSpPr/>
          <p:nvPr userDrawn="1"/>
        </p:nvSpPr>
        <p:spPr>
          <a:xfrm>
            <a:off x="5044758" y="6052321"/>
            <a:ext cx="2298700" cy="140314"/>
          </a:xfrm>
          <a:custGeom>
            <a:avLst/>
            <a:gdLst>
              <a:gd name="connsiteX0" fmla="*/ 2217737 w 2298700"/>
              <a:gd name="connsiteY0" fmla="*/ 139357 h 140314"/>
              <a:gd name="connsiteX1" fmla="*/ 87313 w 2298700"/>
              <a:gd name="connsiteY1" fmla="*/ 139357 h 140314"/>
              <a:gd name="connsiteX2" fmla="*/ 4763 w 2298700"/>
              <a:gd name="connsiteY2" fmla="*/ 56444 h 140314"/>
              <a:gd name="connsiteX3" fmla="*/ 4763 w 2298700"/>
              <a:gd name="connsiteY3" fmla="*/ 4783 h 140314"/>
              <a:gd name="connsiteX4" fmla="*/ 2300287 w 2298700"/>
              <a:gd name="connsiteY4" fmla="*/ 4783 h 140314"/>
              <a:gd name="connsiteX5" fmla="*/ 2300287 w 2298700"/>
              <a:gd name="connsiteY5" fmla="*/ 56444 h 140314"/>
              <a:gd name="connsiteX6" fmla="*/ 2217737 w 2298700"/>
              <a:gd name="connsiteY6" fmla="*/ 139357 h 14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8700" h="140314">
                <a:moveTo>
                  <a:pt x="2217737" y="139357"/>
                </a:moveTo>
                <a:lnTo>
                  <a:pt x="87313" y="139357"/>
                </a:lnTo>
                <a:cubicBezTo>
                  <a:pt x="41592" y="139357"/>
                  <a:pt x="4763" y="102365"/>
                  <a:pt x="4763" y="56444"/>
                </a:cubicBezTo>
                <a:lnTo>
                  <a:pt x="4763" y="4783"/>
                </a:lnTo>
                <a:lnTo>
                  <a:pt x="2300287" y="4783"/>
                </a:lnTo>
                <a:lnTo>
                  <a:pt x="2300287" y="56444"/>
                </a:lnTo>
                <a:cubicBezTo>
                  <a:pt x="2300287" y="102365"/>
                  <a:pt x="2263458" y="139357"/>
                  <a:pt x="2217737" y="139357"/>
                </a:cubicBez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13" name="标题 1"/>
          <p:cNvSpPr>
            <a:spLocks noGrp="1"/>
          </p:cNvSpPr>
          <p:nvPr userDrawn="1">
            <p:ph type="ctrTitle" hasCustomPrompt="1"/>
          </p:nvPr>
        </p:nvSpPr>
        <p:spPr>
          <a:xfrm>
            <a:off x="3560571" y="1887224"/>
            <a:ext cx="5426076"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560571" y="4193460"/>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13"/>
          <p:cNvSpPr>
            <a:spLocks noGrp="1"/>
          </p:cNvSpPr>
          <p:nvPr>
            <p:ph type="body" sz="quarter" idx="10" hasCustomPrompt="1"/>
          </p:nvPr>
        </p:nvSpPr>
        <p:spPr>
          <a:xfrm>
            <a:off x="3560572" y="3897189"/>
            <a:ext cx="5426076"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2024/6/20</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www.yuxingxin.com/pos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3546718" y="3589930"/>
            <a:ext cx="5426076" cy="296271"/>
          </a:xfrm>
        </p:spPr>
        <p:txBody>
          <a:bodyPr/>
          <a:lstStyle/>
          <a:p>
            <a:r>
              <a:rPr lang="zh-CN" altLang="en-US" sz="1800" dirty="0"/>
              <a:t>组员：胡文杰，易中富，李亚辉，吴先道，陈昊宇</a:t>
            </a:r>
            <a:endParaRPr lang="en-US" altLang="zh-CN" sz="1800" dirty="0"/>
          </a:p>
        </p:txBody>
      </p:sp>
      <p:sp>
        <p:nvSpPr>
          <p:cNvPr id="3" name="标题 2">
            <a:extLst>
              <a:ext uri="{FF2B5EF4-FFF2-40B4-BE49-F238E27FC236}">
                <a16:creationId xmlns:a16="http://schemas.microsoft.com/office/drawing/2014/main" id="{209974B3-DE1D-63F3-4791-9E54CF988D3A}"/>
              </a:ext>
            </a:extLst>
          </p:cNvPr>
          <p:cNvSpPr>
            <a:spLocks noGrp="1"/>
          </p:cNvSpPr>
          <p:nvPr>
            <p:ph type="ctrTitle"/>
          </p:nvPr>
        </p:nvSpPr>
        <p:spPr>
          <a:xfrm>
            <a:off x="1939637" y="2495611"/>
            <a:ext cx="8409709" cy="772460"/>
          </a:xfrm>
        </p:spPr>
        <p:txBody>
          <a:bodyPr>
            <a:noAutofit/>
          </a:bodyPr>
          <a:lstStyle/>
          <a:p>
            <a:r>
              <a:rPr lang="zh-CN" altLang="en-US" sz="3000" dirty="0"/>
              <a:t>“交集”评价交流平台结项汇报</a:t>
            </a:r>
          </a:p>
        </p:txBody>
      </p:sp>
    </p:spTree>
    <p:extLst>
      <p:ext uri="{BB962C8B-B14F-4D97-AF65-F5344CB8AC3E}">
        <p14:creationId xmlns:p14="http://schemas.microsoft.com/office/powerpoint/2010/main" val="34473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Axios</a:t>
            </a:r>
            <a:r>
              <a:rPr lang="zh-CN" altLang="en-US" dirty="0"/>
              <a:t>统一封装、拦截</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dirty="0"/>
          </a:p>
        </p:txBody>
      </p:sp>
      <p:pic>
        <p:nvPicPr>
          <p:cNvPr id="5" name="图片 4">
            <a:extLst>
              <a:ext uri="{FF2B5EF4-FFF2-40B4-BE49-F238E27FC236}">
                <a16:creationId xmlns:a16="http://schemas.microsoft.com/office/drawing/2014/main" id="{8CFECFEA-0D0E-49F5-BC78-EAA13A97319F}"/>
              </a:ext>
            </a:extLst>
          </p:cNvPr>
          <p:cNvPicPr>
            <a:picLocks noChangeAspect="1"/>
          </p:cNvPicPr>
          <p:nvPr/>
        </p:nvPicPr>
        <p:blipFill>
          <a:blip r:embed="rId2"/>
          <a:stretch>
            <a:fillRect/>
          </a:stretch>
        </p:blipFill>
        <p:spPr>
          <a:xfrm>
            <a:off x="2389761" y="1291099"/>
            <a:ext cx="4455270" cy="5155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热度指数计算</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dirty="0"/>
          </a:p>
        </p:txBody>
      </p:sp>
      <p:pic>
        <p:nvPicPr>
          <p:cNvPr id="7" name="图片 6">
            <a:extLst>
              <a:ext uri="{FF2B5EF4-FFF2-40B4-BE49-F238E27FC236}">
                <a16:creationId xmlns:a16="http://schemas.microsoft.com/office/drawing/2014/main" id="{6B5441B5-0458-460E-A1B5-F8AAB35E31D6}"/>
              </a:ext>
            </a:extLst>
          </p:cNvPr>
          <p:cNvPicPr>
            <a:picLocks noChangeAspect="1"/>
          </p:cNvPicPr>
          <p:nvPr/>
        </p:nvPicPr>
        <p:blipFill>
          <a:blip r:embed="rId2"/>
          <a:stretch>
            <a:fillRect/>
          </a:stretch>
        </p:blipFill>
        <p:spPr>
          <a:xfrm>
            <a:off x="1639128" y="1368358"/>
            <a:ext cx="6776180" cy="3216782"/>
          </a:xfrm>
          <a:prstGeom prst="rect">
            <a:avLst/>
          </a:prstGeom>
        </p:spPr>
      </p:pic>
      <p:pic>
        <p:nvPicPr>
          <p:cNvPr id="9" name="图片 8">
            <a:extLst>
              <a:ext uri="{FF2B5EF4-FFF2-40B4-BE49-F238E27FC236}">
                <a16:creationId xmlns:a16="http://schemas.microsoft.com/office/drawing/2014/main" id="{5AA23641-9A47-49D5-A5F1-269DF9A1D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313" y="5008734"/>
            <a:ext cx="3513124" cy="777307"/>
          </a:xfrm>
          <a:prstGeom prst="rect">
            <a:avLst/>
          </a:prstGeom>
        </p:spPr>
      </p:pic>
      <p:sp>
        <p:nvSpPr>
          <p:cNvPr id="10" name="文本框 9">
            <a:extLst>
              <a:ext uri="{FF2B5EF4-FFF2-40B4-BE49-F238E27FC236}">
                <a16:creationId xmlns:a16="http://schemas.microsoft.com/office/drawing/2014/main" id="{49DACD2B-22CB-4367-BA35-0B7DF1D1F768}"/>
              </a:ext>
            </a:extLst>
          </p:cNvPr>
          <p:cNvSpPr txBox="1"/>
          <p:nvPr/>
        </p:nvSpPr>
        <p:spPr>
          <a:xfrm>
            <a:off x="907914" y="5212722"/>
            <a:ext cx="877163" cy="369332"/>
          </a:xfrm>
          <a:prstGeom prst="rect">
            <a:avLst/>
          </a:prstGeom>
          <a:noFill/>
        </p:spPr>
        <p:txBody>
          <a:bodyPr wrap="none" rtlCol="0">
            <a:spAutoFit/>
          </a:bodyPr>
          <a:lstStyle/>
          <a:p>
            <a:r>
              <a:rPr lang="zh-CN" altLang="en-US" dirty="0"/>
              <a:t>公式：</a:t>
            </a:r>
          </a:p>
        </p:txBody>
      </p:sp>
      <p:sp>
        <p:nvSpPr>
          <p:cNvPr id="11" name="文本框 10">
            <a:extLst>
              <a:ext uri="{FF2B5EF4-FFF2-40B4-BE49-F238E27FC236}">
                <a16:creationId xmlns:a16="http://schemas.microsoft.com/office/drawing/2014/main" id="{55D0C4F2-308D-4D18-8010-5E43C51ED262}"/>
              </a:ext>
            </a:extLst>
          </p:cNvPr>
          <p:cNvSpPr txBox="1"/>
          <p:nvPr/>
        </p:nvSpPr>
        <p:spPr>
          <a:xfrm>
            <a:off x="6095205" y="5074221"/>
            <a:ext cx="4262770" cy="646331"/>
          </a:xfrm>
          <a:prstGeom prst="rect">
            <a:avLst/>
          </a:prstGeom>
          <a:noFill/>
        </p:spPr>
        <p:txBody>
          <a:bodyPr wrap="none" rtlCol="0">
            <a:spAutoFit/>
          </a:bodyPr>
          <a:lstStyle/>
          <a:p>
            <a:r>
              <a:rPr lang="zh-CN" altLang="en-US" dirty="0"/>
              <a:t>参考：</a:t>
            </a:r>
            <a:r>
              <a:rPr lang="en-GB" altLang="zh-CN" dirty="0">
                <a:hlinkClick r:id="rId4"/>
              </a:rPr>
              <a:t>https://www.yuxingxin.com/posts/</a:t>
            </a:r>
            <a:endParaRPr lang="en-GB" altLang="zh-CN" dirty="0"/>
          </a:p>
          <a:p>
            <a:r>
              <a:rPr lang="en-GB" altLang="zh-CN" dirty="0"/>
              <a:t>recommendation-algorithm/</a:t>
            </a:r>
            <a:endParaRPr lang="zh-CN" altLang="en-US" dirty="0"/>
          </a:p>
        </p:txBody>
      </p:sp>
    </p:spTree>
    <p:extLst>
      <p:ext uri="{BB962C8B-B14F-4D97-AF65-F5344CB8AC3E}">
        <p14:creationId xmlns:p14="http://schemas.microsoft.com/office/powerpoint/2010/main" val="108837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通过发送邮件进行注册</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dirty="0"/>
          </a:p>
        </p:txBody>
      </p:sp>
      <p:pic>
        <p:nvPicPr>
          <p:cNvPr id="7" name="图片 6">
            <a:extLst>
              <a:ext uri="{FF2B5EF4-FFF2-40B4-BE49-F238E27FC236}">
                <a16:creationId xmlns:a16="http://schemas.microsoft.com/office/drawing/2014/main" id="{8EEE593F-B259-482D-A2FD-21CAA3DF666A}"/>
              </a:ext>
            </a:extLst>
          </p:cNvPr>
          <p:cNvPicPr>
            <a:picLocks noChangeAspect="1"/>
          </p:cNvPicPr>
          <p:nvPr/>
        </p:nvPicPr>
        <p:blipFill>
          <a:blip r:embed="rId2"/>
          <a:stretch>
            <a:fillRect/>
          </a:stretch>
        </p:blipFill>
        <p:spPr>
          <a:xfrm>
            <a:off x="771726" y="1360250"/>
            <a:ext cx="4765073" cy="5218890"/>
          </a:xfrm>
          <a:prstGeom prst="rect">
            <a:avLst/>
          </a:prstGeom>
        </p:spPr>
      </p:pic>
      <p:pic>
        <p:nvPicPr>
          <p:cNvPr id="9" name="图片 8">
            <a:extLst>
              <a:ext uri="{FF2B5EF4-FFF2-40B4-BE49-F238E27FC236}">
                <a16:creationId xmlns:a16="http://schemas.microsoft.com/office/drawing/2014/main" id="{C9BDD8F9-CA9E-4F7C-9BF2-201CDBBAA19D}"/>
              </a:ext>
            </a:extLst>
          </p:cNvPr>
          <p:cNvPicPr>
            <a:picLocks noChangeAspect="1"/>
          </p:cNvPicPr>
          <p:nvPr/>
        </p:nvPicPr>
        <p:blipFill>
          <a:blip r:embed="rId3"/>
          <a:stretch>
            <a:fillRect/>
          </a:stretch>
        </p:blipFill>
        <p:spPr>
          <a:xfrm>
            <a:off x="5767387" y="2178995"/>
            <a:ext cx="5753100" cy="3581400"/>
          </a:xfrm>
          <a:prstGeom prst="rect">
            <a:avLst/>
          </a:prstGeom>
        </p:spPr>
      </p:pic>
    </p:spTree>
    <p:extLst>
      <p:ext uri="{BB962C8B-B14F-4D97-AF65-F5344CB8AC3E}">
        <p14:creationId xmlns:p14="http://schemas.microsoft.com/office/powerpoint/2010/main" val="15198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更换主题</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dirty="0"/>
          </a:p>
        </p:txBody>
      </p:sp>
      <p:pic>
        <p:nvPicPr>
          <p:cNvPr id="5" name="图片 4">
            <a:extLst>
              <a:ext uri="{FF2B5EF4-FFF2-40B4-BE49-F238E27FC236}">
                <a16:creationId xmlns:a16="http://schemas.microsoft.com/office/drawing/2014/main" id="{CA4B9BFA-2E59-477C-B319-300A9ACE6EA7}"/>
              </a:ext>
            </a:extLst>
          </p:cNvPr>
          <p:cNvPicPr>
            <a:picLocks noChangeAspect="1"/>
          </p:cNvPicPr>
          <p:nvPr/>
        </p:nvPicPr>
        <p:blipFill>
          <a:blip r:embed="rId2"/>
          <a:stretch>
            <a:fillRect/>
          </a:stretch>
        </p:blipFill>
        <p:spPr>
          <a:xfrm>
            <a:off x="614597" y="2052282"/>
            <a:ext cx="5481403" cy="3085391"/>
          </a:xfrm>
          <a:prstGeom prst="rect">
            <a:avLst/>
          </a:prstGeom>
        </p:spPr>
      </p:pic>
      <p:pic>
        <p:nvPicPr>
          <p:cNvPr id="8" name="图片 7">
            <a:extLst>
              <a:ext uri="{FF2B5EF4-FFF2-40B4-BE49-F238E27FC236}">
                <a16:creationId xmlns:a16="http://schemas.microsoft.com/office/drawing/2014/main" id="{8E94925A-0A76-4A2A-9C5F-DD4C1171B9DD}"/>
              </a:ext>
            </a:extLst>
          </p:cNvPr>
          <p:cNvPicPr>
            <a:picLocks noChangeAspect="1"/>
          </p:cNvPicPr>
          <p:nvPr/>
        </p:nvPicPr>
        <p:blipFill>
          <a:blip r:embed="rId3"/>
          <a:stretch>
            <a:fillRect/>
          </a:stretch>
        </p:blipFill>
        <p:spPr>
          <a:xfrm>
            <a:off x="6815239" y="3699246"/>
            <a:ext cx="5124450" cy="1171575"/>
          </a:xfrm>
          <a:prstGeom prst="rect">
            <a:avLst/>
          </a:prstGeom>
        </p:spPr>
      </p:pic>
      <p:sp>
        <p:nvSpPr>
          <p:cNvPr id="10" name="文本框 9">
            <a:extLst>
              <a:ext uri="{FF2B5EF4-FFF2-40B4-BE49-F238E27FC236}">
                <a16:creationId xmlns:a16="http://schemas.microsoft.com/office/drawing/2014/main" id="{4F076590-DBCC-468A-88E2-04B69915580B}"/>
              </a:ext>
            </a:extLst>
          </p:cNvPr>
          <p:cNvSpPr txBox="1"/>
          <p:nvPr/>
        </p:nvSpPr>
        <p:spPr>
          <a:xfrm>
            <a:off x="7508433" y="3039065"/>
            <a:ext cx="2557110" cy="369332"/>
          </a:xfrm>
          <a:prstGeom prst="rect">
            <a:avLst/>
          </a:prstGeom>
          <a:noFill/>
        </p:spPr>
        <p:txBody>
          <a:bodyPr wrap="none" rtlCol="0">
            <a:spAutoFit/>
          </a:bodyPr>
          <a:lstStyle/>
          <a:p>
            <a:r>
              <a:rPr lang="en-US" altLang="zh-CN" dirty="0"/>
              <a:t>tailwind.config.js</a:t>
            </a:r>
            <a:r>
              <a:rPr lang="zh-CN" altLang="en-US" dirty="0"/>
              <a:t>文件：</a:t>
            </a:r>
          </a:p>
        </p:txBody>
      </p:sp>
    </p:spTree>
    <p:extLst>
      <p:ext uri="{BB962C8B-B14F-4D97-AF65-F5344CB8AC3E}">
        <p14:creationId xmlns:p14="http://schemas.microsoft.com/office/powerpoint/2010/main" val="378077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000" dirty="0"/>
              <a:t>迭代评估报告</a:t>
            </a:r>
          </a:p>
        </p:txBody>
      </p:sp>
      <p:sp>
        <p:nvSpPr>
          <p:cNvPr id="9" name="文本框 8"/>
          <p:cNvSpPr txBox="1"/>
          <p:nvPr/>
        </p:nvSpPr>
        <p:spPr>
          <a:xfrm>
            <a:off x="5584242" y="1986982"/>
            <a:ext cx="1023516" cy="889909"/>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p:cNvCxnSpPr/>
          <p:nvPr/>
        </p:nvCxnSpPr>
        <p:spPr>
          <a:xfrm>
            <a:off x="3386408" y="3037114"/>
            <a:ext cx="554087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任务完成情况</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dirty="0"/>
          </a:p>
        </p:txBody>
      </p:sp>
      <p:grpSp>
        <p:nvGrpSpPr>
          <p:cNvPr id="5" name="02acd89e-7e3d-4bbd-933c-a9cf6aad2d1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81210" y="1325532"/>
            <a:ext cx="11244917" cy="4682469"/>
            <a:chOff x="881210" y="1325532"/>
            <a:chExt cx="11244917" cy="4682469"/>
          </a:xfrm>
        </p:grpSpPr>
        <p:cxnSp>
          <p:nvCxnSpPr>
            <p:cNvPr id="6" name="直接连接符 5"/>
            <p:cNvCxnSpPr>
              <a:cxnSpLocks/>
              <a:stCxn id="7" idx="0"/>
              <a:endCxn id="15" idx="0"/>
            </p:cNvCxnSpPr>
            <p:nvPr/>
          </p:nvCxnSpPr>
          <p:spPr>
            <a:xfrm>
              <a:off x="2116178" y="3465569"/>
              <a:ext cx="795964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îŝḷíḓe"/>
            <p:cNvSpPr/>
            <p:nvPr/>
          </p:nvSpPr>
          <p:spPr>
            <a:xfrm>
              <a:off x="1984223"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8" name="ísļiḓe"/>
            <p:cNvSpPr txBox="1"/>
            <p:nvPr/>
          </p:nvSpPr>
          <p:spPr>
            <a:xfrm>
              <a:off x="1315654" y="3653483"/>
              <a:ext cx="1601050" cy="369332"/>
            </a:xfrm>
            <a:prstGeom prst="rect">
              <a:avLst/>
            </a:prstGeom>
            <a:noFill/>
          </p:spPr>
          <p:txBody>
            <a:bodyPr wrap="none" lIns="90000" tIns="46800" rIns="90000" bIns="46800" rtlCol="0" anchor="ctr" anchorCtr="0">
              <a:normAutofit/>
            </a:bodyPr>
            <a:lstStyle/>
            <a:p>
              <a:pPr algn="ctr"/>
              <a:r>
                <a:rPr lang="en-US" altLang="zh-CN" sz="1400" b="1" dirty="0"/>
                <a:t>5/14</a:t>
              </a:r>
              <a:endParaRPr lang="zh-CN" altLang="en-US" sz="1400" b="1" dirty="0"/>
            </a:p>
          </p:txBody>
        </p:sp>
        <p:sp>
          <p:nvSpPr>
            <p:cNvPr id="9" name="iṥḷîḓe"/>
            <p:cNvSpPr/>
            <p:nvPr/>
          </p:nvSpPr>
          <p:spPr>
            <a:xfrm>
              <a:off x="3974133"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40000"/>
                <a:lumOff val="60000"/>
              </a:schemeClr>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10" name="íşliďé"/>
            <p:cNvSpPr txBox="1"/>
            <p:nvPr/>
          </p:nvSpPr>
          <p:spPr>
            <a:xfrm>
              <a:off x="3305565" y="3653483"/>
              <a:ext cx="1601050" cy="369332"/>
            </a:xfrm>
            <a:prstGeom prst="rect">
              <a:avLst/>
            </a:prstGeom>
            <a:noFill/>
          </p:spPr>
          <p:txBody>
            <a:bodyPr wrap="none" lIns="90000" tIns="46800" rIns="90000" bIns="46800" rtlCol="0" anchor="ctr" anchorCtr="0">
              <a:normAutofit/>
            </a:bodyPr>
            <a:lstStyle/>
            <a:p>
              <a:pPr algn="ctr"/>
              <a:r>
                <a:rPr lang="en-US" altLang="zh-CN" sz="1400" b="1" dirty="0"/>
                <a:t>5/15-5/22</a:t>
              </a:r>
              <a:endParaRPr lang="zh-CN" altLang="en-US" sz="1400" b="1" dirty="0"/>
            </a:p>
          </p:txBody>
        </p:sp>
        <p:sp>
          <p:nvSpPr>
            <p:cNvPr id="11" name="îsḷiḋé"/>
            <p:cNvSpPr/>
            <p:nvPr/>
          </p:nvSpPr>
          <p:spPr>
            <a:xfrm>
              <a:off x="5964043"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12" name="ïṣļíḋê"/>
            <p:cNvSpPr txBox="1"/>
            <p:nvPr/>
          </p:nvSpPr>
          <p:spPr>
            <a:xfrm>
              <a:off x="5295476" y="3653483"/>
              <a:ext cx="1601050" cy="369332"/>
            </a:xfrm>
            <a:prstGeom prst="rect">
              <a:avLst/>
            </a:prstGeom>
            <a:noFill/>
          </p:spPr>
          <p:txBody>
            <a:bodyPr wrap="none" lIns="90000" tIns="46800" rIns="90000" bIns="46800" rtlCol="0" anchor="ctr" anchorCtr="0">
              <a:normAutofit/>
            </a:bodyPr>
            <a:lstStyle/>
            <a:p>
              <a:pPr algn="ctr"/>
              <a:r>
                <a:rPr lang="en-US" altLang="zh-CN" sz="1400" b="1" dirty="0"/>
                <a:t>5/23-5/30</a:t>
              </a:r>
              <a:endParaRPr lang="zh-CN" altLang="en-US" sz="1400" b="1" dirty="0"/>
            </a:p>
          </p:txBody>
        </p:sp>
        <p:sp>
          <p:nvSpPr>
            <p:cNvPr id="13" name="ï$ḷíḑe"/>
            <p:cNvSpPr/>
            <p:nvPr/>
          </p:nvSpPr>
          <p:spPr>
            <a:xfrm>
              <a:off x="7953953"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40000"/>
                <a:lumOff val="60000"/>
              </a:schemeClr>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14" name="î$ļíḍê"/>
            <p:cNvSpPr txBox="1"/>
            <p:nvPr/>
          </p:nvSpPr>
          <p:spPr>
            <a:xfrm>
              <a:off x="7285387" y="3653483"/>
              <a:ext cx="1601050" cy="369332"/>
            </a:xfrm>
            <a:prstGeom prst="rect">
              <a:avLst/>
            </a:prstGeom>
            <a:noFill/>
          </p:spPr>
          <p:txBody>
            <a:bodyPr wrap="none" lIns="90000" tIns="46800" rIns="90000" bIns="46800" rtlCol="0" anchor="ctr" anchorCtr="0">
              <a:normAutofit/>
            </a:bodyPr>
            <a:lstStyle/>
            <a:p>
              <a:pPr algn="ctr"/>
              <a:r>
                <a:rPr lang="en-US" altLang="zh-CN" sz="1400" b="1" dirty="0"/>
                <a:t>6/1-6/7</a:t>
              </a:r>
              <a:endParaRPr lang="zh-CN" altLang="en-US" sz="1400" b="1" dirty="0"/>
            </a:p>
          </p:txBody>
        </p:sp>
        <p:sp>
          <p:nvSpPr>
            <p:cNvPr id="15" name="îṧḷïďe"/>
            <p:cNvSpPr/>
            <p:nvPr/>
          </p:nvSpPr>
          <p:spPr>
            <a:xfrm>
              <a:off x="9943865"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16" name="iṥḷiḓé"/>
            <p:cNvSpPr txBox="1"/>
            <p:nvPr/>
          </p:nvSpPr>
          <p:spPr>
            <a:xfrm>
              <a:off x="9275296" y="3653483"/>
              <a:ext cx="1601050" cy="369332"/>
            </a:xfrm>
            <a:prstGeom prst="rect">
              <a:avLst/>
            </a:prstGeom>
            <a:noFill/>
          </p:spPr>
          <p:txBody>
            <a:bodyPr wrap="none" lIns="90000" tIns="46800" rIns="90000" bIns="46800" rtlCol="0" anchor="ctr" anchorCtr="0">
              <a:normAutofit/>
            </a:bodyPr>
            <a:lstStyle/>
            <a:p>
              <a:pPr algn="ctr"/>
              <a:r>
                <a:rPr lang="en-US" altLang="zh-CN" sz="1400" b="1" dirty="0"/>
                <a:t>6/8-6/14</a:t>
              </a:r>
              <a:endParaRPr lang="zh-CN" altLang="en-US" sz="1400" b="1" dirty="0"/>
            </a:p>
          </p:txBody>
        </p:sp>
        <p:sp>
          <p:nvSpPr>
            <p:cNvPr id="17" name="îSḻïḋe"/>
            <p:cNvSpPr txBox="1"/>
            <p:nvPr/>
          </p:nvSpPr>
          <p:spPr>
            <a:xfrm>
              <a:off x="881210" y="4921223"/>
              <a:ext cx="2374586" cy="1086778"/>
            </a:xfrm>
            <a:prstGeom prst="rect">
              <a:avLst/>
            </a:prstGeom>
            <a:noFill/>
          </p:spPr>
          <p:txBody>
            <a:bodyPr wrap="square" lIns="90000" tIns="46800" rIns="90000" bIns="46800" rtlCol="0">
              <a:normAutofit fontScale="77500" lnSpcReduction="20000"/>
            </a:bodyPr>
            <a:lstStyle/>
            <a:p>
              <a:pPr marL="171450" indent="-171450">
                <a:lnSpc>
                  <a:spcPct val="150000"/>
                </a:lnSpc>
                <a:spcBef>
                  <a:spcPct val="0"/>
                </a:spcBef>
                <a:buFont typeface="Arial" panose="020B0604020202020204" pitchFamily="34" charset="0"/>
                <a:buChar char="•"/>
              </a:pPr>
              <a:r>
                <a:rPr lang="zh-CN" altLang="zh-CN" sz="1800" kern="100" dirty="0">
                  <a:effectLst/>
                  <a:latin typeface="+mn-ea"/>
                  <a:cs typeface="Times New Roman" panose="02020603050405020304" pitchFamily="18" charset="0"/>
                </a:rPr>
                <a:t>将完成各项任务的时间粒度细分到</a:t>
              </a:r>
              <a:r>
                <a:rPr lang="en-US" altLang="zh-CN" sz="1800" kern="100" dirty="0">
                  <a:effectLst/>
                  <a:latin typeface="+mn-ea"/>
                </a:rPr>
                <a:t>2~3</a:t>
              </a:r>
              <a:r>
                <a:rPr lang="zh-CN" altLang="zh-CN" sz="1800" kern="100" dirty="0">
                  <a:effectLst/>
                  <a:latin typeface="+mn-ea"/>
                  <a:cs typeface="Times New Roman" panose="02020603050405020304" pitchFamily="18" charset="0"/>
                </a:rPr>
                <a:t>天</a:t>
              </a:r>
              <a:endParaRPr lang="zh-CN" altLang="en-US" sz="1100" dirty="0">
                <a:latin typeface="+mn-ea"/>
              </a:endParaRPr>
            </a:p>
            <a:p>
              <a:pPr marL="171450" indent="-171450">
                <a:lnSpc>
                  <a:spcPct val="150000"/>
                </a:lnSpc>
                <a:spcBef>
                  <a:spcPct val="0"/>
                </a:spcBef>
                <a:buFont typeface="Arial" panose="020B0604020202020204" pitchFamily="34" charset="0"/>
                <a:buChar char="•"/>
              </a:pPr>
              <a:r>
                <a:rPr lang="zh-CN" altLang="zh-CN" sz="1800" kern="100" dirty="0">
                  <a:effectLst/>
                  <a:latin typeface="+mn-ea"/>
                  <a:cs typeface="Times New Roman" panose="02020603050405020304" pitchFamily="18" charset="0"/>
                </a:rPr>
                <a:t>确定了各项任务的负责人</a:t>
              </a:r>
              <a:endParaRPr lang="zh-CN" altLang="en-US" sz="1100" dirty="0">
                <a:latin typeface="+mn-ea"/>
              </a:endParaRPr>
            </a:p>
          </p:txBody>
        </p:sp>
        <p:sp>
          <p:nvSpPr>
            <p:cNvPr id="18" name="îṣľïḓé"/>
            <p:cNvSpPr txBox="1"/>
            <p:nvPr/>
          </p:nvSpPr>
          <p:spPr>
            <a:xfrm>
              <a:off x="1011228" y="4622008"/>
              <a:ext cx="3064666" cy="307777"/>
            </a:xfrm>
            <a:prstGeom prst="rect">
              <a:avLst/>
            </a:prstGeom>
            <a:noFill/>
          </p:spPr>
          <p:txBody>
            <a:bodyPr wrap="none" rtlCol="0">
              <a:normAutofit/>
            </a:bodyPr>
            <a:lstStyle/>
            <a:p>
              <a:r>
                <a:rPr lang="zh-CN" altLang="en-US" sz="1400" b="1"/>
                <a:t>确定迭代进度</a:t>
              </a:r>
              <a:endParaRPr lang="zh-CN" altLang="en-US" sz="1400" b="1" dirty="0"/>
            </a:p>
          </p:txBody>
        </p:sp>
        <p:sp>
          <p:nvSpPr>
            <p:cNvPr id="19" name="íSľíḑé"/>
            <p:cNvSpPr/>
            <p:nvPr/>
          </p:nvSpPr>
          <p:spPr bwMode="auto">
            <a:xfrm>
              <a:off x="1161366" y="4170418"/>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solidFill>
                  <a:schemeClr val="accent1"/>
                </a:solidFill>
              </a:endParaRPr>
            </a:p>
          </p:txBody>
        </p:sp>
        <p:cxnSp>
          <p:nvCxnSpPr>
            <p:cNvPr id="20" name="直接连接符 19"/>
            <p:cNvCxnSpPr/>
            <p:nvPr/>
          </p:nvCxnSpPr>
          <p:spPr>
            <a:xfrm>
              <a:off x="4106088" y="4220123"/>
              <a:ext cx="0" cy="140360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85908" y="4219223"/>
              <a:ext cx="0" cy="1404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2" name="ïśḷïḑè"/>
            <p:cNvSpPr txBox="1"/>
            <p:nvPr/>
          </p:nvSpPr>
          <p:spPr>
            <a:xfrm>
              <a:off x="5051442" y="5069491"/>
              <a:ext cx="3064666" cy="832947"/>
            </a:xfrm>
            <a:prstGeom prst="rect">
              <a:avLst/>
            </a:prstGeom>
            <a:noFill/>
          </p:spPr>
          <p:txBody>
            <a:bodyPr wrap="square" lIns="90000" tIns="46800" rIns="90000" bIns="46800" rtlCol="0">
              <a:normAutofit/>
            </a:bodyPr>
            <a:lstStyle/>
            <a:p>
              <a:pPr marL="171450" indent="-171450">
                <a:lnSpc>
                  <a:spcPct val="150000"/>
                </a:lnSpc>
                <a:spcBef>
                  <a:spcPct val="0"/>
                </a:spcBef>
                <a:buFont typeface="Arial" panose="020B0604020202020204" pitchFamily="34" charset="0"/>
                <a:buChar char="•"/>
              </a:pPr>
              <a:r>
                <a:rPr lang="zh-CN" altLang="en-US" sz="1400"/>
                <a:t>删除相关话题、对象、评论</a:t>
              </a:r>
              <a:endParaRPr lang="en-US" altLang="zh-CN" sz="1400"/>
            </a:p>
            <a:p>
              <a:pPr marL="171450" indent="-171450">
                <a:lnSpc>
                  <a:spcPct val="150000"/>
                </a:lnSpc>
                <a:spcBef>
                  <a:spcPct val="0"/>
                </a:spcBef>
                <a:buFont typeface="Arial" panose="020B0604020202020204" pitchFamily="34" charset="0"/>
                <a:buChar char="•"/>
              </a:pPr>
              <a:r>
                <a:rPr lang="zh-CN" altLang="en-US" sz="1400"/>
                <a:t>封禁、解禁用户</a:t>
              </a:r>
              <a:endParaRPr lang="zh-CN" altLang="en-US" sz="1400" dirty="0"/>
            </a:p>
          </p:txBody>
        </p:sp>
        <p:sp>
          <p:nvSpPr>
            <p:cNvPr id="23" name="ïSḷíḍé"/>
            <p:cNvSpPr txBox="1"/>
            <p:nvPr/>
          </p:nvSpPr>
          <p:spPr>
            <a:xfrm>
              <a:off x="5051442" y="4679559"/>
              <a:ext cx="3064666" cy="307777"/>
            </a:xfrm>
            <a:prstGeom prst="rect">
              <a:avLst/>
            </a:prstGeom>
            <a:noFill/>
          </p:spPr>
          <p:txBody>
            <a:bodyPr wrap="none" rtlCol="0">
              <a:normAutofit/>
            </a:bodyPr>
            <a:lstStyle>
              <a:defPPr>
                <a:defRPr lang="zh-CN"/>
              </a:defPPr>
              <a:lvl1pPr>
                <a:defRPr sz="1400" b="1">
                  <a:solidFill>
                    <a:schemeClr val="accent1"/>
                  </a:solidFill>
                </a:defRPr>
              </a:lvl1pPr>
            </a:lstStyle>
            <a:p>
              <a:r>
                <a:rPr lang="zh-CN" altLang="en-US">
                  <a:solidFill>
                    <a:schemeClr val="tx1"/>
                  </a:solidFill>
                </a:rPr>
                <a:t>增加管理员相关功能</a:t>
              </a:r>
              <a:endParaRPr lang="zh-CN" altLang="en-US" dirty="0">
                <a:solidFill>
                  <a:schemeClr val="tx1"/>
                </a:solidFill>
              </a:endParaRPr>
            </a:p>
          </p:txBody>
        </p:sp>
        <p:sp>
          <p:nvSpPr>
            <p:cNvPr id="24" name="iṣľiḓè"/>
            <p:cNvSpPr/>
            <p:nvPr/>
          </p:nvSpPr>
          <p:spPr bwMode="auto">
            <a:xfrm>
              <a:off x="5268947" y="4256633"/>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2"/>
            </a:solidFill>
            <a:ln>
              <a:noFill/>
            </a:ln>
          </p:spPr>
          <p:txBody>
            <a:bodyPr anchor="ctr"/>
            <a:lstStyle/>
            <a:p>
              <a:pPr algn="ctr"/>
              <a:endParaRPr>
                <a:solidFill>
                  <a:schemeClr val="accent1"/>
                </a:solidFill>
              </a:endParaRPr>
            </a:p>
          </p:txBody>
        </p:sp>
        <p:sp>
          <p:nvSpPr>
            <p:cNvPr id="25" name="iṣ1íďê"/>
            <p:cNvSpPr txBox="1"/>
            <p:nvPr/>
          </p:nvSpPr>
          <p:spPr>
            <a:xfrm>
              <a:off x="9061461" y="5000215"/>
              <a:ext cx="3064666" cy="83294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a:t>统一代码风格</a:t>
              </a:r>
              <a:endParaRPr lang="en-US" altLang="zh-CN" sz="1400"/>
            </a:p>
            <a:p>
              <a:pPr marL="171450" indent="-171450">
                <a:lnSpc>
                  <a:spcPct val="150000"/>
                </a:lnSpc>
                <a:spcBef>
                  <a:spcPct val="0"/>
                </a:spcBef>
                <a:buFont typeface="Arial" panose="020B0604020202020204" pitchFamily="34" charset="0"/>
                <a:buChar char="•"/>
              </a:pPr>
              <a:r>
                <a:rPr lang="zh-CN" altLang="en-US" sz="1400"/>
                <a:t>提高代码效率</a:t>
              </a:r>
              <a:endParaRPr lang="zh-CN" altLang="en-US" sz="1400" dirty="0"/>
            </a:p>
          </p:txBody>
        </p:sp>
        <p:sp>
          <p:nvSpPr>
            <p:cNvPr id="26" name="íŝḻíḑê"/>
            <p:cNvSpPr txBox="1"/>
            <p:nvPr/>
          </p:nvSpPr>
          <p:spPr>
            <a:xfrm>
              <a:off x="9037218" y="4638968"/>
              <a:ext cx="3064666" cy="307777"/>
            </a:xfrm>
            <a:prstGeom prst="rect">
              <a:avLst/>
            </a:prstGeom>
            <a:noFill/>
          </p:spPr>
          <p:txBody>
            <a:bodyPr wrap="none" rtlCol="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b="1"/>
                <a:t>项目基本完成，代码优化</a:t>
              </a:r>
              <a:endParaRPr lang="zh-CN" altLang="en-US" sz="1400" b="1" dirty="0"/>
            </a:p>
          </p:txBody>
        </p:sp>
        <p:sp>
          <p:nvSpPr>
            <p:cNvPr id="27" name="îšḻiḋè"/>
            <p:cNvSpPr/>
            <p:nvPr/>
          </p:nvSpPr>
          <p:spPr bwMode="auto">
            <a:xfrm>
              <a:off x="9275296" y="4220123"/>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3"/>
            </a:solidFill>
            <a:ln>
              <a:noFill/>
            </a:ln>
          </p:spPr>
          <p:txBody>
            <a:bodyPr anchor="ctr"/>
            <a:lstStyle/>
            <a:p>
              <a:pPr algn="ctr"/>
              <a:endParaRPr dirty="0">
                <a:solidFill>
                  <a:schemeClr val="accent1"/>
                </a:solidFill>
              </a:endParaRPr>
            </a:p>
          </p:txBody>
        </p:sp>
        <p:sp>
          <p:nvSpPr>
            <p:cNvPr id="29" name="íSlîďe"/>
            <p:cNvSpPr txBox="1"/>
            <p:nvPr/>
          </p:nvSpPr>
          <p:spPr>
            <a:xfrm>
              <a:off x="3061702" y="1724361"/>
              <a:ext cx="3064666" cy="307777"/>
            </a:xfrm>
            <a:prstGeom prst="rect">
              <a:avLst/>
            </a:prstGeom>
            <a:noFill/>
          </p:spPr>
          <p:txBody>
            <a:bodyPr wrap="none" rtlCol="0">
              <a:normAutofit/>
            </a:bodyPr>
            <a:lstStyle/>
            <a:p>
              <a:r>
                <a:rPr lang="zh-CN" altLang="en-US" sz="1400" b="1"/>
                <a:t>增加不同主题</a:t>
              </a:r>
              <a:endParaRPr lang="zh-CN" altLang="en-US" sz="1400" b="1" dirty="0"/>
            </a:p>
          </p:txBody>
        </p:sp>
        <p:sp>
          <p:nvSpPr>
            <p:cNvPr id="30" name="islïdê"/>
            <p:cNvSpPr/>
            <p:nvPr/>
          </p:nvSpPr>
          <p:spPr bwMode="auto">
            <a:xfrm>
              <a:off x="3271806" y="1351501"/>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tx1">
                <a:lumMod val="50000"/>
                <a:lumOff val="50000"/>
              </a:schemeClr>
            </a:solidFill>
            <a:ln>
              <a:noFill/>
            </a:ln>
          </p:spPr>
          <p:txBody>
            <a:bodyPr anchor="ctr"/>
            <a:lstStyle/>
            <a:p>
              <a:pPr algn="ctr"/>
              <a:endParaRPr>
                <a:solidFill>
                  <a:schemeClr val="accent1"/>
                </a:solidFill>
              </a:endParaRPr>
            </a:p>
          </p:txBody>
        </p:sp>
        <p:cxnSp>
          <p:nvCxnSpPr>
            <p:cNvPr id="31" name="直接连接符 30"/>
            <p:cNvCxnSpPr/>
            <p:nvPr/>
          </p:nvCxnSpPr>
          <p:spPr>
            <a:xfrm>
              <a:off x="6095205" y="1325532"/>
              <a:ext cx="0" cy="140360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2" name="îṩľïḍê"/>
            <p:cNvSpPr txBox="1"/>
            <p:nvPr/>
          </p:nvSpPr>
          <p:spPr>
            <a:xfrm>
              <a:off x="7166257" y="2056118"/>
              <a:ext cx="3064666" cy="832947"/>
            </a:xfrm>
            <a:prstGeom prst="rect">
              <a:avLst/>
            </a:prstGeom>
            <a:noFill/>
          </p:spPr>
          <p:txBody>
            <a:bodyPr wrap="square" lIns="90000" tIns="46800" rIns="90000" bIns="46800" rtlCol="0">
              <a:normAutofit/>
            </a:bodyPr>
            <a:lstStyle/>
            <a:p>
              <a:pPr marL="171450" indent="-171450">
                <a:lnSpc>
                  <a:spcPct val="150000"/>
                </a:lnSpc>
                <a:spcBef>
                  <a:spcPct val="0"/>
                </a:spcBef>
                <a:buFont typeface="Arial" panose="020B0604020202020204" pitchFamily="34" charset="0"/>
                <a:buChar char="•"/>
              </a:pPr>
              <a:r>
                <a:rPr lang="zh-CN" altLang="en-US" sz="1400"/>
                <a:t>增加社交属性</a:t>
              </a:r>
              <a:endParaRPr lang="en-US" altLang="zh-CN" sz="1400"/>
            </a:p>
            <a:p>
              <a:pPr marL="171450" indent="-171450">
                <a:lnSpc>
                  <a:spcPct val="150000"/>
                </a:lnSpc>
                <a:spcBef>
                  <a:spcPct val="0"/>
                </a:spcBef>
                <a:buFont typeface="Arial" panose="020B0604020202020204" pitchFamily="34" charset="0"/>
                <a:buChar char="•"/>
              </a:pPr>
              <a:r>
                <a:rPr lang="zh-CN" altLang="en-US" sz="1400"/>
                <a:t>可以查看其他人主页</a:t>
              </a:r>
              <a:endParaRPr lang="zh-CN" altLang="en-US" sz="1400" dirty="0"/>
            </a:p>
          </p:txBody>
        </p:sp>
        <p:sp>
          <p:nvSpPr>
            <p:cNvPr id="33" name="íŝľïḓè"/>
            <p:cNvSpPr txBox="1"/>
            <p:nvPr/>
          </p:nvSpPr>
          <p:spPr>
            <a:xfrm>
              <a:off x="7143109" y="1719559"/>
              <a:ext cx="3064666" cy="307777"/>
            </a:xfrm>
            <a:prstGeom prst="rect">
              <a:avLst/>
            </a:prstGeom>
            <a:noFill/>
          </p:spPr>
          <p:txBody>
            <a:bodyPr wrap="none" rtlCol="0">
              <a:normAutofit/>
            </a:bodyPr>
            <a:lstStyle>
              <a:defPPr>
                <a:defRPr lang="zh-CN"/>
              </a:defPPr>
              <a:lvl1pPr>
                <a:defRPr sz="1400" b="1">
                  <a:solidFill>
                    <a:schemeClr val="accent1"/>
                  </a:solidFill>
                </a:defRPr>
              </a:lvl1pPr>
            </a:lstStyle>
            <a:p>
              <a:r>
                <a:rPr lang="zh-CN" altLang="en-US">
                  <a:solidFill>
                    <a:schemeClr val="tx1"/>
                  </a:solidFill>
                </a:rPr>
                <a:t>社交属性</a:t>
              </a:r>
              <a:endParaRPr lang="zh-CN" altLang="en-US" dirty="0">
                <a:solidFill>
                  <a:schemeClr val="tx1"/>
                </a:solidFill>
              </a:endParaRPr>
            </a:p>
          </p:txBody>
        </p:sp>
        <p:sp>
          <p:nvSpPr>
            <p:cNvPr id="34" name="ïSľïḋe"/>
            <p:cNvSpPr/>
            <p:nvPr/>
          </p:nvSpPr>
          <p:spPr bwMode="auto">
            <a:xfrm>
              <a:off x="7285387" y="1358986"/>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tx1">
                <a:lumMod val="50000"/>
                <a:lumOff val="50000"/>
              </a:schemeClr>
            </a:solidFill>
            <a:ln>
              <a:noFill/>
            </a:ln>
          </p:spPr>
          <p:txBody>
            <a:bodyPr anchor="ctr"/>
            <a:lstStyle/>
            <a:p>
              <a:pPr algn="ctr"/>
              <a:endParaRPr dirty="0">
                <a:solidFill>
                  <a:schemeClr val="accent1"/>
                </a:solidFill>
              </a:endParaRPr>
            </a:p>
          </p:txBody>
        </p:sp>
      </p:grpSp>
      <p:sp>
        <p:nvSpPr>
          <p:cNvPr id="37" name="îṩľïḍê">
            <a:extLst>
              <a:ext uri="{FF2B5EF4-FFF2-40B4-BE49-F238E27FC236}">
                <a16:creationId xmlns:a16="http://schemas.microsoft.com/office/drawing/2014/main" id="{784453CA-B5D9-66B9-0017-C7BC178D6F5B}"/>
              </a:ext>
            </a:extLst>
          </p:cNvPr>
          <p:cNvSpPr txBox="1"/>
          <p:nvPr/>
        </p:nvSpPr>
        <p:spPr>
          <a:xfrm>
            <a:off x="3030539" y="2091464"/>
            <a:ext cx="3064666" cy="960475"/>
          </a:xfrm>
          <a:prstGeom prst="rect">
            <a:avLst/>
          </a:prstGeom>
          <a:noFill/>
        </p:spPr>
        <p:txBody>
          <a:bodyPr wrap="square" lIns="90000" tIns="46800" rIns="90000" bIns="46800" rtlCol="0">
            <a:normAutofit/>
          </a:bodyPr>
          <a:lstStyle/>
          <a:p>
            <a:pPr marL="171450" indent="-171450">
              <a:lnSpc>
                <a:spcPct val="150000"/>
              </a:lnSpc>
              <a:spcBef>
                <a:spcPct val="0"/>
              </a:spcBef>
              <a:buFont typeface="Arial" panose="020B0604020202020204" pitchFamily="34" charset="0"/>
              <a:buChar char="•"/>
            </a:pPr>
            <a:r>
              <a:rPr lang="zh-CN" altLang="en-US" sz="1400"/>
              <a:t>增加暗夜、白天、护眼三个主题</a:t>
            </a:r>
            <a:endParaRPr lang="zh-CN" altLang="en-US" sz="1400" dirty="0"/>
          </a:p>
        </p:txBody>
      </p:sp>
    </p:spTree>
    <p:extLst>
      <p:ext uri="{BB962C8B-B14F-4D97-AF65-F5344CB8AC3E}">
        <p14:creationId xmlns:p14="http://schemas.microsoft.com/office/powerpoint/2010/main" val="243179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问题与返工</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a:p>
        </p:txBody>
      </p:sp>
      <p:sp>
        <p:nvSpPr>
          <p:cNvPr id="31" name="任意多边形: 形状 30"/>
          <p:cNvSpPr/>
          <p:nvPr/>
        </p:nvSpPr>
        <p:spPr>
          <a:xfrm>
            <a:off x="5673355" y="1153795"/>
            <a:ext cx="5874488" cy="4989830"/>
          </a:xfrm>
          <a:custGeom>
            <a:avLst/>
            <a:gdLst>
              <a:gd name="connsiteX0" fmla="*/ 0 w 5874488"/>
              <a:gd name="connsiteY0" fmla="*/ 2051475 h 4989830"/>
              <a:gd name="connsiteX1" fmla="*/ 1516436 w 5874488"/>
              <a:gd name="connsiteY1" fmla="*/ 2051475 h 4989830"/>
              <a:gd name="connsiteX2" fmla="*/ 1516436 w 5874488"/>
              <a:gd name="connsiteY2" fmla="*/ 4989830 h 4989830"/>
              <a:gd name="connsiteX3" fmla="*/ 0 w 5874488"/>
              <a:gd name="connsiteY3" fmla="*/ 4989830 h 4989830"/>
              <a:gd name="connsiteX4" fmla="*/ 1583237 w 5874488"/>
              <a:gd name="connsiteY4" fmla="*/ 926475 h 4989830"/>
              <a:gd name="connsiteX5" fmla="*/ 3526819 w 5874488"/>
              <a:gd name="connsiteY5" fmla="*/ 926475 h 4989830"/>
              <a:gd name="connsiteX6" fmla="*/ 3526819 w 5874488"/>
              <a:gd name="connsiteY6" fmla="*/ 4989829 h 4989830"/>
              <a:gd name="connsiteX7" fmla="*/ 1583237 w 5874488"/>
              <a:gd name="connsiteY7" fmla="*/ 4989829 h 4989830"/>
              <a:gd name="connsiteX8" fmla="*/ 3593620 w 5874488"/>
              <a:gd name="connsiteY8" fmla="*/ 0 h 4989830"/>
              <a:gd name="connsiteX9" fmla="*/ 5874488 w 5874488"/>
              <a:gd name="connsiteY9" fmla="*/ 0 h 4989830"/>
              <a:gd name="connsiteX10" fmla="*/ 5874488 w 5874488"/>
              <a:gd name="connsiteY10" fmla="*/ 4989830 h 4989830"/>
              <a:gd name="connsiteX11" fmla="*/ 3593620 w 5874488"/>
              <a:gd name="connsiteY11" fmla="*/ 4989830 h 498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74488" h="4989830">
                <a:moveTo>
                  <a:pt x="0" y="2051475"/>
                </a:moveTo>
                <a:lnTo>
                  <a:pt x="1516436" y="2051475"/>
                </a:lnTo>
                <a:lnTo>
                  <a:pt x="1516436" y="4989830"/>
                </a:lnTo>
                <a:lnTo>
                  <a:pt x="0" y="4989830"/>
                </a:lnTo>
                <a:close/>
                <a:moveTo>
                  <a:pt x="1583237" y="926475"/>
                </a:moveTo>
                <a:lnTo>
                  <a:pt x="3526819" y="926475"/>
                </a:lnTo>
                <a:lnTo>
                  <a:pt x="3526819" y="4989829"/>
                </a:lnTo>
                <a:lnTo>
                  <a:pt x="1583237" y="4989829"/>
                </a:lnTo>
                <a:close/>
                <a:moveTo>
                  <a:pt x="3593620" y="0"/>
                </a:moveTo>
                <a:lnTo>
                  <a:pt x="5874488" y="0"/>
                </a:lnTo>
                <a:lnTo>
                  <a:pt x="5874488" y="4989830"/>
                </a:lnTo>
                <a:lnTo>
                  <a:pt x="3593620" y="4989830"/>
                </a:lnTo>
                <a:close/>
              </a:path>
            </a:pathLst>
          </a:custGeom>
          <a:blipFill>
            <a:blip r:embed="rId2"/>
            <a:stretch>
              <a:fillRect l="-25558" r="-25448"/>
            </a:stretch>
          </a:blip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grpSp>
        <p:nvGrpSpPr>
          <p:cNvPr id="9" name="ïṡļíḓè"/>
          <p:cNvGrpSpPr/>
          <p:nvPr/>
        </p:nvGrpSpPr>
        <p:grpSpPr>
          <a:xfrm>
            <a:off x="691075" y="1202653"/>
            <a:ext cx="7228282" cy="1382274"/>
            <a:chOff x="7013437" y="1202653"/>
            <a:chExt cx="7228282" cy="1382274"/>
          </a:xfrm>
        </p:grpSpPr>
        <p:grpSp>
          <p:nvGrpSpPr>
            <p:cNvPr id="24" name="íŝlïḋè"/>
            <p:cNvGrpSpPr/>
            <p:nvPr/>
          </p:nvGrpSpPr>
          <p:grpSpPr>
            <a:xfrm>
              <a:off x="7013437" y="1321806"/>
              <a:ext cx="814912" cy="814910"/>
              <a:chOff x="683975" y="1866715"/>
              <a:chExt cx="577851" cy="577851"/>
            </a:xfrm>
          </p:grpSpPr>
          <p:sp>
            <p:nvSpPr>
              <p:cNvPr id="27" name="íŝḷíḓê"/>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dirty="0"/>
              </a:p>
            </p:txBody>
          </p:sp>
          <p:sp>
            <p:nvSpPr>
              <p:cNvPr id="28" name="ïṣḻíḑe"/>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dirty="0"/>
              </a:p>
            </p:txBody>
          </p:sp>
        </p:grpSp>
        <p:sp>
          <p:nvSpPr>
            <p:cNvPr id="25" name="ïṧ1iḍè"/>
            <p:cNvSpPr/>
            <p:nvPr/>
          </p:nvSpPr>
          <p:spPr bwMode="auto">
            <a:xfrm>
              <a:off x="7899285" y="1615534"/>
              <a:ext cx="3622790"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200" dirty="0"/>
                <a:t>解决</a:t>
              </a:r>
              <a:r>
                <a:rPr lang="zh-CN" altLang="en-US" sz="1200"/>
                <a:t>方案：在团队内部多次交流后，对数据库的做出了基本的设计，能够满足各位组员在开发时的基本需求。</a:t>
              </a:r>
              <a:endParaRPr lang="en-US" altLang="zh-CN" sz="1200" dirty="0"/>
            </a:p>
          </p:txBody>
        </p:sp>
        <p:sp>
          <p:nvSpPr>
            <p:cNvPr id="26" name="ïṣ1idê"/>
            <p:cNvSpPr txBox="1"/>
            <p:nvPr/>
          </p:nvSpPr>
          <p:spPr bwMode="auto">
            <a:xfrm>
              <a:off x="7899284" y="1202653"/>
              <a:ext cx="6342435" cy="80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问题</a:t>
              </a:r>
              <a:r>
                <a:rPr lang="zh-CN" altLang="en-US" b="1"/>
                <a:t>一</a:t>
              </a:r>
              <a:r>
                <a:rPr lang="en-US" altLang="zh-CN" b="1"/>
                <a:t>:</a:t>
              </a:r>
              <a:r>
                <a:rPr lang="zh-CN" altLang="en-US" sz="1800" b="1"/>
                <a:t>前端组件需要的信息无法与从后端获取的数据有效匹配</a:t>
              </a:r>
              <a:endParaRPr lang="en-US" altLang="zh-CN" sz="1800" b="1" dirty="0"/>
            </a:p>
          </p:txBody>
        </p:sp>
      </p:grpSp>
      <p:grpSp>
        <p:nvGrpSpPr>
          <p:cNvPr id="10" name="îş1íḋé"/>
          <p:cNvGrpSpPr/>
          <p:nvPr/>
        </p:nvGrpSpPr>
        <p:grpSpPr>
          <a:xfrm>
            <a:off x="691075" y="2982003"/>
            <a:ext cx="4508638" cy="1382273"/>
            <a:chOff x="7013437" y="1202654"/>
            <a:chExt cx="4508638" cy="1382273"/>
          </a:xfrm>
        </p:grpSpPr>
        <p:grpSp>
          <p:nvGrpSpPr>
            <p:cNvPr id="19" name="îš1îḍe"/>
            <p:cNvGrpSpPr/>
            <p:nvPr/>
          </p:nvGrpSpPr>
          <p:grpSpPr>
            <a:xfrm>
              <a:off x="7013437" y="1321806"/>
              <a:ext cx="814912" cy="814910"/>
              <a:chOff x="683975" y="1866715"/>
              <a:chExt cx="577851" cy="577851"/>
            </a:xfrm>
          </p:grpSpPr>
          <p:sp>
            <p:nvSpPr>
              <p:cNvPr id="22" name="îšḷïdé"/>
              <p:cNvSpPr/>
              <p:nvPr/>
            </p:nvSpPr>
            <p:spPr>
              <a:xfrm>
                <a:off x="683975" y="1866715"/>
                <a:ext cx="577851" cy="577851"/>
              </a:xfrm>
              <a:prstGeom prst="roundRect">
                <a:avLst>
                  <a:gd name="adj" fmla="val 50000"/>
                </a:avLst>
              </a:prstGeom>
              <a:solidFill>
                <a:schemeClr val="accent2"/>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dirty="0"/>
              </a:p>
            </p:txBody>
          </p:sp>
          <p:sp>
            <p:nvSpPr>
              <p:cNvPr id="23" name="i$1iḓè"/>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dirty="0"/>
              </a:p>
            </p:txBody>
          </p:sp>
        </p:grpSp>
        <p:sp>
          <p:nvSpPr>
            <p:cNvPr id="20" name="ïşļîdé"/>
            <p:cNvSpPr/>
            <p:nvPr/>
          </p:nvSpPr>
          <p:spPr bwMode="auto">
            <a:xfrm>
              <a:off x="7899285" y="1615534"/>
              <a:ext cx="3622790"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200" dirty="0"/>
                <a:t>解决</a:t>
              </a:r>
              <a:r>
                <a:rPr lang="zh-CN" altLang="en-US" sz="1200"/>
                <a:t>方案：在优化了组件代码后，代码的复用性得到了很大的提升，提高了开发效率，不同组员负责的部分也能更好的联系起来。</a:t>
              </a:r>
              <a:endParaRPr lang="en-US" altLang="zh-CN" sz="1200" dirty="0"/>
            </a:p>
          </p:txBody>
        </p:sp>
        <p:sp>
          <p:nvSpPr>
            <p:cNvPr id="21" name="íṥľïḓé"/>
            <p:cNvSpPr txBox="1"/>
            <p:nvPr/>
          </p:nvSpPr>
          <p:spPr bwMode="auto">
            <a:xfrm>
              <a:off x="7899285" y="1202654"/>
              <a:ext cx="362279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问题</a:t>
              </a:r>
              <a:r>
                <a:rPr lang="zh-CN" altLang="en-US" b="1"/>
                <a:t>二：前端没有很好地完成组件化设计</a:t>
              </a:r>
              <a:endParaRPr lang="en-US" altLang="zh-CN" sz="1800" b="1" dirty="0"/>
            </a:p>
          </p:txBody>
        </p:sp>
      </p:grpSp>
      <p:cxnSp>
        <p:nvCxnSpPr>
          <p:cNvPr id="12" name="直接连接符 11"/>
          <p:cNvCxnSpPr/>
          <p:nvPr/>
        </p:nvCxnSpPr>
        <p:spPr>
          <a:xfrm>
            <a:off x="1753638" y="2663987"/>
            <a:ext cx="344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3638" y="4411306"/>
            <a:ext cx="344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4" name="ïṡļíḓè">
            <a:extLst>
              <a:ext uri="{FF2B5EF4-FFF2-40B4-BE49-F238E27FC236}">
                <a16:creationId xmlns:a16="http://schemas.microsoft.com/office/drawing/2014/main" id="{468B9AC2-81E6-C05D-19F2-D825F9904117}"/>
              </a:ext>
            </a:extLst>
          </p:cNvPr>
          <p:cNvGrpSpPr/>
          <p:nvPr/>
        </p:nvGrpSpPr>
        <p:grpSpPr>
          <a:xfrm>
            <a:off x="691075" y="4729189"/>
            <a:ext cx="7228282" cy="1374370"/>
            <a:chOff x="7013437" y="1210557"/>
            <a:chExt cx="7228282" cy="1374370"/>
          </a:xfrm>
        </p:grpSpPr>
        <p:grpSp>
          <p:nvGrpSpPr>
            <p:cNvPr id="15" name="íŝlïḋè">
              <a:extLst>
                <a:ext uri="{FF2B5EF4-FFF2-40B4-BE49-F238E27FC236}">
                  <a16:creationId xmlns:a16="http://schemas.microsoft.com/office/drawing/2014/main" id="{FFCF931A-BDB7-1EB1-41DA-0CD460AC0067}"/>
                </a:ext>
              </a:extLst>
            </p:cNvPr>
            <p:cNvGrpSpPr/>
            <p:nvPr/>
          </p:nvGrpSpPr>
          <p:grpSpPr>
            <a:xfrm>
              <a:off x="7013437" y="1321806"/>
              <a:ext cx="814912" cy="814910"/>
              <a:chOff x="683975" y="1866715"/>
              <a:chExt cx="577851" cy="577851"/>
            </a:xfrm>
          </p:grpSpPr>
          <p:sp>
            <p:nvSpPr>
              <p:cNvPr id="18" name="íŝḷíḓê">
                <a:extLst>
                  <a:ext uri="{FF2B5EF4-FFF2-40B4-BE49-F238E27FC236}">
                    <a16:creationId xmlns:a16="http://schemas.microsoft.com/office/drawing/2014/main" id="{561551F9-3242-0438-9B03-153367496365}"/>
                  </a:ext>
                </a:extLst>
              </p:cNvPr>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dirty="0"/>
              </a:p>
            </p:txBody>
          </p:sp>
          <p:sp>
            <p:nvSpPr>
              <p:cNvPr id="29" name="ïṣḻíḑe">
                <a:extLst>
                  <a:ext uri="{FF2B5EF4-FFF2-40B4-BE49-F238E27FC236}">
                    <a16:creationId xmlns:a16="http://schemas.microsoft.com/office/drawing/2014/main" id="{9FFD10A6-97E5-C68D-18C5-5E60FD628B36}"/>
                  </a:ext>
                </a:extLst>
              </p:cNvPr>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dirty="0"/>
              </a:p>
            </p:txBody>
          </p:sp>
        </p:grpSp>
        <p:sp>
          <p:nvSpPr>
            <p:cNvPr id="16" name="ïṧ1iḍè">
              <a:extLst>
                <a:ext uri="{FF2B5EF4-FFF2-40B4-BE49-F238E27FC236}">
                  <a16:creationId xmlns:a16="http://schemas.microsoft.com/office/drawing/2014/main" id="{8F50D8EB-588B-F65B-CBE4-FC2C7F0AF7EA}"/>
                </a:ext>
              </a:extLst>
            </p:cNvPr>
            <p:cNvSpPr/>
            <p:nvPr/>
          </p:nvSpPr>
          <p:spPr bwMode="auto">
            <a:xfrm>
              <a:off x="7899285" y="1615534"/>
              <a:ext cx="3622790"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200" dirty="0"/>
                <a:t>解决</a:t>
              </a:r>
              <a:r>
                <a:rPr lang="zh-CN" altLang="en-US" sz="1200"/>
                <a:t>方案：重新设计数据库，添加部分列</a:t>
              </a:r>
              <a:endParaRPr lang="en-US" altLang="zh-CN" sz="1200" dirty="0"/>
            </a:p>
          </p:txBody>
        </p:sp>
        <p:sp>
          <p:nvSpPr>
            <p:cNvPr id="17" name="ïṣ1idê">
              <a:extLst>
                <a:ext uri="{FF2B5EF4-FFF2-40B4-BE49-F238E27FC236}">
                  <a16:creationId xmlns:a16="http://schemas.microsoft.com/office/drawing/2014/main" id="{D5B929D6-CA41-B797-8011-4D968C14F1D2}"/>
                </a:ext>
              </a:extLst>
            </p:cNvPr>
            <p:cNvSpPr txBox="1"/>
            <p:nvPr/>
          </p:nvSpPr>
          <p:spPr bwMode="auto">
            <a:xfrm>
              <a:off x="7899284" y="1210557"/>
              <a:ext cx="6342435" cy="80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b="1"/>
                <a:t>问题三</a:t>
              </a:r>
              <a:r>
                <a:rPr lang="en-US" altLang="zh-CN" b="1"/>
                <a:t>:</a:t>
              </a:r>
              <a:r>
                <a:rPr lang="zh-CN" altLang="en-US" b="1"/>
                <a:t>数据库设计问题</a:t>
              </a:r>
              <a:endParaRPr lang="en-US" altLang="zh-CN" sz="1800" b="1" dirty="0"/>
            </a:p>
          </p:txBody>
        </p:sp>
      </p:grpSp>
    </p:spTree>
    <p:extLst>
      <p:ext uri="{BB962C8B-B14F-4D97-AF65-F5344CB8AC3E}">
        <p14:creationId xmlns:p14="http://schemas.microsoft.com/office/powerpoint/2010/main" val="2147431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经验总结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a:p>
        </p:txBody>
      </p:sp>
      <p:grpSp>
        <p:nvGrpSpPr>
          <p:cNvPr id="5" name="f317fc5a-95b2-42f5-83eb-fb476d8d1e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06484" y="1271804"/>
            <a:ext cx="10208316" cy="4689726"/>
            <a:chOff x="-90155" y="1062065"/>
            <a:chExt cx="10208316" cy="4689726"/>
          </a:xfrm>
        </p:grpSpPr>
        <p:sp>
          <p:nvSpPr>
            <p:cNvPr id="6" name="išlîḍê"/>
            <p:cNvSpPr/>
            <p:nvPr/>
          </p:nvSpPr>
          <p:spPr bwMode="auto">
            <a:xfrm>
              <a:off x="6665560" y="2000504"/>
              <a:ext cx="1009573" cy="2117140"/>
            </a:xfrm>
            <a:custGeom>
              <a:avLst/>
              <a:gdLst/>
              <a:ahLst/>
              <a:cxnLst>
                <a:cxn ang="0">
                  <a:pos x="132" y="716"/>
                </a:cxn>
                <a:cxn ang="0">
                  <a:pos x="4" y="771"/>
                </a:cxn>
                <a:cxn ang="0">
                  <a:pos x="140" y="1089"/>
                </a:cxn>
                <a:cxn ang="0">
                  <a:pos x="268" y="1034"/>
                </a:cxn>
                <a:cxn ang="0">
                  <a:pos x="351" y="1133"/>
                </a:cxn>
                <a:cxn ang="0">
                  <a:pos x="540" y="946"/>
                </a:cxn>
                <a:cxn ang="0">
                  <a:pos x="427" y="778"/>
                </a:cxn>
                <a:cxn ang="0">
                  <a:pos x="540" y="187"/>
                </a:cxn>
                <a:cxn ang="0">
                  <a:pos x="351" y="0"/>
                </a:cxn>
                <a:cxn ang="0">
                  <a:pos x="258" y="113"/>
                </a:cxn>
                <a:cxn ang="0">
                  <a:pos x="129" y="61"/>
                </a:cxn>
                <a:cxn ang="0">
                  <a:pos x="0" y="381"/>
                </a:cxn>
                <a:cxn ang="0">
                  <a:pos x="129" y="433"/>
                </a:cxn>
                <a:cxn ang="0">
                  <a:pos x="132" y="716"/>
                </a:cxn>
              </a:cxnLst>
              <a:rect l="0" t="0" r="r" b="b"/>
              <a:pathLst>
                <a:path w="540" h="1133">
                  <a:moveTo>
                    <a:pt x="132" y="716"/>
                  </a:moveTo>
                  <a:cubicBezTo>
                    <a:pt x="4" y="771"/>
                    <a:pt x="4" y="771"/>
                    <a:pt x="4" y="771"/>
                  </a:cubicBezTo>
                  <a:cubicBezTo>
                    <a:pt x="140" y="1089"/>
                    <a:pt x="140" y="1089"/>
                    <a:pt x="140" y="1089"/>
                  </a:cubicBezTo>
                  <a:cubicBezTo>
                    <a:pt x="268" y="1034"/>
                    <a:pt x="268" y="1034"/>
                    <a:pt x="268" y="1034"/>
                  </a:cubicBezTo>
                  <a:cubicBezTo>
                    <a:pt x="293" y="1069"/>
                    <a:pt x="321" y="1103"/>
                    <a:pt x="351" y="1133"/>
                  </a:cubicBezTo>
                  <a:cubicBezTo>
                    <a:pt x="540" y="946"/>
                    <a:pt x="540" y="946"/>
                    <a:pt x="540" y="946"/>
                  </a:cubicBezTo>
                  <a:cubicBezTo>
                    <a:pt x="493" y="899"/>
                    <a:pt x="454" y="842"/>
                    <a:pt x="427" y="778"/>
                  </a:cubicBezTo>
                  <a:cubicBezTo>
                    <a:pt x="339" y="571"/>
                    <a:pt x="391" y="338"/>
                    <a:pt x="540" y="187"/>
                  </a:cubicBezTo>
                  <a:cubicBezTo>
                    <a:pt x="351" y="0"/>
                    <a:pt x="351" y="0"/>
                    <a:pt x="351" y="0"/>
                  </a:cubicBezTo>
                  <a:cubicBezTo>
                    <a:pt x="317" y="34"/>
                    <a:pt x="286" y="72"/>
                    <a:pt x="258" y="113"/>
                  </a:cubicBezTo>
                  <a:cubicBezTo>
                    <a:pt x="129" y="61"/>
                    <a:pt x="129" y="61"/>
                    <a:pt x="129" y="61"/>
                  </a:cubicBezTo>
                  <a:cubicBezTo>
                    <a:pt x="0" y="381"/>
                    <a:pt x="0" y="381"/>
                    <a:pt x="0" y="381"/>
                  </a:cubicBezTo>
                  <a:cubicBezTo>
                    <a:pt x="129" y="433"/>
                    <a:pt x="129" y="433"/>
                    <a:pt x="129" y="433"/>
                  </a:cubicBezTo>
                  <a:cubicBezTo>
                    <a:pt x="113" y="527"/>
                    <a:pt x="114" y="622"/>
                    <a:pt x="132" y="716"/>
                  </a:cubicBezTo>
                  <a:close/>
                </a:path>
              </a:pathLst>
            </a:custGeom>
            <a:solidFill>
              <a:schemeClr val="tx2">
                <a:lumMod val="20000"/>
                <a:lumOff val="80000"/>
              </a:schemeClr>
            </a:solidFill>
            <a:ln w="28575">
              <a:solidFill>
                <a:schemeClr val="bg1"/>
              </a:solidFill>
              <a:round/>
            </a:ln>
          </p:spPr>
          <p:txBody>
            <a:bodyPr anchor="ctr"/>
            <a:lstStyle/>
            <a:p>
              <a:pPr algn="ctr"/>
              <a:endParaRPr dirty="0"/>
            </a:p>
          </p:txBody>
        </p:sp>
        <p:sp>
          <p:nvSpPr>
            <p:cNvPr id="7" name="îṡ1idé"/>
            <p:cNvSpPr/>
            <p:nvPr/>
          </p:nvSpPr>
          <p:spPr bwMode="auto">
            <a:xfrm>
              <a:off x="9108588" y="2000504"/>
              <a:ext cx="1009573" cy="2117140"/>
            </a:xfrm>
            <a:custGeom>
              <a:avLst/>
              <a:gdLst/>
              <a:ahLst/>
              <a:cxnLst>
                <a:cxn ang="0">
                  <a:pos x="189" y="1133"/>
                </a:cxn>
                <a:cxn ang="0">
                  <a:pos x="282" y="1020"/>
                </a:cxn>
                <a:cxn ang="0">
                  <a:pos x="411" y="1072"/>
                </a:cxn>
                <a:cxn ang="0">
                  <a:pos x="540" y="752"/>
                </a:cxn>
                <a:cxn ang="0">
                  <a:pos x="411" y="700"/>
                </a:cxn>
                <a:cxn ang="0">
                  <a:pos x="408" y="417"/>
                </a:cxn>
                <a:cxn ang="0">
                  <a:pos x="536" y="362"/>
                </a:cxn>
                <a:cxn ang="0">
                  <a:pos x="401" y="44"/>
                </a:cxn>
                <a:cxn ang="0">
                  <a:pos x="272" y="99"/>
                </a:cxn>
                <a:cxn ang="0">
                  <a:pos x="189" y="0"/>
                </a:cxn>
                <a:cxn ang="0">
                  <a:pos x="0" y="186"/>
                </a:cxn>
                <a:cxn ang="0">
                  <a:pos x="113" y="355"/>
                </a:cxn>
                <a:cxn ang="0">
                  <a:pos x="0" y="946"/>
                </a:cxn>
                <a:cxn ang="0">
                  <a:pos x="189" y="1133"/>
                </a:cxn>
              </a:cxnLst>
              <a:rect l="0" t="0" r="r" b="b"/>
              <a:pathLst>
                <a:path w="540" h="1133">
                  <a:moveTo>
                    <a:pt x="189" y="1133"/>
                  </a:moveTo>
                  <a:cubicBezTo>
                    <a:pt x="223" y="1099"/>
                    <a:pt x="254" y="1061"/>
                    <a:pt x="282" y="1020"/>
                  </a:cubicBezTo>
                  <a:cubicBezTo>
                    <a:pt x="411" y="1072"/>
                    <a:pt x="411" y="1072"/>
                    <a:pt x="411" y="1072"/>
                  </a:cubicBezTo>
                  <a:cubicBezTo>
                    <a:pt x="540" y="752"/>
                    <a:pt x="540" y="752"/>
                    <a:pt x="540" y="752"/>
                  </a:cubicBezTo>
                  <a:cubicBezTo>
                    <a:pt x="411" y="700"/>
                    <a:pt x="411" y="700"/>
                    <a:pt x="411" y="700"/>
                  </a:cubicBezTo>
                  <a:cubicBezTo>
                    <a:pt x="427" y="605"/>
                    <a:pt x="426" y="511"/>
                    <a:pt x="408" y="417"/>
                  </a:cubicBezTo>
                  <a:cubicBezTo>
                    <a:pt x="536" y="362"/>
                    <a:pt x="536" y="362"/>
                    <a:pt x="536" y="362"/>
                  </a:cubicBezTo>
                  <a:cubicBezTo>
                    <a:pt x="401" y="44"/>
                    <a:pt x="401" y="44"/>
                    <a:pt x="401" y="44"/>
                  </a:cubicBezTo>
                  <a:cubicBezTo>
                    <a:pt x="272" y="99"/>
                    <a:pt x="272" y="99"/>
                    <a:pt x="272" y="99"/>
                  </a:cubicBezTo>
                  <a:cubicBezTo>
                    <a:pt x="247" y="63"/>
                    <a:pt x="219" y="30"/>
                    <a:pt x="189" y="0"/>
                  </a:cubicBezTo>
                  <a:cubicBezTo>
                    <a:pt x="0" y="186"/>
                    <a:pt x="0" y="186"/>
                    <a:pt x="0" y="186"/>
                  </a:cubicBezTo>
                  <a:cubicBezTo>
                    <a:pt x="47" y="234"/>
                    <a:pt x="86" y="291"/>
                    <a:pt x="113" y="355"/>
                  </a:cubicBezTo>
                  <a:cubicBezTo>
                    <a:pt x="201" y="562"/>
                    <a:pt x="149" y="795"/>
                    <a:pt x="0" y="946"/>
                  </a:cubicBezTo>
                  <a:lnTo>
                    <a:pt x="189" y="1133"/>
                  </a:lnTo>
                  <a:close/>
                </a:path>
              </a:pathLst>
            </a:custGeom>
            <a:solidFill>
              <a:schemeClr val="tx2">
                <a:lumMod val="20000"/>
                <a:lumOff val="80000"/>
              </a:schemeClr>
            </a:solidFill>
            <a:ln w="28575">
              <a:solidFill>
                <a:schemeClr val="bg1"/>
              </a:solidFill>
              <a:round/>
            </a:ln>
          </p:spPr>
          <p:txBody>
            <a:bodyPr anchor="ctr"/>
            <a:lstStyle/>
            <a:p>
              <a:pPr algn="ctr"/>
              <a:endParaRPr dirty="0"/>
            </a:p>
          </p:txBody>
        </p:sp>
        <p:sp>
          <p:nvSpPr>
            <p:cNvPr id="8" name="ïṧľîḍè"/>
            <p:cNvSpPr/>
            <p:nvPr/>
          </p:nvSpPr>
          <p:spPr bwMode="auto">
            <a:xfrm>
              <a:off x="7321896" y="1332773"/>
              <a:ext cx="2139929" cy="1016409"/>
            </a:xfrm>
            <a:custGeom>
              <a:avLst/>
              <a:gdLst/>
              <a:ahLst/>
              <a:cxnLst>
                <a:cxn ang="0">
                  <a:pos x="1145" y="357"/>
                </a:cxn>
                <a:cxn ang="0">
                  <a:pos x="1026" y="258"/>
                </a:cxn>
                <a:cxn ang="0">
                  <a:pos x="1078" y="129"/>
                </a:cxn>
                <a:cxn ang="0">
                  <a:pos x="758" y="0"/>
                </a:cxn>
                <a:cxn ang="0">
                  <a:pos x="706" y="129"/>
                </a:cxn>
                <a:cxn ang="0">
                  <a:pos x="423" y="132"/>
                </a:cxn>
                <a:cxn ang="0">
                  <a:pos x="368" y="4"/>
                </a:cxn>
                <a:cxn ang="0">
                  <a:pos x="50" y="139"/>
                </a:cxn>
                <a:cxn ang="0">
                  <a:pos x="105" y="268"/>
                </a:cxn>
                <a:cxn ang="0">
                  <a:pos x="0" y="357"/>
                </a:cxn>
                <a:cxn ang="0">
                  <a:pos x="189" y="544"/>
                </a:cxn>
                <a:cxn ang="0">
                  <a:pos x="361" y="427"/>
                </a:cxn>
                <a:cxn ang="0">
                  <a:pos x="361" y="427"/>
                </a:cxn>
                <a:cxn ang="0">
                  <a:pos x="572" y="384"/>
                </a:cxn>
                <a:cxn ang="0">
                  <a:pos x="956" y="543"/>
                </a:cxn>
                <a:cxn ang="0">
                  <a:pos x="1145" y="357"/>
                </a:cxn>
              </a:cxnLst>
              <a:rect l="0" t="0" r="r" b="b"/>
              <a:pathLst>
                <a:path w="1145" h="544">
                  <a:moveTo>
                    <a:pt x="1145" y="357"/>
                  </a:moveTo>
                  <a:cubicBezTo>
                    <a:pt x="1109" y="320"/>
                    <a:pt x="1069" y="287"/>
                    <a:pt x="1026" y="258"/>
                  </a:cubicBezTo>
                  <a:cubicBezTo>
                    <a:pt x="1078" y="129"/>
                    <a:pt x="1078" y="129"/>
                    <a:pt x="1078" y="129"/>
                  </a:cubicBezTo>
                  <a:cubicBezTo>
                    <a:pt x="758" y="0"/>
                    <a:pt x="758" y="0"/>
                    <a:pt x="758" y="0"/>
                  </a:cubicBezTo>
                  <a:cubicBezTo>
                    <a:pt x="706" y="129"/>
                    <a:pt x="706" y="129"/>
                    <a:pt x="706" y="129"/>
                  </a:cubicBezTo>
                  <a:cubicBezTo>
                    <a:pt x="612" y="114"/>
                    <a:pt x="516" y="115"/>
                    <a:pt x="423" y="132"/>
                  </a:cubicBezTo>
                  <a:cubicBezTo>
                    <a:pt x="368" y="4"/>
                    <a:pt x="368" y="4"/>
                    <a:pt x="368" y="4"/>
                  </a:cubicBezTo>
                  <a:cubicBezTo>
                    <a:pt x="50" y="139"/>
                    <a:pt x="50" y="139"/>
                    <a:pt x="50" y="139"/>
                  </a:cubicBezTo>
                  <a:cubicBezTo>
                    <a:pt x="105" y="268"/>
                    <a:pt x="105" y="268"/>
                    <a:pt x="105" y="268"/>
                  </a:cubicBezTo>
                  <a:cubicBezTo>
                    <a:pt x="67" y="295"/>
                    <a:pt x="32" y="324"/>
                    <a:pt x="0" y="357"/>
                  </a:cubicBezTo>
                  <a:cubicBezTo>
                    <a:pt x="189" y="544"/>
                    <a:pt x="189" y="544"/>
                    <a:pt x="189" y="544"/>
                  </a:cubicBezTo>
                  <a:cubicBezTo>
                    <a:pt x="237" y="495"/>
                    <a:pt x="295" y="455"/>
                    <a:pt x="361" y="427"/>
                  </a:cubicBezTo>
                  <a:cubicBezTo>
                    <a:pt x="361" y="427"/>
                    <a:pt x="361" y="427"/>
                    <a:pt x="361" y="427"/>
                  </a:cubicBezTo>
                  <a:cubicBezTo>
                    <a:pt x="428" y="398"/>
                    <a:pt x="500" y="384"/>
                    <a:pt x="572" y="384"/>
                  </a:cubicBezTo>
                  <a:cubicBezTo>
                    <a:pt x="719" y="384"/>
                    <a:pt x="857" y="443"/>
                    <a:pt x="956" y="543"/>
                  </a:cubicBezTo>
                  <a:lnTo>
                    <a:pt x="1145" y="357"/>
                  </a:lnTo>
                  <a:close/>
                </a:path>
              </a:pathLst>
            </a:custGeom>
            <a:solidFill>
              <a:schemeClr val="tx2">
                <a:lumMod val="20000"/>
                <a:lumOff val="80000"/>
              </a:schemeClr>
            </a:solidFill>
            <a:ln w="28575">
              <a:solidFill>
                <a:schemeClr val="bg1"/>
              </a:solidFill>
              <a:round/>
            </a:ln>
          </p:spPr>
          <p:txBody>
            <a:bodyPr anchor="ctr"/>
            <a:lstStyle/>
            <a:p>
              <a:pPr algn="ctr"/>
              <a:endParaRPr dirty="0"/>
            </a:p>
          </p:txBody>
        </p:sp>
        <p:sp>
          <p:nvSpPr>
            <p:cNvPr id="9" name="îś1íḋê"/>
            <p:cNvSpPr/>
            <p:nvPr/>
          </p:nvSpPr>
          <p:spPr bwMode="auto">
            <a:xfrm>
              <a:off x="7321896" y="3768965"/>
              <a:ext cx="2139929" cy="1016409"/>
            </a:xfrm>
            <a:custGeom>
              <a:avLst/>
              <a:gdLst/>
              <a:ahLst/>
              <a:cxnLst>
                <a:cxn ang="0">
                  <a:pos x="0" y="187"/>
                </a:cxn>
                <a:cxn ang="0">
                  <a:pos x="119" y="286"/>
                </a:cxn>
                <a:cxn ang="0">
                  <a:pos x="67" y="415"/>
                </a:cxn>
                <a:cxn ang="0">
                  <a:pos x="387" y="544"/>
                </a:cxn>
                <a:cxn ang="0">
                  <a:pos x="440" y="415"/>
                </a:cxn>
                <a:cxn ang="0">
                  <a:pos x="722" y="412"/>
                </a:cxn>
                <a:cxn ang="0">
                  <a:pos x="777" y="540"/>
                </a:cxn>
                <a:cxn ang="0">
                  <a:pos x="1095" y="405"/>
                </a:cxn>
                <a:cxn ang="0">
                  <a:pos x="1040" y="276"/>
                </a:cxn>
                <a:cxn ang="0">
                  <a:pos x="1145" y="187"/>
                </a:cxn>
                <a:cxn ang="0">
                  <a:pos x="956" y="0"/>
                </a:cxn>
                <a:cxn ang="0">
                  <a:pos x="784" y="117"/>
                </a:cxn>
                <a:cxn ang="0">
                  <a:pos x="573" y="160"/>
                </a:cxn>
                <a:cxn ang="0">
                  <a:pos x="189" y="0"/>
                </a:cxn>
                <a:cxn ang="0">
                  <a:pos x="0" y="187"/>
                </a:cxn>
              </a:cxnLst>
              <a:rect l="0" t="0" r="r" b="b"/>
              <a:pathLst>
                <a:path w="1145" h="544">
                  <a:moveTo>
                    <a:pt x="0" y="187"/>
                  </a:moveTo>
                  <a:cubicBezTo>
                    <a:pt x="36" y="224"/>
                    <a:pt x="76" y="257"/>
                    <a:pt x="119" y="286"/>
                  </a:cubicBezTo>
                  <a:cubicBezTo>
                    <a:pt x="67" y="415"/>
                    <a:pt x="67" y="415"/>
                    <a:pt x="67" y="415"/>
                  </a:cubicBezTo>
                  <a:cubicBezTo>
                    <a:pt x="387" y="544"/>
                    <a:pt x="387" y="544"/>
                    <a:pt x="387" y="544"/>
                  </a:cubicBezTo>
                  <a:cubicBezTo>
                    <a:pt x="440" y="415"/>
                    <a:pt x="440" y="415"/>
                    <a:pt x="440" y="415"/>
                  </a:cubicBezTo>
                  <a:cubicBezTo>
                    <a:pt x="533" y="430"/>
                    <a:pt x="629" y="429"/>
                    <a:pt x="722" y="412"/>
                  </a:cubicBezTo>
                  <a:cubicBezTo>
                    <a:pt x="777" y="540"/>
                    <a:pt x="777" y="540"/>
                    <a:pt x="777" y="540"/>
                  </a:cubicBezTo>
                  <a:cubicBezTo>
                    <a:pt x="1095" y="405"/>
                    <a:pt x="1095" y="405"/>
                    <a:pt x="1095" y="405"/>
                  </a:cubicBezTo>
                  <a:cubicBezTo>
                    <a:pt x="1040" y="276"/>
                    <a:pt x="1040" y="276"/>
                    <a:pt x="1040" y="276"/>
                  </a:cubicBezTo>
                  <a:cubicBezTo>
                    <a:pt x="1078" y="249"/>
                    <a:pt x="1113" y="220"/>
                    <a:pt x="1145" y="187"/>
                  </a:cubicBezTo>
                  <a:cubicBezTo>
                    <a:pt x="956" y="0"/>
                    <a:pt x="956" y="0"/>
                    <a:pt x="956" y="0"/>
                  </a:cubicBezTo>
                  <a:cubicBezTo>
                    <a:pt x="908" y="49"/>
                    <a:pt x="850" y="89"/>
                    <a:pt x="784" y="117"/>
                  </a:cubicBezTo>
                  <a:cubicBezTo>
                    <a:pt x="717" y="146"/>
                    <a:pt x="646" y="160"/>
                    <a:pt x="573" y="160"/>
                  </a:cubicBezTo>
                  <a:cubicBezTo>
                    <a:pt x="426" y="160"/>
                    <a:pt x="289" y="101"/>
                    <a:pt x="189" y="0"/>
                  </a:cubicBezTo>
                  <a:lnTo>
                    <a:pt x="0" y="187"/>
                  </a:lnTo>
                  <a:close/>
                </a:path>
              </a:pathLst>
            </a:custGeom>
            <a:solidFill>
              <a:schemeClr val="tx2">
                <a:lumMod val="20000"/>
                <a:lumOff val="80000"/>
              </a:schemeClr>
            </a:solidFill>
            <a:ln w="28575">
              <a:solidFill>
                <a:schemeClr val="bg1"/>
              </a:solidFill>
              <a:round/>
            </a:ln>
          </p:spPr>
          <p:txBody>
            <a:bodyPr anchor="ctr"/>
            <a:lstStyle/>
            <a:p>
              <a:pPr algn="ctr"/>
              <a:endParaRPr dirty="0"/>
            </a:p>
          </p:txBody>
        </p:sp>
        <p:sp>
          <p:nvSpPr>
            <p:cNvPr id="13" name="íṣliḍè"/>
            <p:cNvSpPr/>
            <p:nvPr/>
          </p:nvSpPr>
          <p:spPr bwMode="auto">
            <a:xfrm>
              <a:off x="7381148" y="2046083"/>
              <a:ext cx="2021424" cy="2021424"/>
            </a:xfrm>
            <a:prstGeom prst="ellipse">
              <a:avLst/>
            </a:prstGeom>
            <a:solidFill>
              <a:schemeClr val="bg1"/>
            </a:solidFill>
            <a:ln w="9525">
              <a:noFill/>
              <a:round/>
            </a:ln>
          </p:spPr>
          <p:txBody>
            <a:bodyPr anchor="ctr"/>
            <a:lstStyle/>
            <a:p>
              <a:pPr algn="ctr"/>
              <a:endParaRPr dirty="0"/>
            </a:p>
          </p:txBody>
        </p:sp>
        <p:sp>
          <p:nvSpPr>
            <p:cNvPr id="14" name="ïṩlíďè"/>
            <p:cNvSpPr/>
            <p:nvPr/>
          </p:nvSpPr>
          <p:spPr bwMode="auto">
            <a:xfrm>
              <a:off x="7846286" y="2364170"/>
              <a:ext cx="1232676" cy="1230362"/>
            </a:xfrm>
            <a:custGeom>
              <a:avLst/>
              <a:gdLst>
                <a:gd name="connsiteX0" fmla="*/ 278663 w 601358"/>
                <a:gd name="connsiteY0" fmla="*/ 227291 h 600230"/>
                <a:gd name="connsiteX1" fmla="*/ 321097 w 601358"/>
                <a:gd name="connsiteY1" fmla="*/ 237836 h 600230"/>
                <a:gd name="connsiteX2" fmla="*/ 278077 w 601358"/>
                <a:gd name="connsiteY2" fmla="*/ 280600 h 600230"/>
                <a:gd name="connsiteX3" fmla="*/ 237207 w 601358"/>
                <a:gd name="connsiteY3" fmla="*/ 321998 h 600230"/>
                <a:gd name="connsiteX4" fmla="*/ 278663 w 601358"/>
                <a:gd name="connsiteY4" fmla="*/ 363591 h 600230"/>
                <a:gd name="connsiteX5" fmla="*/ 320119 w 601358"/>
                <a:gd name="connsiteY5" fmla="*/ 322779 h 600230"/>
                <a:gd name="connsiteX6" fmla="*/ 363139 w 601358"/>
                <a:gd name="connsiteY6" fmla="*/ 279819 h 600230"/>
                <a:gd name="connsiteX7" fmla="*/ 373503 w 601358"/>
                <a:gd name="connsiteY7" fmla="*/ 321998 h 600230"/>
                <a:gd name="connsiteX8" fmla="*/ 278663 w 601358"/>
                <a:gd name="connsiteY8" fmla="*/ 416900 h 600230"/>
                <a:gd name="connsiteX9" fmla="*/ 183823 w 601358"/>
                <a:gd name="connsiteY9" fmla="*/ 321998 h 600230"/>
                <a:gd name="connsiteX10" fmla="*/ 278663 w 601358"/>
                <a:gd name="connsiteY10" fmla="*/ 227291 h 600230"/>
                <a:gd name="connsiteX11" fmla="*/ 278663 w 601358"/>
                <a:gd name="connsiteY11" fmla="*/ 135486 h 600230"/>
                <a:gd name="connsiteX12" fmla="*/ 387996 w 601358"/>
                <a:gd name="connsiteY12" fmla="*/ 171031 h 600230"/>
                <a:gd name="connsiteX13" fmla="*/ 349466 w 601358"/>
                <a:gd name="connsiteY13" fmla="*/ 209310 h 600230"/>
                <a:gd name="connsiteX14" fmla="*/ 278663 w 601358"/>
                <a:gd name="connsiteY14" fmla="*/ 188803 h 600230"/>
                <a:gd name="connsiteX15" fmla="*/ 145271 w 601358"/>
                <a:gd name="connsiteY15" fmla="*/ 321999 h 600230"/>
                <a:gd name="connsiteX16" fmla="*/ 278663 w 601358"/>
                <a:gd name="connsiteY16" fmla="*/ 455390 h 600230"/>
                <a:gd name="connsiteX17" fmla="*/ 412249 w 601358"/>
                <a:gd name="connsiteY17" fmla="*/ 321999 h 600230"/>
                <a:gd name="connsiteX18" fmla="*/ 391517 w 601358"/>
                <a:gd name="connsiteY18" fmla="*/ 251300 h 600230"/>
                <a:gd name="connsiteX19" fmla="*/ 430048 w 601358"/>
                <a:gd name="connsiteY19" fmla="*/ 213021 h 600230"/>
                <a:gd name="connsiteX20" fmla="*/ 465449 w 601358"/>
                <a:gd name="connsiteY20" fmla="*/ 321999 h 600230"/>
                <a:gd name="connsiteX21" fmla="*/ 278663 w 601358"/>
                <a:gd name="connsiteY21" fmla="*/ 508707 h 600230"/>
                <a:gd name="connsiteX22" fmla="*/ 91876 w 601358"/>
                <a:gd name="connsiteY22" fmla="*/ 321999 h 600230"/>
                <a:gd name="connsiteX23" fmla="*/ 278663 w 601358"/>
                <a:gd name="connsiteY23" fmla="*/ 135486 h 600230"/>
                <a:gd name="connsiteX24" fmla="*/ 278671 w 601358"/>
                <a:gd name="connsiteY24" fmla="*/ 43751 h 600230"/>
                <a:gd name="connsiteX25" fmla="*/ 453500 w 601358"/>
                <a:gd name="connsiteY25" fmla="*/ 105647 h 600230"/>
                <a:gd name="connsiteX26" fmla="*/ 415366 w 601358"/>
                <a:gd name="connsiteY26" fmla="*/ 143527 h 600230"/>
                <a:gd name="connsiteX27" fmla="*/ 278671 w 601358"/>
                <a:gd name="connsiteY27" fmla="*/ 97056 h 600230"/>
                <a:gd name="connsiteX28" fmla="*/ 53387 w 601358"/>
                <a:gd name="connsiteY28" fmla="*/ 321991 h 600230"/>
                <a:gd name="connsiteX29" fmla="*/ 278671 w 601358"/>
                <a:gd name="connsiteY29" fmla="*/ 547120 h 600230"/>
                <a:gd name="connsiteX30" fmla="*/ 504150 w 601358"/>
                <a:gd name="connsiteY30" fmla="*/ 321991 h 600230"/>
                <a:gd name="connsiteX31" fmla="*/ 457411 w 601358"/>
                <a:gd name="connsiteY31" fmla="*/ 185507 h 600230"/>
                <a:gd name="connsiteX32" fmla="*/ 495545 w 601358"/>
                <a:gd name="connsiteY32" fmla="*/ 147627 h 600230"/>
                <a:gd name="connsiteX33" fmla="*/ 557537 w 601358"/>
                <a:gd name="connsiteY33" fmla="*/ 321991 h 600230"/>
                <a:gd name="connsiteX34" fmla="*/ 278671 w 601358"/>
                <a:gd name="connsiteY34" fmla="*/ 600230 h 600230"/>
                <a:gd name="connsiteX35" fmla="*/ 0 w 601358"/>
                <a:gd name="connsiteY35" fmla="*/ 321991 h 600230"/>
                <a:gd name="connsiteX36" fmla="*/ 278671 w 601358"/>
                <a:gd name="connsiteY36" fmla="*/ 43751 h 600230"/>
                <a:gd name="connsiteX37" fmla="*/ 531345 w 601358"/>
                <a:gd name="connsiteY37" fmla="*/ 0 h 600230"/>
                <a:gd name="connsiteX38" fmla="*/ 549142 w 601358"/>
                <a:gd name="connsiteY38" fmla="*/ 17770 h 600230"/>
                <a:gd name="connsiteX39" fmla="*/ 549142 w 601358"/>
                <a:gd name="connsiteY39" fmla="*/ 52138 h 600230"/>
                <a:gd name="connsiteX40" fmla="*/ 583562 w 601358"/>
                <a:gd name="connsiteY40" fmla="*/ 52138 h 600230"/>
                <a:gd name="connsiteX41" fmla="*/ 601358 w 601358"/>
                <a:gd name="connsiteY41" fmla="*/ 69907 h 600230"/>
                <a:gd name="connsiteX42" fmla="*/ 583562 w 601358"/>
                <a:gd name="connsiteY42" fmla="*/ 87677 h 600230"/>
                <a:gd name="connsiteX43" fmla="*/ 538777 w 601358"/>
                <a:gd name="connsiteY43" fmla="*/ 87677 h 600230"/>
                <a:gd name="connsiteX44" fmla="*/ 522936 w 601358"/>
                <a:gd name="connsiteY44" fmla="*/ 103299 h 600230"/>
                <a:gd name="connsiteX45" fmla="*/ 531150 w 601358"/>
                <a:gd name="connsiteY45" fmla="*/ 103299 h 600230"/>
                <a:gd name="connsiteX46" fmla="*/ 548946 w 601358"/>
                <a:gd name="connsiteY46" fmla="*/ 121069 h 600230"/>
                <a:gd name="connsiteX47" fmla="*/ 531150 w 601358"/>
                <a:gd name="connsiteY47" fmla="*/ 138838 h 600230"/>
                <a:gd name="connsiteX48" fmla="*/ 487343 w 601358"/>
                <a:gd name="connsiteY48" fmla="*/ 138838 h 600230"/>
                <a:gd name="connsiteX49" fmla="*/ 291385 w 601358"/>
                <a:gd name="connsiteY49" fmla="*/ 334696 h 600230"/>
                <a:gd name="connsiteX50" fmla="*/ 278673 w 601358"/>
                <a:gd name="connsiteY50" fmla="*/ 339773 h 600230"/>
                <a:gd name="connsiteX51" fmla="*/ 266157 w 601358"/>
                <a:gd name="connsiteY51" fmla="*/ 334696 h 600230"/>
                <a:gd name="connsiteX52" fmla="*/ 266157 w 601358"/>
                <a:gd name="connsiteY52" fmla="*/ 309506 h 600230"/>
                <a:gd name="connsiteX53" fmla="*/ 461332 w 601358"/>
                <a:gd name="connsiteY53" fmla="*/ 114625 h 600230"/>
                <a:gd name="connsiteX54" fmla="*/ 461332 w 601358"/>
                <a:gd name="connsiteY54" fmla="*/ 69126 h 600230"/>
                <a:gd name="connsiteX55" fmla="*/ 479129 w 601358"/>
                <a:gd name="connsiteY55" fmla="*/ 51356 h 600230"/>
                <a:gd name="connsiteX56" fmla="*/ 496926 w 601358"/>
                <a:gd name="connsiteY56" fmla="*/ 69126 h 600230"/>
                <a:gd name="connsiteX57" fmla="*/ 496926 w 601358"/>
                <a:gd name="connsiteY57" fmla="*/ 79085 h 600230"/>
                <a:gd name="connsiteX58" fmla="*/ 513549 w 601358"/>
                <a:gd name="connsiteY58" fmla="*/ 62487 h 600230"/>
                <a:gd name="connsiteX59" fmla="*/ 513549 w 601358"/>
                <a:gd name="connsiteY59" fmla="*/ 17770 h 600230"/>
                <a:gd name="connsiteX60" fmla="*/ 531345 w 601358"/>
                <a:gd name="connsiteY60" fmla="*/ 0 h 600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1358" h="600230">
                  <a:moveTo>
                    <a:pt x="278663" y="227291"/>
                  </a:moveTo>
                  <a:cubicBezTo>
                    <a:pt x="293916" y="227291"/>
                    <a:pt x="308191" y="231392"/>
                    <a:pt x="321097" y="237836"/>
                  </a:cubicBezTo>
                  <a:lnTo>
                    <a:pt x="278077" y="280600"/>
                  </a:lnTo>
                  <a:cubicBezTo>
                    <a:pt x="255393" y="280991"/>
                    <a:pt x="237207" y="299346"/>
                    <a:pt x="237207" y="321998"/>
                  </a:cubicBezTo>
                  <a:cubicBezTo>
                    <a:pt x="237207" y="344845"/>
                    <a:pt x="255784" y="363591"/>
                    <a:pt x="278663" y="363591"/>
                  </a:cubicBezTo>
                  <a:cubicBezTo>
                    <a:pt x="301347" y="363591"/>
                    <a:pt x="319728" y="345235"/>
                    <a:pt x="320119" y="322779"/>
                  </a:cubicBezTo>
                  <a:lnTo>
                    <a:pt x="363139" y="279819"/>
                  </a:lnTo>
                  <a:cubicBezTo>
                    <a:pt x="369592" y="292512"/>
                    <a:pt x="373503" y="306767"/>
                    <a:pt x="373503" y="321998"/>
                  </a:cubicBezTo>
                  <a:cubicBezTo>
                    <a:pt x="373503" y="374331"/>
                    <a:pt x="331070" y="416900"/>
                    <a:pt x="278663" y="416900"/>
                  </a:cubicBezTo>
                  <a:cubicBezTo>
                    <a:pt x="226452" y="416900"/>
                    <a:pt x="183823" y="374331"/>
                    <a:pt x="183823" y="321998"/>
                  </a:cubicBezTo>
                  <a:cubicBezTo>
                    <a:pt x="183823" y="269860"/>
                    <a:pt x="226452" y="227291"/>
                    <a:pt x="278663" y="227291"/>
                  </a:cubicBezTo>
                  <a:close/>
                  <a:moveTo>
                    <a:pt x="278663" y="135486"/>
                  </a:moveTo>
                  <a:cubicBezTo>
                    <a:pt x="319541" y="135486"/>
                    <a:pt x="357094" y="148766"/>
                    <a:pt x="387996" y="171031"/>
                  </a:cubicBezTo>
                  <a:lnTo>
                    <a:pt x="349466" y="209310"/>
                  </a:lnTo>
                  <a:cubicBezTo>
                    <a:pt x="328929" y="196420"/>
                    <a:pt x="304676" y="188803"/>
                    <a:pt x="278663" y="188803"/>
                  </a:cubicBezTo>
                  <a:cubicBezTo>
                    <a:pt x="205121" y="188803"/>
                    <a:pt x="145271" y="248566"/>
                    <a:pt x="145271" y="321999"/>
                  </a:cubicBezTo>
                  <a:cubicBezTo>
                    <a:pt x="145271" y="395432"/>
                    <a:pt x="205121" y="455390"/>
                    <a:pt x="278663" y="455390"/>
                  </a:cubicBezTo>
                  <a:cubicBezTo>
                    <a:pt x="352204" y="455390"/>
                    <a:pt x="412249" y="395627"/>
                    <a:pt x="412249" y="321999"/>
                  </a:cubicBezTo>
                  <a:cubicBezTo>
                    <a:pt x="412249" y="296024"/>
                    <a:pt x="404621" y="271806"/>
                    <a:pt x="391517" y="251300"/>
                  </a:cubicBezTo>
                  <a:lnTo>
                    <a:pt x="430048" y="213021"/>
                  </a:lnTo>
                  <a:cubicBezTo>
                    <a:pt x="452345" y="243683"/>
                    <a:pt x="465449" y="281376"/>
                    <a:pt x="465449" y="321999"/>
                  </a:cubicBezTo>
                  <a:cubicBezTo>
                    <a:pt x="465449" y="424923"/>
                    <a:pt x="381738" y="508707"/>
                    <a:pt x="278663" y="508707"/>
                  </a:cubicBezTo>
                  <a:cubicBezTo>
                    <a:pt x="175587" y="508707"/>
                    <a:pt x="91876" y="424923"/>
                    <a:pt x="91876" y="321999"/>
                  </a:cubicBezTo>
                  <a:cubicBezTo>
                    <a:pt x="91876" y="219270"/>
                    <a:pt x="175587" y="135486"/>
                    <a:pt x="278663" y="135486"/>
                  </a:cubicBezTo>
                  <a:close/>
                  <a:moveTo>
                    <a:pt x="278671" y="43751"/>
                  </a:moveTo>
                  <a:cubicBezTo>
                    <a:pt x="344770" y="43751"/>
                    <a:pt x="405588" y="66986"/>
                    <a:pt x="453500" y="105647"/>
                  </a:cubicBezTo>
                  <a:lnTo>
                    <a:pt x="415366" y="143527"/>
                  </a:lnTo>
                  <a:cubicBezTo>
                    <a:pt x="377428" y="114629"/>
                    <a:pt x="330103" y="97056"/>
                    <a:pt x="278671" y="97056"/>
                  </a:cubicBezTo>
                  <a:cubicBezTo>
                    <a:pt x="154491" y="97056"/>
                    <a:pt x="53387" y="198003"/>
                    <a:pt x="53387" y="321991"/>
                  </a:cubicBezTo>
                  <a:cubicBezTo>
                    <a:pt x="53387" y="446173"/>
                    <a:pt x="154491" y="547120"/>
                    <a:pt x="278671" y="547120"/>
                  </a:cubicBezTo>
                  <a:cubicBezTo>
                    <a:pt x="403046" y="547120"/>
                    <a:pt x="504150" y="446173"/>
                    <a:pt x="504150" y="321991"/>
                  </a:cubicBezTo>
                  <a:cubicBezTo>
                    <a:pt x="504150" y="270638"/>
                    <a:pt x="486550" y="223582"/>
                    <a:pt x="457411" y="185507"/>
                  </a:cubicBezTo>
                  <a:lnTo>
                    <a:pt x="495545" y="147627"/>
                  </a:lnTo>
                  <a:cubicBezTo>
                    <a:pt x="534070" y="195269"/>
                    <a:pt x="557537" y="255994"/>
                    <a:pt x="557537" y="321991"/>
                  </a:cubicBezTo>
                  <a:cubicBezTo>
                    <a:pt x="557537" y="475462"/>
                    <a:pt x="432380" y="600230"/>
                    <a:pt x="278671" y="600230"/>
                  </a:cubicBezTo>
                  <a:cubicBezTo>
                    <a:pt x="124962" y="600230"/>
                    <a:pt x="0" y="475462"/>
                    <a:pt x="0" y="321991"/>
                  </a:cubicBezTo>
                  <a:cubicBezTo>
                    <a:pt x="0" y="168519"/>
                    <a:pt x="124962" y="43751"/>
                    <a:pt x="278671" y="43751"/>
                  </a:cubicBezTo>
                  <a:close/>
                  <a:moveTo>
                    <a:pt x="531345" y="0"/>
                  </a:moveTo>
                  <a:cubicBezTo>
                    <a:pt x="541124" y="0"/>
                    <a:pt x="549142" y="8006"/>
                    <a:pt x="549142" y="17770"/>
                  </a:cubicBezTo>
                  <a:lnTo>
                    <a:pt x="549142" y="52138"/>
                  </a:lnTo>
                  <a:lnTo>
                    <a:pt x="583562" y="52138"/>
                  </a:lnTo>
                  <a:cubicBezTo>
                    <a:pt x="593340" y="52138"/>
                    <a:pt x="601358" y="59948"/>
                    <a:pt x="601358" y="69907"/>
                  </a:cubicBezTo>
                  <a:cubicBezTo>
                    <a:pt x="601358" y="79671"/>
                    <a:pt x="593340" y="87677"/>
                    <a:pt x="583562" y="87677"/>
                  </a:cubicBezTo>
                  <a:lnTo>
                    <a:pt x="538777" y="87677"/>
                  </a:lnTo>
                  <a:lnTo>
                    <a:pt x="522936" y="103299"/>
                  </a:lnTo>
                  <a:lnTo>
                    <a:pt x="531150" y="103299"/>
                  </a:lnTo>
                  <a:cubicBezTo>
                    <a:pt x="541124" y="103299"/>
                    <a:pt x="548946" y="111305"/>
                    <a:pt x="548946" y="121069"/>
                  </a:cubicBezTo>
                  <a:cubicBezTo>
                    <a:pt x="548946" y="130832"/>
                    <a:pt x="541124" y="138838"/>
                    <a:pt x="531150" y="138838"/>
                  </a:cubicBezTo>
                  <a:lnTo>
                    <a:pt x="487343" y="138838"/>
                  </a:lnTo>
                  <a:lnTo>
                    <a:pt x="291385" y="334696"/>
                  </a:lnTo>
                  <a:cubicBezTo>
                    <a:pt x="287865" y="338016"/>
                    <a:pt x="283367" y="339773"/>
                    <a:pt x="278673" y="339773"/>
                  </a:cubicBezTo>
                  <a:cubicBezTo>
                    <a:pt x="274175" y="339773"/>
                    <a:pt x="269677" y="338016"/>
                    <a:pt x="266157" y="334696"/>
                  </a:cubicBezTo>
                  <a:cubicBezTo>
                    <a:pt x="259116" y="327666"/>
                    <a:pt x="259116" y="316536"/>
                    <a:pt x="266157" y="309506"/>
                  </a:cubicBezTo>
                  <a:lnTo>
                    <a:pt x="461332" y="114625"/>
                  </a:lnTo>
                  <a:lnTo>
                    <a:pt x="461332" y="69126"/>
                  </a:lnTo>
                  <a:cubicBezTo>
                    <a:pt x="461332" y="59167"/>
                    <a:pt x="469155" y="51356"/>
                    <a:pt x="479129" y="51356"/>
                  </a:cubicBezTo>
                  <a:cubicBezTo>
                    <a:pt x="488907" y="51356"/>
                    <a:pt x="496926" y="59167"/>
                    <a:pt x="496926" y="69126"/>
                  </a:cubicBezTo>
                  <a:lnTo>
                    <a:pt x="496926" y="79085"/>
                  </a:lnTo>
                  <a:lnTo>
                    <a:pt x="513549" y="62487"/>
                  </a:lnTo>
                  <a:lnTo>
                    <a:pt x="513549" y="17770"/>
                  </a:lnTo>
                  <a:cubicBezTo>
                    <a:pt x="513549" y="8006"/>
                    <a:pt x="521567" y="0"/>
                    <a:pt x="531345" y="0"/>
                  </a:cubicBezTo>
                  <a:close/>
                </a:path>
              </a:pathLst>
            </a:custGeom>
            <a:solidFill>
              <a:schemeClr val="accent1"/>
            </a:solidFill>
            <a:ln w="9525">
              <a:noFill/>
              <a:round/>
            </a:ln>
          </p:spPr>
          <p:txBody>
            <a:bodyPr wrap="square"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sp>
          <p:nvSpPr>
            <p:cNvPr id="28" name="íṡḻîde"/>
            <p:cNvSpPr/>
            <p:nvPr/>
          </p:nvSpPr>
          <p:spPr bwMode="auto">
            <a:xfrm>
              <a:off x="880208" y="3918582"/>
              <a:ext cx="360052" cy="359508"/>
            </a:xfrm>
            <a:custGeom>
              <a:avLst/>
              <a:gdLst>
                <a:gd name="connsiteX0" fmla="*/ 257564 w 607639"/>
                <a:gd name="connsiteY0" fmla="*/ 417889 h 606722"/>
                <a:gd name="connsiteX1" fmla="*/ 261939 w 607639"/>
                <a:gd name="connsiteY1" fmla="*/ 435248 h 606722"/>
                <a:gd name="connsiteX2" fmla="*/ 253189 w 607639"/>
                <a:gd name="connsiteY2" fmla="*/ 435248 h 606722"/>
                <a:gd name="connsiteX3" fmla="*/ 455707 w 607639"/>
                <a:gd name="connsiteY3" fmla="*/ 316558 h 606722"/>
                <a:gd name="connsiteX4" fmla="*/ 435859 w 607639"/>
                <a:gd name="connsiteY4" fmla="*/ 336288 h 606722"/>
                <a:gd name="connsiteX5" fmla="*/ 435859 w 607639"/>
                <a:gd name="connsiteY5" fmla="*/ 494567 h 606722"/>
                <a:gd name="connsiteX6" fmla="*/ 455707 w 607639"/>
                <a:gd name="connsiteY6" fmla="*/ 514385 h 606722"/>
                <a:gd name="connsiteX7" fmla="*/ 508576 w 607639"/>
                <a:gd name="connsiteY7" fmla="*/ 514385 h 606722"/>
                <a:gd name="connsiteX8" fmla="*/ 528336 w 607639"/>
                <a:gd name="connsiteY8" fmla="*/ 494567 h 606722"/>
                <a:gd name="connsiteX9" fmla="*/ 508576 w 607639"/>
                <a:gd name="connsiteY9" fmla="*/ 474837 h 606722"/>
                <a:gd name="connsiteX10" fmla="*/ 475555 w 607639"/>
                <a:gd name="connsiteY10" fmla="*/ 474837 h 606722"/>
                <a:gd name="connsiteX11" fmla="*/ 475555 w 607639"/>
                <a:gd name="connsiteY11" fmla="*/ 435201 h 606722"/>
                <a:gd name="connsiteX12" fmla="*/ 508576 w 607639"/>
                <a:gd name="connsiteY12" fmla="*/ 435201 h 606722"/>
                <a:gd name="connsiteX13" fmla="*/ 528336 w 607639"/>
                <a:gd name="connsiteY13" fmla="*/ 415472 h 606722"/>
                <a:gd name="connsiteX14" fmla="*/ 508576 w 607639"/>
                <a:gd name="connsiteY14" fmla="*/ 395653 h 606722"/>
                <a:gd name="connsiteX15" fmla="*/ 475555 w 607639"/>
                <a:gd name="connsiteY15" fmla="*/ 395653 h 606722"/>
                <a:gd name="connsiteX16" fmla="*/ 475555 w 607639"/>
                <a:gd name="connsiteY16" fmla="*/ 356106 h 606722"/>
                <a:gd name="connsiteX17" fmla="*/ 508576 w 607639"/>
                <a:gd name="connsiteY17" fmla="*/ 356106 h 606722"/>
                <a:gd name="connsiteX18" fmla="*/ 528336 w 607639"/>
                <a:gd name="connsiteY18" fmla="*/ 336288 h 606722"/>
                <a:gd name="connsiteX19" fmla="*/ 508576 w 607639"/>
                <a:gd name="connsiteY19" fmla="*/ 316558 h 606722"/>
                <a:gd name="connsiteX20" fmla="*/ 350058 w 607639"/>
                <a:gd name="connsiteY20" fmla="*/ 316558 h 606722"/>
                <a:gd name="connsiteX21" fmla="*/ 330210 w 607639"/>
                <a:gd name="connsiteY21" fmla="*/ 336288 h 606722"/>
                <a:gd name="connsiteX22" fmla="*/ 330210 w 607639"/>
                <a:gd name="connsiteY22" fmla="*/ 494567 h 606722"/>
                <a:gd name="connsiteX23" fmla="*/ 350058 w 607639"/>
                <a:gd name="connsiteY23" fmla="*/ 514385 h 606722"/>
                <a:gd name="connsiteX24" fmla="*/ 402838 w 607639"/>
                <a:gd name="connsiteY24" fmla="*/ 514385 h 606722"/>
                <a:gd name="connsiteX25" fmla="*/ 422686 w 607639"/>
                <a:gd name="connsiteY25" fmla="*/ 494567 h 606722"/>
                <a:gd name="connsiteX26" fmla="*/ 402838 w 607639"/>
                <a:gd name="connsiteY26" fmla="*/ 474837 h 606722"/>
                <a:gd name="connsiteX27" fmla="*/ 369817 w 607639"/>
                <a:gd name="connsiteY27" fmla="*/ 474837 h 606722"/>
                <a:gd name="connsiteX28" fmla="*/ 369817 w 607639"/>
                <a:gd name="connsiteY28" fmla="*/ 336288 h 606722"/>
                <a:gd name="connsiteX29" fmla="*/ 350058 w 607639"/>
                <a:gd name="connsiteY29" fmla="*/ 316558 h 606722"/>
                <a:gd name="connsiteX30" fmla="*/ 257582 w 607639"/>
                <a:gd name="connsiteY30" fmla="*/ 316558 h 606722"/>
                <a:gd name="connsiteX31" fmla="*/ 238356 w 607639"/>
                <a:gd name="connsiteY31" fmla="*/ 331489 h 606722"/>
                <a:gd name="connsiteX32" fmla="*/ 198749 w 607639"/>
                <a:gd name="connsiteY32" fmla="*/ 489768 h 606722"/>
                <a:gd name="connsiteX33" fmla="*/ 213168 w 607639"/>
                <a:gd name="connsiteY33" fmla="*/ 513763 h 606722"/>
                <a:gd name="connsiteX34" fmla="*/ 237199 w 607639"/>
                <a:gd name="connsiteY34" fmla="*/ 499366 h 606722"/>
                <a:gd name="connsiteX35" fmla="*/ 243341 w 607639"/>
                <a:gd name="connsiteY35" fmla="*/ 474837 h 606722"/>
                <a:gd name="connsiteX36" fmla="*/ 271822 w 607639"/>
                <a:gd name="connsiteY36" fmla="*/ 474837 h 606722"/>
                <a:gd name="connsiteX37" fmla="*/ 277964 w 607639"/>
                <a:gd name="connsiteY37" fmla="*/ 499366 h 606722"/>
                <a:gd name="connsiteX38" fmla="*/ 297189 w 607639"/>
                <a:gd name="connsiteY38" fmla="*/ 514385 h 606722"/>
                <a:gd name="connsiteX39" fmla="*/ 301995 w 607639"/>
                <a:gd name="connsiteY39" fmla="*/ 513763 h 606722"/>
                <a:gd name="connsiteX40" fmla="*/ 316414 w 607639"/>
                <a:gd name="connsiteY40" fmla="*/ 489768 h 606722"/>
                <a:gd name="connsiteX41" fmla="*/ 276807 w 607639"/>
                <a:gd name="connsiteY41" fmla="*/ 331489 h 606722"/>
                <a:gd name="connsiteX42" fmla="*/ 257582 w 607639"/>
                <a:gd name="connsiteY42" fmla="*/ 316558 h 606722"/>
                <a:gd name="connsiteX43" fmla="*/ 112236 w 607639"/>
                <a:gd name="connsiteY43" fmla="*/ 316558 h 606722"/>
                <a:gd name="connsiteX44" fmla="*/ 92477 w 607639"/>
                <a:gd name="connsiteY44" fmla="*/ 336288 h 606722"/>
                <a:gd name="connsiteX45" fmla="*/ 92477 w 607639"/>
                <a:gd name="connsiteY45" fmla="*/ 415472 h 606722"/>
                <a:gd name="connsiteX46" fmla="*/ 112236 w 607639"/>
                <a:gd name="connsiteY46" fmla="*/ 435201 h 606722"/>
                <a:gd name="connsiteX47" fmla="*/ 145257 w 607639"/>
                <a:gd name="connsiteY47" fmla="*/ 435201 h 606722"/>
                <a:gd name="connsiteX48" fmla="*/ 145257 w 607639"/>
                <a:gd name="connsiteY48" fmla="*/ 474837 h 606722"/>
                <a:gd name="connsiteX49" fmla="*/ 112236 w 607639"/>
                <a:gd name="connsiteY49" fmla="*/ 474837 h 606722"/>
                <a:gd name="connsiteX50" fmla="*/ 92477 w 607639"/>
                <a:gd name="connsiteY50" fmla="*/ 494567 h 606722"/>
                <a:gd name="connsiteX51" fmla="*/ 112236 w 607639"/>
                <a:gd name="connsiteY51" fmla="*/ 514385 h 606722"/>
                <a:gd name="connsiteX52" fmla="*/ 165105 w 607639"/>
                <a:gd name="connsiteY52" fmla="*/ 514385 h 606722"/>
                <a:gd name="connsiteX53" fmla="*/ 184953 w 607639"/>
                <a:gd name="connsiteY53" fmla="*/ 494567 h 606722"/>
                <a:gd name="connsiteX54" fmla="*/ 184953 w 607639"/>
                <a:gd name="connsiteY54" fmla="*/ 415472 h 606722"/>
                <a:gd name="connsiteX55" fmla="*/ 165105 w 607639"/>
                <a:gd name="connsiteY55" fmla="*/ 395653 h 606722"/>
                <a:gd name="connsiteX56" fmla="*/ 132084 w 607639"/>
                <a:gd name="connsiteY56" fmla="*/ 395653 h 606722"/>
                <a:gd name="connsiteX57" fmla="*/ 132084 w 607639"/>
                <a:gd name="connsiteY57" fmla="*/ 356106 h 606722"/>
                <a:gd name="connsiteX58" fmla="*/ 165105 w 607639"/>
                <a:gd name="connsiteY58" fmla="*/ 356106 h 606722"/>
                <a:gd name="connsiteX59" fmla="*/ 184953 w 607639"/>
                <a:gd name="connsiteY59" fmla="*/ 336288 h 606722"/>
                <a:gd name="connsiteX60" fmla="*/ 165105 w 607639"/>
                <a:gd name="connsiteY60" fmla="*/ 316558 h 606722"/>
                <a:gd name="connsiteX61" fmla="*/ 501901 w 607639"/>
                <a:gd name="connsiteY61" fmla="*/ 145037 h 606722"/>
                <a:gd name="connsiteX62" fmla="*/ 501901 w 607639"/>
                <a:gd name="connsiteY62" fmla="*/ 184674 h 606722"/>
                <a:gd name="connsiteX63" fmla="*/ 541597 w 607639"/>
                <a:gd name="connsiteY63" fmla="*/ 224221 h 606722"/>
                <a:gd name="connsiteX64" fmla="*/ 567943 w 607639"/>
                <a:gd name="connsiteY64" fmla="*/ 214090 h 606722"/>
                <a:gd name="connsiteX65" fmla="*/ 567943 w 607639"/>
                <a:gd name="connsiteY65" fmla="*/ 164856 h 606722"/>
                <a:gd name="connsiteX66" fmla="*/ 548184 w 607639"/>
                <a:gd name="connsiteY66" fmla="*/ 145037 h 606722"/>
                <a:gd name="connsiteX67" fmla="*/ 383079 w 607639"/>
                <a:gd name="connsiteY67" fmla="*/ 145037 h 606722"/>
                <a:gd name="connsiteX68" fmla="*/ 383079 w 607639"/>
                <a:gd name="connsiteY68" fmla="*/ 184674 h 606722"/>
                <a:gd name="connsiteX69" fmla="*/ 422686 w 607639"/>
                <a:gd name="connsiteY69" fmla="*/ 224221 h 606722"/>
                <a:gd name="connsiteX70" fmla="*/ 462294 w 607639"/>
                <a:gd name="connsiteY70" fmla="*/ 184674 h 606722"/>
                <a:gd name="connsiteX71" fmla="*/ 462294 w 607639"/>
                <a:gd name="connsiteY71" fmla="*/ 145037 h 606722"/>
                <a:gd name="connsiteX72" fmla="*/ 264168 w 607639"/>
                <a:gd name="connsiteY72" fmla="*/ 145037 h 606722"/>
                <a:gd name="connsiteX73" fmla="*/ 264168 w 607639"/>
                <a:gd name="connsiteY73" fmla="*/ 184674 h 606722"/>
                <a:gd name="connsiteX74" fmla="*/ 303775 w 607639"/>
                <a:gd name="connsiteY74" fmla="*/ 224221 h 606722"/>
                <a:gd name="connsiteX75" fmla="*/ 343472 w 607639"/>
                <a:gd name="connsiteY75" fmla="*/ 184674 h 606722"/>
                <a:gd name="connsiteX76" fmla="*/ 343472 w 607639"/>
                <a:gd name="connsiteY76" fmla="*/ 145037 h 606722"/>
                <a:gd name="connsiteX77" fmla="*/ 145257 w 607639"/>
                <a:gd name="connsiteY77" fmla="*/ 145037 h 606722"/>
                <a:gd name="connsiteX78" fmla="*/ 145257 w 607639"/>
                <a:gd name="connsiteY78" fmla="*/ 184674 h 606722"/>
                <a:gd name="connsiteX79" fmla="*/ 184953 w 607639"/>
                <a:gd name="connsiteY79" fmla="*/ 224221 h 606722"/>
                <a:gd name="connsiteX80" fmla="*/ 224561 w 607639"/>
                <a:gd name="connsiteY80" fmla="*/ 184674 h 606722"/>
                <a:gd name="connsiteX81" fmla="*/ 224561 w 607639"/>
                <a:gd name="connsiteY81" fmla="*/ 145037 h 606722"/>
                <a:gd name="connsiteX82" fmla="*/ 59456 w 607639"/>
                <a:gd name="connsiteY82" fmla="*/ 145037 h 606722"/>
                <a:gd name="connsiteX83" fmla="*/ 39608 w 607639"/>
                <a:gd name="connsiteY83" fmla="*/ 164856 h 606722"/>
                <a:gd name="connsiteX84" fmla="*/ 39608 w 607639"/>
                <a:gd name="connsiteY84" fmla="*/ 214090 h 606722"/>
                <a:gd name="connsiteX85" fmla="*/ 66042 w 607639"/>
                <a:gd name="connsiteY85" fmla="*/ 224221 h 606722"/>
                <a:gd name="connsiteX86" fmla="*/ 105650 w 607639"/>
                <a:gd name="connsiteY86" fmla="*/ 184674 h 606722"/>
                <a:gd name="connsiteX87" fmla="*/ 105650 w 607639"/>
                <a:gd name="connsiteY87" fmla="*/ 145037 h 606722"/>
                <a:gd name="connsiteX88" fmla="*/ 99063 w 607639"/>
                <a:gd name="connsiteY88" fmla="*/ 0 h 606722"/>
                <a:gd name="connsiteX89" fmla="*/ 508576 w 607639"/>
                <a:gd name="connsiteY89" fmla="*/ 0 h 606722"/>
                <a:gd name="connsiteX90" fmla="*/ 567943 w 607639"/>
                <a:gd name="connsiteY90" fmla="*/ 59366 h 606722"/>
                <a:gd name="connsiteX91" fmla="*/ 567943 w 607639"/>
                <a:gd name="connsiteY91" fmla="*/ 108956 h 606722"/>
                <a:gd name="connsiteX92" fmla="*/ 607639 w 607639"/>
                <a:gd name="connsiteY92" fmla="*/ 164856 h 606722"/>
                <a:gd name="connsiteX93" fmla="*/ 607639 w 607639"/>
                <a:gd name="connsiteY93" fmla="*/ 586904 h 606722"/>
                <a:gd name="connsiteX94" fmla="*/ 587791 w 607639"/>
                <a:gd name="connsiteY94" fmla="*/ 606722 h 606722"/>
                <a:gd name="connsiteX95" fmla="*/ 19848 w 607639"/>
                <a:gd name="connsiteY95" fmla="*/ 606722 h 606722"/>
                <a:gd name="connsiteX96" fmla="*/ 0 w 607639"/>
                <a:gd name="connsiteY96" fmla="*/ 586904 h 606722"/>
                <a:gd name="connsiteX97" fmla="*/ 0 w 607639"/>
                <a:gd name="connsiteY97" fmla="*/ 164856 h 606722"/>
                <a:gd name="connsiteX98" fmla="*/ 39608 w 607639"/>
                <a:gd name="connsiteY98" fmla="*/ 108956 h 606722"/>
                <a:gd name="connsiteX99" fmla="*/ 39608 w 607639"/>
                <a:gd name="connsiteY99" fmla="*/ 59366 h 606722"/>
                <a:gd name="connsiteX100" fmla="*/ 99063 w 607639"/>
                <a:gd name="connsiteY10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607639" h="606722">
                  <a:moveTo>
                    <a:pt x="257564" y="417889"/>
                  </a:moveTo>
                  <a:lnTo>
                    <a:pt x="261939" y="435248"/>
                  </a:lnTo>
                  <a:lnTo>
                    <a:pt x="253189" y="435248"/>
                  </a:lnTo>
                  <a:close/>
                  <a:moveTo>
                    <a:pt x="455707" y="316558"/>
                  </a:moveTo>
                  <a:cubicBezTo>
                    <a:pt x="444760" y="316558"/>
                    <a:pt x="435859" y="325357"/>
                    <a:pt x="435859" y="336288"/>
                  </a:cubicBezTo>
                  <a:lnTo>
                    <a:pt x="435859" y="494567"/>
                  </a:lnTo>
                  <a:cubicBezTo>
                    <a:pt x="435859" y="505498"/>
                    <a:pt x="444760" y="514385"/>
                    <a:pt x="455707" y="514385"/>
                  </a:cubicBezTo>
                  <a:lnTo>
                    <a:pt x="508576" y="514385"/>
                  </a:lnTo>
                  <a:cubicBezTo>
                    <a:pt x="519524" y="514385"/>
                    <a:pt x="528336" y="505498"/>
                    <a:pt x="528336" y="494567"/>
                  </a:cubicBezTo>
                  <a:cubicBezTo>
                    <a:pt x="528336" y="483636"/>
                    <a:pt x="519524" y="474837"/>
                    <a:pt x="508576" y="474837"/>
                  </a:cubicBezTo>
                  <a:lnTo>
                    <a:pt x="475555" y="474837"/>
                  </a:lnTo>
                  <a:lnTo>
                    <a:pt x="475555" y="435201"/>
                  </a:lnTo>
                  <a:lnTo>
                    <a:pt x="508576" y="435201"/>
                  </a:lnTo>
                  <a:cubicBezTo>
                    <a:pt x="519524" y="435201"/>
                    <a:pt x="528336" y="426403"/>
                    <a:pt x="528336" y="415472"/>
                  </a:cubicBezTo>
                  <a:cubicBezTo>
                    <a:pt x="528336" y="404541"/>
                    <a:pt x="519524" y="395653"/>
                    <a:pt x="508576" y="395653"/>
                  </a:cubicBezTo>
                  <a:lnTo>
                    <a:pt x="475555" y="395653"/>
                  </a:lnTo>
                  <a:lnTo>
                    <a:pt x="475555" y="356106"/>
                  </a:lnTo>
                  <a:lnTo>
                    <a:pt x="508576" y="356106"/>
                  </a:lnTo>
                  <a:cubicBezTo>
                    <a:pt x="519524" y="356106"/>
                    <a:pt x="528336" y="347219"/>
                    <a:pt x="528336" y="336288"/>
                  </a:cubicBezTo>
                  <a:cubicBezTo>
                    <a:pt x="528336" y="325357"/>
                    <a:pt x="519524" y="316558"/>
                    <a:pt x="508576" y="316558"/>
                  </a:cubicBezTo>
                  <a:close/>
                  <a:moveTo>
                    <a:pt x="350058" y="316558"/>
                  </a:moveTo>
                  <a:cubicBezTo>
                    <a:pt x="339110" y="316558"/>
                    <a:pt x="330210" y="325357"/>
                    <a:pt x="330210" y="336288"/>
                  </a:cubicBezTo>
                  <a:lnTo>
                    <a:pt x="330210" y="494567"/>
                  </a:lnTo>
                  <a:cubicBezTo>
                    <a:pt x="330210" y="505498"/>
                    <a:pt x="339110" y="514385"/>
                    <a:pt x="350058" y="514385"/>
                  </a:cubicBezTo>
                  <a:lnTo>
                    <a:pt x="402838" y="514385"/>
                  </a:lnTo>
                  <a:cubicBezTo>
                    <a:pt x="413786" y="514385"/>
                    <a:pt x="422686" y="505498"/>
                    <a:pt x="422686" y="494567"/>
                  </a:cubicBezTo>
                  <a:cubicBezTo>
                    <a:pt x="422686" y="483636"/>
                    <a:pt x="413786" y="474837"/>
                    <a:pt x="402838" y="474837"/>
                  </a:cubicBezTo>
                  <a:lnTo>
                    <a:pt x="369817" y="474837"/>
                  </a:lnTo>
                  <a:lnTo>
                    <a:pt x="369817" y="336288"/>
                  </a:lnTo>
                  <a:cubicBezTo>
                    <a:pt x="369817" y="325357"/>
                    <a:pt x="361006" y="316558"/>
                    <a:pt x="350058" y="316558"/>
                  </a:cubicBezTo>
                  <a:close/>
                  <a:moveTo>
                    <a:pt x="257582" y="316558"/>
                  </a:moveTo>
                  <a:cubicBezTo>
                    <a:pt x="248503" y="316558"/>
                    <a:pt x="240581" y="322690"/>
                    <a:pt x="238356" y="331489"/>
                  </a:cubicBezTo>
                  <a:lnTo>
                    <a:pt x="198749" y="489768"/>
                  </a:lnTo>
                  <a:cubicBezTo>
                    <a:pt x="196079" y="500343"/>
                    <a:pt x="202487" y="511097"/>
                    <a:pt x="213168" y="513763"/>
                  </a:cubicBezTo>
                  <a:cubicBezTo>
                    <a:pt x="223759" y="516429"/>
                    <a:pt x="234529" y="509942"/>
                    <a:pt x="237199" y="499366"/>
                  </a:cubicBezTo>
                  <a:lnTo>
                    <a:pt x="243341" y="474837"/>
                  </a:lnTo>
                  <a:lnTo>
                    <a:pt x="271822" y="474837"/>
                  </a:lnTo>
                  <a:lnTo>
                    <a:pt x="277964" y="499366"/>
                  </a:lnTo>
                  <a:cubicBezTo>
                    <a:pt x="280189" y="508342"/>
                    <a:pt x="288288" y="514385"/>
                    <a:pt x="297189" y="514385"/>
                  </a:cubicBezTo>
                  <a:cubicBezTo>
                    <a:pt x="298791" y="514385"/>
                    <a:pt x="300393" y="514207"/>
                    <a:pt x="301995" y="513763"/>
                  </a:cubicBezTo>
                  <a:cubicBezTo>
                    <a:pt x="312587" y="511097"/>
                    <a:pt x="319084" y="500432"/>
                    <a:pt x="316414" y="489768"/>
                  </a:cubicBezTo>
                  <a:lnTo>
                    <a:pt x="276807" y="331489"/>
                  </a:lnTo>
                  <a:cubicBezTo>
                    <a:pt x="274582" y="322690"/>
                    <a:pt x="266660" y="316558"/>
                    <a:pt x="257582" y="316558"/>
                  </a:cubicBezTo>
                  <a:close/>
                  <a:moveTo>
                    <a:pt x="112236" y="316558"/>
                  </a:moveTo>
                  <a:cubicBezTo>
                    <a:pt x="101377" y="316558"/>
                    <a:pt x="92477" y="325357"/>
                    <a:pt x="92477" y="336288"/>
                  </a:cubicBezTo>
                  <a:lnTo>
                    <a:pt x="92477" y="415472"/>
                  </a:lnTo>
                  <a:cubicBezTo>
                    <a:pt x="92477" y="426403"/>
                    <a:pt x="101377" y="435201"/>
                    <a:pt x="112236" y="435201"/>
                  </a:cubicBezTo>
                  <a:lnTo>
                    <a:pt x="145257" y="435201"/>
                  </a:lnTo>
                  <a:lnTo>
                    <a:pt x="145257" y="474837"/>
                  </a:lnTo>
                  <a:lnTo>
                    <a:pt x="112236" y="474837"/>
                  </a:lnTo>
                  <a:cubicBezTo>
                    <a:pt x="101377" y="474837"/>
                    <a:pt x="92477" y="483636"/>
                    <a:pt x="92477" y="494567"/>
                  </a:cubicBezTo>
                  <a:cubicBezTo>
                    <a:pt x="92477" y="505498"/>
                    <a:pt x="101377" y="514385"/>
                    <a:pt x="112236" y="514385"/>
                  </a:cubicBezTo>
                  <a:lnTo>
                    <a:pt x="165105" y="514385"/>
                  </a:lnTo>
                  <a:cubicBezTo>
                    <a:pt x="176053" y="514385"/>
                    <a:pt x="184953" y="505498"/>
                    <a:pt x="184953" y="494567"/>
                  </a:cubicBezTo>
                  <a:lnTo>
                    <a:pt x="184953" y="415472"/>
                  </a:lnTo>
                  <a:cubicBezTo>
                    <a:pt x="184953" y="404541"/>
                    <a:pt x="176053" y="395653"/>
                    <a:pt x="165105" y="395653"/>
                  </a:cubicBezTo>
                  <a:lnTo>
                    <a:pt x="132084" y="395653"/>
                  </a:lnTo>
                  <a:lnTo>
                    <a:pt x="132084" y="356106"/>
                  </a:lnTo>
                  <a:lnTo>
                    <a:pt x="165105" y="356106"/>
                  </a:lnTo>
                  <a:cubicBezTo>
                    <a:pt x="176053" y="356106"/>
                    <a:pt x="184953" y="347219"/>
                    <a:pt x="184953" y="336288"/>
                  </a:cubicBezTo>
                  <a:cubicBezTo>
                    <a:pt x="184953" y="325357"/>
                    <a:pt x="176053" y="316558"/>
                    <a:pt x="165105" y="316558"/>
                  </a:cubicBezTo>
                  <a:close/>
                  <a:moveTo>
                    <a:pt x="501901" y="145037"/>
                  </a:moveTo>
                  <a:lnTo>
                    <a:pt x="501901" y="184674"/>
                  </a:lnTo>
                  <a:cubicBezTo>
                    <a:pt x="501901" y="206447"/>
                    <a:pt x="519702" y="224221"/>
                    <a:pt x="541597" y="224221"/>
                  </a:cubicBezTo>
                  <a:cubicBezTo>
                    <a:pt x="551388" y="224221"/>
                    <a:pt x="560733" y="220578"/>
                    <a:pt x="567943" y="214090"/>
                  </a:cubicBezTo>
                  <a:lnTo>
                    <a:pt x="567943" y="164856"/>
                  </a:lnTo>
                  <a:cubicBezTo>
                    <a:pt x="567943" y="153924"/>
                    <a:pt x="559131" y="145037"/>
                    <a:pt x="548184" y="145037"/>
                  </a:cubicBezTo>
                  <a:close/>
                  <a:moveTo>
                    <a:pt x="383079" y="145037"/>
                  </a:moveTo>
                  <a:lnTo>
                    <a:pt x="383079" y="184674"/>
                  </a:lnTo>
                  <a:cubicBezTo>
                    <a:pt x="383079" y="206447"/>
                    <a:pt x="400791" y="224221"/>
                    <a:pt x="422686" y="224221"/>
                  </a:cubicBezTo>
                  <a:cubicBezTo>
                    <a:pt x="444493" y="224221"/>
                    <a:pt x="462294" y="206447"/>
                    <a:pt x="462294" y="184674"/>
                  </a:cubicBezTo>
                  <a:lnTo>
                    <a:pt x="462294" y="145037"/>
                  </a:lnTo>
                  <a:close/>
                  <a:moveTo>
                    <a:pt x="264168" y="145037"/>
                  </a:moveTo>
                  <a:lnTo>
                    <a:pt x="264168" y="184674"/>
                  </a:lnTo>
                  <a:cubicBezTo>
                    <a:pt x="264168" y="206447"/>
                    <a:pt x="281969" y="224221"/>
                    <a:pt x="303775" y="224221"/>
                  </a:cubicBezTo>
                  <a:cubicBezTo>
                    <a:pt x="325671" y="224221"/>
                    <a:pt x="343472" y="206447"/>
                    <a:pt x="343472" y="184674"/>
                  </a:cubicBezTo>
                  <a:lnTo>
                    <a:pt x="343472" y="145037"/>
                  </a:lnTo>
                  <a:close/>
                  <a:moveTo>
                    <a:pt x="145257" y="145037"/>
                  </a:moveTo>
                  <a:lnTo>
                    <a:pt x="145257" y="184674"/>
                  </a:lnTo>
                  <a:cubicBezTo>
                    <a:pt x="145257" y="206447"/>
                    <a:pt x="163058" y="224221"/>
                    <a:pt x="184953" y="224221"/>
                  </a:cubicBezTo>
                  <a:cubicBezTo>
                    <a:pt x="206759" y="224221"/>
                    <a:pt x="224561" y="206447"/>
                    <a:pt x="224561" y="184674"/>
                  </a:cubicBezTo>
                  <a:lnTo>
                    <a:pt x="224561" y="145037"/>
                  </a:lnTo>
                  <a:close/>
                  <a:moveTo>
                    <a:pt x="59456" y="145037"/>
                  </a:moveTo>
                  <a:cubicBezTo>
                    <a:pt x="48508" y="145037"/>
                    <a:pt x="39608" y="153924"/>
                    <a:pt x="39608" y="164856"/>
                  </a:cubicBezTo>
                  <a:lnTo>
                    <a:pt x="39608" y="214090"/>
                  </a:lnTo>
                  <a:cubicBezTo>
                    <a:pt x="46817" y="220578"/>
                    <a:pt x="56163" y="224221"/>
                    <a:pt x="66042" y="224221"/>
                  </a:cubicBezTo>
                  <a:cubicBezTo>
                    <a:pt x="87937" y="224221"/>
                    <a:pt x="105650" y="206447"/>
                    <a:pt x="105650" y="184674"/>
                  </a:cubicBezTo>
                  <a:lnTo>
                    <a:pt x="105650" y="145037"/>
                  </a:lnTo>
                  <a:close/>
                  <a:moveTo>
                    <a:pt x="99063" y="0"/>
                  </a:moveTo>
                  <a:lnTo>
                    <a:pt x="508576" y="0"/>
                  </a:lnTo>
                  <a:cubicBezTo>
                    <a:pt x="541330" y="0"/>
                    <a:pt x="567943" y="26661"/>
                    <a:pt x="567943" y="59366"/>
                  </a:cubicBezTo>
                  <a:lnTo>
                    <a:pt x="567943" y="108956"/>
                  </a:lnTo>
                  <a:cubicBezTo>
                    <a:pt x="591084" y="117043"/>
                    <a:pt x="607639" y="139083"/>
                    <a:pt x="607639" y="164856"/>
                  </a:cubicBezTo>
                  <a:lnTo>
                    <a:pt x="607639" y="586904"/>
                  </a:lnTo>
                  <a:cubicBezTo>
                    <a:pt x="607639" y="597835"/>
                    <a:pt x="598739" y="606722"/>
                    <a:pt x="587791" y="606722"/>
                  </a:cubicBezTo>
                  <a:lnTo>
                    <a:pt x="19848" y="606722"/>
                  </a:lnTo>
                  <a:cubicBezTo>
                    <a:pt x="8901" y="606722"/>
                    <a:pt x="0" y="597835"/>
                    <a:pt x="0" y="586904"/>
                  </a:cubicBezTo>
                  <a:lnTo>
                    <a:pt x="0" y="164856"/>
                  </a:lnTo>
                  <a:cubicBezTo>
                    <a:pt x="0" y="139083"/>
                    <a:pt x="16555" y="117043"/>
                    <a:pt x="39608" y="108956"/>
                  </a:cubicBezTo>
                  <a:lnTo>
                    <a:pt x="39608" y="59366"/>
                  </a:lnTo>
                  <a:cubicBezTo>
                    <a:pt x="39608" y="26661"/>
                    <a:pt x="66309" y="0"/>
                    <a:pt x="9906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s1idè"/>
            <p:cNvSpPr txBox="1"/>
            <p:nvPr/>
          </p:nvSpPr>
          <p:spPr bwMode="auto">
            <a:xfrm>
              <a:off x="-90152" y="1062065"/>
              <a:ext cx="428502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a:t>代码编写考虑后续迭代</a:t>
              </a:r>
              <a:endParaRPr lang="en-US" altLang="zh-CN" sz="2000" b="1" dirty="0"/>
            </a:p>
          </p:txBody>
        </p:sp>
        <p:sp>
          <p:nvSpPr>
            <p:cNvPr id="21" name="ïšḷîde"/>
            <p:cNvSpPr/>
            <p:nvPr/>
          </p:nvSpPr>
          <p:spPr bwMode="auto">
            <a:xfrm>
              <a:off x="888566" y="5391739"/>
              <a:ext cx="343334" cy="360052"/>
            </a:xfrm>
            <a:custGeom>
              <a:avLst/>
              <a:gdLst>
                <a:gd name="T0" fmla="*/ 6188 w 6214"/>
                <a:gd name="T1" fmla="*/ 2298 h 6526"/>
                <a:gd name="T2" fmla="*/ 3245 w 6214"/>
                <a:gd name="T3" fmla="*/ 48 h 6526"/>
                <a:gd name="T4" fmla="*/ 99 w 6214"/>
                <a:gd name="T5" fmla="*/ 2077 h 6526"/>
                <a:gd name="T6" fmla="*/ 209 w 6214"/>
                <a:gd name="T7" fmla="*/ 2428 h 6526"/>
                <a:gd name="T8" fmla="*/ 1022 w 6214"/>
                <a:gd name="T9" fmla="*/ 2577 h 6526"/>
                <a:gd name="T10" fmla="*/ 925 w 6214"/>
                <a:gd name="T11" fmla="*/ 3687 h 6526"/>
                <a:gd name="T12" fmla="*/ 630 w 6214"/>
                <a:gd name="T13" fmla="*/ 5529 h 6526"/>
                <a:gd name="T14" fmla="*/ 59 w 6214"/>
                <a:gd name="T15" fmla="*/ 5913 h 6526"/>
                <a:gd name="T16" fmla="*/ 443 w 6214"/>
                <a:gd name="T17" fmla="*/ 6526 h 6526"/>
                <a:gd name="T18" fmla="*/ 6155 w 6214"/>
                <a:gd name="T19" fmla="*/ 6141 h 6526"/>
                <a:gd name="T20" fmla="*/ 5770 w 6214"/>
                <a:gd name="T21" fmla="*/ 5529 h 6526"/>
                <a:gd name="T22" fmla="*/ 5397 w 6214"/>
                <a:gd name="T23" fmla="*/ 5346 h 6526"/>
                <a:gd name="T24" fmla="*/ 5300 w 6214"/>
                <a:gd name="T25" fmla="*/ 3441 h 6526"/>
                <a:gd name="T26" fmla="*/ 5266 w 6214"/>
                <a:gd name="T27" fmla="*/ 2432 h 6526"/>
                <a:gd name="T28" fmla="*/ 6004 w 6214"/>
                <a:gd name="T29" fmla="*/ 2433 h 6526"/>
                <a:gd name="T30" fmla="*/ 4351 w 6214"/>
                <a:gd name="T31" fmla="*/ 2577 h 6526"/>
                <a:gd name="T32" fmla="*/ 4319 w 6214"/>
                <a:gd name="T33" fmla="*/ 3481 h 6526"/>
                <a:gd name="T34" fmla="*/ 2020 w 6214"/>
                <a:gd name="T35" fmla="*/ 3508 h 6526"/>
                <a:gd name="T36" fmla="*/ 1971 w 6214"/>
                <a:gd name="T37" fmla="*/ 2577 h 6526"/>
                <a:gd name="T38" fmla="*/ 4385 w 6214"/>
                <a:gd name="T39" fmla="*/ 2431 h 6526"/>
                <a:gd name="T40" fmla="*/ 2848 w 6214"/>
                <a:gd name="T41" fmla="*/ 4193 h 6526"/>
                <a:gd name="T42" fmla="*/ 3106 w 6214"/>
                <a:gd name="T43" fmla="*/ 3903 h 6526"/>
                <a:gd name="T44" fmla="*/ 2791 w 6214"/>
                <a:gd name="T45" fmla="*/ 3178 h 6526"/>
                <a:gd name="T46" fmla="*/ 3106 w 6214"/>
                <a:gd name="T47" fmla="*/ 2880 h 6526"/>
                <a:gd name="T48" fmla="*/ 3221 w 6214"/>
                <a:gd name="T49" fmla="*/ 3045 h 6526"/>
                <a:gd name="T50" fmla="*/ 3429 w 6214"/>
                <a:gd name="T51" fmla="*/ 3432 h 6526"/>
                <a:gd name="T52" fmla="*/ 3221 w 6214"/>
                <a:gd name="T53" fmla="*/ 3743 h 6526"/>
                <a:gd name="T54" fmla="*/ 3675 w 6214"/>
                <a:gd name="T55" fmla="*/ 4184 h 6526"/>
                <a:gd name="T56" fmla="*/ 3221 w 6214"/>
                <a:gd name="T57" fmla="*/ 4658 h 6526"/>
                <a:gd name="T58" fmla="*/ 3106 w 6214"/>
                <a:gd name="T59" fmla="*/ 4824 h 6526"/>
                <a:gd name="T60" fmla="*/ 2642 w 6214"/>
                <a:gd name="T61" fmla="*/ 4193 h 6526"/>
                <a:gd name="T62" fmla="*/ 2068 w 6214"/>
                <a:gd name="T63" fmla="*/ 4417 h 6526"/>
                <a:gd name="T64" fmla="*/ 4254 w 6214"/>
                <a:gd name="T65" fmla="*/ 4469 h 6526"/>
                <a:gd name="T66" fmla="*/ 2068 w 6214"/>
                <a:gd name="T67" fmla="*/ 5338 h 6526"/>
                <a:gd name="T68" fmla="*/ 3220 w 6214"/>
                <a:gd name="T69" fmla="*/ 4499 h 6526"/>
                <a:gd name="T70" fmla="*/ 3416 w 6214"/>
                <a:gd name="T71" fmla="*/ 4026 h 6526"/>
                <a:gd name="T72" fmla="*/ 3220 w 6214"/>
                <a:gd name="T73" fmla="*/ 4499 h 6526"/>
                <a:gd name="T74" fmla="*/ 2944 w 6214"/>
                <a:gd name="T75" fmla="*/ 3640 h 6526"/>
                <a:gd name="T76" fmla="*/ 3106 w 6214"/>
                <a:gd name="T77" fmla="*/ 3205 h 6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14" h="6526">
                  <a:moveTo>
                    <a:pt x="6004" y="2433"/>
                  </a:moveTo>
                  <a:cubicBezTo>
                    <a:pt x="6088" y="2433"/>
                    <a:pt x="6163" y="2378"/>
                    <a:pt x="6188" y="2298"/>
                  </a:cubicBezTo>
                  <a:cubicBezTo>
                    <a:pt x="6214" y="2218"/>
                    <a:pt x="6184" y="2131"/>
                    <a:pt x="6116" y="2082"/>
                  </a:cubicBezTo>
                  <a:lnTo>
                    <a:pt x="3245" y="48"/>
                  </a:lnTo>
                  <a:cubicBezTo>
                    <a:pt x="3178" y="1"/>
                    <a:pt x="3090" y="0"/>
                    <a:pt x="3023" y="47"/>
                  </a:cubicBezTo>
                  <a:lnTo>
                    <a:pt x="99" y="2077"/>
                  </a:lnTo>
                  <a:cubicBezTo>
                    <a:pt x="30" y="2125"/>
                    <a:pt x="0" y="2212"/>
                    <a:pt x="25" y="2293"/>
                  </a:cubicBezTo>
                  <a:cubicBezTo>
                    <a:pt x="50" y="2373"/>
                    <a:pt x="125" y="2428"/>
                    <a:pt x="209" y="2428"/>
                  </a:cubicBezTo>
                  <a:lnTo>
                    <a:pt x="1057" y="2429"/>
                  </a:lnTo>
                  <a:cubicBezTo>
                    <a:pt x="1035" y="2474"/>
                    <a:pt x="1022" y="2524"/>
                    <a:pt x="1022" y="2577"/>
                  </a:cubicBezTo>
                  <a:lnTo>
                    <a:pt x="1022" y="3441"/>
                  </a:lnTo>
                  <a:cubicBezTo>
                    <a:pt x="962" y="3506"/>
                    <a:pt x="925" y="3592"/>
                    <a:pt x="925" y="3687"/>
                  </a:cubicBezTo>
                  <a:lnTo>
                    <a:pt x="925" y="5340"/>
                  </a:lnTo>
                  <a:cubicBezTo>
                    <a:pt x="798" y="5348"/>
                    <a:pt x="688" y="5422"/>
                    <a:pt x="630" y="5529"/>
                  </a:cubicBezTo>
                  <a:lnTo>
                    <a:pt x="443" y="5529"/>
                  </a:lnTo>
                  <a:cubicBezTo>
                    <a:pt x="231" y="5529"/>
                    <a:pt x="59" y="5701"/>
                    <a:pt x="59" y="5913"/>
                  </a:cubicBezTo>
                  <a:lnTo>
                    <a:pt x="59" y="6141"/>
                  </a:lnTo>
                  <a:cubicBezTo>
                    <a:pt x="59" y="6353"/>
                    <a:pt x="231" y="6526"/>
                    <a:pt x="443" y="6526"/>
                  </a:cubicBezTo>
                  <a:lnTo>
                    <a:pt x="5770" y="6526"/>
                  </a:lnTo>
                  <a:cubicBezTo>
                    <a:pt x="5982" y="6526"/>
                    <a:pt x="6155" y="6353"/>
                    <a:pt x="6155" y="6141"/>
                  </a:cubicBezTo>
                  <a:lnTo>
                    <a:pt x="6155" y="5913"/>
                  </a:lnTo>
                  <a:cubicBezTo>
                    <a:pt x="6155" y="5701"/>
                    <a:pt x="5982" y="5529"/>
                    <a:pt x="5770" y="5529"/>
                  </a:cubicBezTo>
                  <a:lnTo>
                    <a:pt x="5643" y="5529"/>
                  </a:lnTo>
                  <a:cubicBezTo>
                    <a:pt x="5593" y="5436"/>
                    <a:pt x="5503" y="5368"/>
                    <a:pt x="5397" y="5346"/>
                  </a:cubicBezTo>
                  <a:lnTo>
                    <a:pt x="5397" y="3687"/>
                  </a:lnTo>
                  <a:cubicBezTo>
                    <a:pt x="5397" y="3592"/>
                    <a:pt x="5360" y="3506"/>
                    <a:pt x="5300" y="3441"/>
                  </a:cubicBezTo>
                  <a:lnTo>
                    <a:pt x="5300" y="2577"/>
                  </a:lnTo>
                  <a:cubicBezTo>
                    <a:pt x="5300" y="2525"/>
                    <a:pt x="5288" y="2476"/>
                    <a:pt x="5266" y="2432"/>
                  </a:cubicBezTo>
                  <a:lnTo>
                    <a:pt x="6004" y="2433"/>
                  </a:lnTo>
                  <a:lnTo>
                    <a:pt x="6004" y="2433"/>
                  </a:lnTo>
                  <a:close/>
                  <a:moveTo>
                    <a:pt x="4385" y="2431"/>
                  </a:moveTo>
                  <a:cubicBezTo>
                    <a:pt x="4363" y="2476"/>
                    <a:pt x="4351" y="2525"/>
                    <a:pt x="4351" y="2577"/>
                  </a:cubicBezTo>
                  <a:lnTo>
                    <a:pt x="4351" y="3441"/>
                  </a:lnTo>
                  <a:cubicBezTo>
                    <a:pt x="4339" y="3454"/>
                    <a:pt x="4329" y="3467"/>
                    <a:pt x="4319" y="3481"/>
                  </a:cubicBezTo>
                  <a:cubicBezTo>
                    <a:pt x="4147" y="3016"/>
                    <a:pt x="3700" y="2683"/>
                    <a:pt x="3174" y="2683"/>
                  </a:cubicBezTo>
                  <a:cubicBezTo>
                    <a:pt x="2639" y="2683"/>
                    <a:pt x="2184" y="3028"/>
                    <a:pt x="2020" y="3508"/>
                  </a:cubicBezTo>
                  <a:cubicBezTo>
                    <a:pt x="2006" y="3484"/>
                    <a:pt x="1990" y="3461"/>
                    <a:pt x="1971" y="3441"/>
                  </a:cubicBezTo>
                  <a:lnTo>
                    <a:pt x="1971" y="2577"/>
                  </a:lnTo>
                  <a:cubicBezTo>
                    <a:pt x="1971" y="2524"/>
                    <a:pt x="1958" y="2474"/>
                    <a:pt x="1936" y="2430"/>
                  </a:cubicBezTo>
                  <a:lnTo>
                    <a:pt x="4385" y="2431"/>
                  </a:lnTo>
                  <a:close/>
                  <a:moveTo>
                    <a:pt x="2642" y="4193"/>
                  </a:moveTo>
                  <a:lnTo>
                    <a:pt x="2848" y="4193"/>
                  </a:lnTo>
                  <a:cubicBezTo>
                    <a:pt x="2864" y="4370"/>
                    <a:pt x="2950" y="4472"/>
                    <a:pt x="3106" y="4499"/>
                  </a:cubicBezTo>
                  <a:lnTo>
                    <a:pt x="3106" y="3903"/>
                  </a:lnTo>
                  <a:cubicBezTo>
                    <a:pt x="2819" y="3845"/>
                    <a:pt x="2675" y="3705"/>
                    <a:pt x="2675" y="3482"/>
                  </a:cubicBezTo>
                  <a:cubicBezTo>
                    <a:pt x="2675" y="3356"/>
                    <a:pt x="2714" y="3255"/>
                    <a:pt x="2791" y="3178"/>
                  </a:cubicBezTo>
                  <a:cubicBezTo>
                    <a:pt x="2869" y="3101"/>
                    <a:pt x="2974" y="3057"/>
                    <a:pt x="3106" y="3045"/>
                  </a:cubicBezTo>
                  <a:lnTo>
                    <a:pt x="3106" y="2880"/>
                  </a:lnTo>
                  <a:lnTo>
                    <a:pt x="3221" y="2880"/>
                  </a:lnTo>
                  <a:lnTo>
                    <a:pt x="3221" y="3045"/>
                  </a:lnTo>
                  <a:cubicBezTo>
                    <a:pt x="3473" y="3064"/>
                    <a:pt x="3612" y="3193"/>
                    <a:pt x="3637" y="3432"/>
                  </a:cubicBezTo>
                  <a:lnTo>
                    <a:pt x="3429" y="3432"/>
                  </a:lnTo>
                  <a:cubicBezTo>
                    <a:pt x="3418" y="3299"/>
                    <a:pt x="3348" y="3224"/>
                    <a:pt x="3221" y="3207"/>
                  </a:cubicBezTo>
                  <a:lnTo>
                    <a:pt x="3221" y="3743"/>
                  </a:lnTo>
                  <a:cubicBezTo>
                    <a:pt x="3397" y="3779"/>
                    <a:pt x="3516" y="3832"/>
                    <a:pt x="3580" y="3901"/>
                  </a:cubicBezTo>
                  <a:cubicBezTo>
                    <a:pt x="3643" y="3970"/>
                    <a:pt x="3675" y="4065"/>
                    <a:pt x="3675" y="4184"/>
                  </a:cubicBezTo>
                  <a:cubicBezTo>
                    <a:pt x="3675" y="4308"/>
                    <a:pt x="3634" y="4417"/>
                    <a:pt x="3554" y="4509"/>
                  </a:cubicBezTo>
                  <a:cubicBezTo>
                    <a:pt x="3474" y="4601"/>
                    <a:pt x="3363" y="4651"/>
                    <a:pt x="3221" y="4658"/>
                  </a:cubicBezTo>
                  <a:lnTo>
                    <a:pt x="3221" y="4824"/>
                  </a:lnTo>
                  <a:lnTo>
                    <a:pt x="3106" y="4824"/>
                  </a:lnTo>
                  <a:lnTo>
                    <a:pt x="3106" y="4660"/>
                  </a:lnTo>
                  <a:cubicBezTo>
                    <a:pt x="2816" y="4629"/>
                    <a:pt x="2661" y="4473"/>
                    <a:pt x="2642" y="4193"/>
                  </a:cubicBezTo>
                  <a:close/>
                  <a:moveTo>
                    <a:pt x="2068" y="5339"/>
                  </a:moveTo>
                  <a:lnTo>
                    <a:pt x="2068" y="4417"/>
                  </a:lnTo>
                  <a:cubicBezTo>
                    <a:pt x="2262" y="4834"/>
                    <a:pt x="2684" y="5123"/>
                    <a:pt x="3174" y="5123"/>
                  </a:cubicBezTo>
                  <a:cubicBezTo>
                    <a:pt x="3643" y="5123"/>
                    <a:pt x="4050" y="4858"/>
                    <a:pt x="4254" y="4469"/>
                  </a:cubicBezTo>
                  <a:lnTo>
                    <a:pt x="4254" y="5338"/>
                  </a:lnTo>
                  <a:lnTo>
                    <a:pt x="2068" y="5338"/>
                  </a:lnTo>
                  <a:lnTo>
                    <a:pt x="2068" y="5339"/>
                  </a:lnTo>
                  <a:close/>
                  <a:moveTo>
                    <a:pt x="3220" y="4499"/>
                  </a:moveTo>
                  <a:lnTo>
                    <a:pt x="3220" y="3928"/>
                  </a:lnTo>
                  <a:cubicBezTo>
                    <a:pt x="3318" y="3954"/>
                    <a:pt x="3383" y="3987"/>
                    <a:pt x="3416" y="4026"/>
                  </a:cubicBezTo>
                  <a:cubicBezTo>
                    <a:pt x="3450" y="4066"/>
                    <a:pt x="3467" y="4123"/>
                    <a:pt x="3467" y="4197"/>
                  </a:cubicBezTo>
                  <a:cubicBezTo>
                    <a:pt x="3467" y="4378"/>
                    <a:pt x="3385" y="4478"/>
                    <a:pt x="3220" y="4499"/>
                  </a:cubicBezTo>
                  <a:close/>
                  <a:moveTo>
                    <a:pt x="3106" y="3719"/>
                  </a:moveTo>
                  <a:cubicBezTo>
                    <a:pt x="3040" y="3702"/>
                    <a:pt x="2985" y="3676"/>
                    <a:pt x="2944" y="3640"/>
                  </a:cubicBezTo>
                  <a:cubicBezTo>
                    <a:pt x="2902" y="3603"/>
                    <a:pt x="2881" y="3545"/>
                    <a:pt x="2881" y="3466"/>
                  </a:cubicBezTo>
                  <a:cubicBezTo>
                    <a:pt x="2881" y="3318"/>
                    <a:pt x="2956" y="3231"/>
                    <a:pt x="3106" y="3205"/>
                  </a:cubicBezTo>
                  <a:lnTo>
                    <a:pt x="3106" y="37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4" name="îṧļîḑê"/>
            <p:cNvSpPr txBox="1"/>
            <p:nvPr/>
          </p:nvSpPr>
          <p:spPr bwMode="auto">
            <a:xfrm>
              <a:off x="-90155" y="2700115"/>
              <a:ext cx="428502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a:t>合理设计规划数据库</a:t>
              </a:r>
              <a:endParaRPr lang="en-US" altLang="zh-CN" sz="2000" b="1" dirty="0"/>
            </a:p>
          </p:txBody>
        </p:sp>
      </p:grpSp>
      <p:sp>
        <p:nvSpPr>
          <p:cNvPr id="3" name="îṧļîḑê">
            <a:extLst>
              <a:ext uri="{FF2B5EF4-FFF2-40B4-BE49-F238E27FC236}">
                <a16:creationId xmlns:a16="http://schemas.microsoft.com/office/drawing/2014/main" id="{EE322AB3-503E-5246-7C50-DFBD14AAD6C3}"/>
              </a:ext>
            </a:extLst>
          </p:cNvPr>
          <p:cNvSpPr txBox="1"/>
          <p:nvPr/>
        </p:nvSpPr>
        <p:spPr bwMode="auto">
          <a:xfrm>
            <a:off x="706484" y="4435692"/>
            <a:ext cx="428502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a:t>编码规范</a:t>
            </a:r>
            <a:endParaRPr lang="en-US" altLang="zh-CN" sz="2000" b="1" dirty="0"/>
          </a:p>
        </p:txBody>
      </p:sp>
      <p:sp>
        <p:nvSpPr>
          <p:cNvPr id="12" name="ïśļïḋe">
            <a:extLst>
              <a:ext uri="{FF2B5EF4-FFF2-40B4-BE49-F238E27FC236}">
                <a16:creationId xmlns:a16="http://schemas.microsoft.com/office/drawing/2014/main" id="{C8007AA6-ED9F-37A0-5877-92DD5E61B2E1}"/>
              </a:ext>
            </a:extLst>
          </p:cNvPr>
          <p:cNvSpPr txBox="1"/>
          <p:nvPr/>
        </p:nvSpPr>
        <p:spPr>
          <a:xfrm>
            <a:off x="669924" y="1872082"/>
            <a:ext cx="5632682" cy="756418"/>
          </a:xfrm>
          <a:prstGeom prst="rect">
            <a:avLst/>
          </a:prstGeom>
          <a:noFill/>
        </p:spPr>
        <p:txBody>
          <a:bodyPr wrap="square" lIns="91440" tIns="45720" rIns="91440" bIns="45720" anchor="ctr">
            <a:noAutofit/>
          </a:bodyPr>
          <a:lstStyle/>
          <a:p>
            <a:pPr>
              <a:lnSpc>
                <a:spcPct val="150000"/>
              </a:lnSpc>
              <a:buSzPct val="25000"/>
            </a:pPr>
            <a:r>
              <a:rPr lang="zh-CN" altLang="en-US" sz="1300"/>
              <a:t>无论是前端的组件实现还是后端</a:t>
            </a:r>
            <a:r>
              <a:rPr lang="en-US" altLang="zh-CN" sz="1300"/>
              <a:t>API</a:t>
            </a:r>
            <a:r>
              <a:rPr lang="zh-CN" altLang="en-US" sz="1300"/>
              <a:t>、数据库等的实现都要考虑到后续的迭代，不能为了快速实现功能而导致在后续团队交流或者功能变更时产生更多问题。</a:t>
            </a:r>
            <a:endParaRPr lang="en-US" altLang="zh-CN" sz="1300" dirty="0"/>
          </a:p>
        </p:txBody>
      </p:sp>
      <p:sp>
        <p:nvSpPr>
          <p:cNvPr id="29" name="ïśļïḋe">
            <a:extLst>
              <a:ext uri="{FF2B5EF4-FFF2-40B4-BE49-F238E27FC236}">
                <a16:creationId xmlns:a16="http://schemas.microsoft.com/office/drawing/2014/main" id="{5A61322C-1641-2FBD-9F2D-8FF6844F95D0}"/>
              </a:ext>
            </a:extLst>
          </p:cNvPr>
          <p:cNvSpPr txBox="1"/>
          <p:nvPr/>
        </p:nvSpPr>
        <p:spPr>
          <a:xfrm>
            <a:off x="706484" y="3499248"/>
            <a:ext cx="5632682" cy="756418"/>
          </a:xfrm>
          <a:prstGeom prst="rect">
            <a:avLst/>
          </a:prstGeom>
          <a:noFill/>
        </p:spPr>
        <p:txBody>
          <a:bodyPr wrap="square" lIns="91440" tIns="45720" rIns="91440" bIns="45720" anchor="ctr">
            <a:noAutofit/>
          </a:bodyPr>
          <a:lstStyle/>
          <a:p>
            <a:pPr>
              <a:lnSpc>
                <a:spcPct val="150000"/>
              </a:lnSpc>
              <a:buSzPct val="25000"/>
            </a:pPr>
            <a:r>
              <a:rPr lang="zh-CN" altLang="en-US" sz="1300"/>
              <a:t>详细合理设计数据库不同表之间的关系以及数据库的设计。</a:t>
            </a:r>
            <a:endParaRPr lang="en-US" altLang="zh-CN" sz="1300" dirty="0"/>
          </a:p>
        </p:txBody>
      </p:sp>
      <p:sp>
        <p:nvSpPr>
          <p:cNvPr id="30" name="ïśļïḋe">
            <a:extLst>
              <a:ext uri="{FF2B5EF4-FFF2-40B4-BE49-F238E27FC236}">
                <a16:creationId xmlns:a16="http://schemas.microsoft.com/office/drawing/2014/main" id="{D9744CEA-E6CF-AAC9-F5F5-FB9FEF486052}"/>
              </a:ext>
            </a:extLst>
          </p:cNvPr>
          <p:cNvSpPr txBox="1"/>
          <p:nvPr/>
        </p:nvSpPr>
        <p:spPr>
          <a:xfrm>
            <a:off x="669924" y="5025086"/>
            <a:ext cx="5632682" cy="756418"/>
          </a:xfrm>
          <a:prstGeom prst="rect">
            <a:avLst/>
          </a:prstGeom>
          <a:noFill/>
        </p:spPr>
        <p:txBody>
          <a:bodyPr wrap="square" lIns="91440" tIns="45720" rIns="91440" bIns="45720" anchor="ctr">
            <a:noAutofit/>
          </a:bodyPr>
          <a:lstStyle/>
          <a:p>
            <a:pPr>
              <a:lnSpc>
                <a:spcPct val="150000"/>
              </a:lnSpc>
              <a:buSzPct val="25000"/>
            </a:pPr>
            <a:r>
              <a:rPr lang="zh-CN" altLang="en-US" sz="1300"/>
              <a:t>写代码要符合编码规范，统一代码风格，提升代码可读性，减少因代码冲突产生的问题，不然很可能会降低团队开发的效率。</a:t>
            </a:r>
            <a:endParaRPr lang="en-US" altLang="zh-CN" sz="1300" dirty="0"/>
          </a:p>
        </p:txBody>
      </p:sp>
    </p:spTree>
    <p:extLst>
      <p:ext uri="{BB962C8B-B14F-4D97-AF65-F5344CB8AC3E}">
        <p14:creationId xmlns:p14="http://schemas.microsoft.com/office/powerpoint/2010/main" val="3157508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a:t>感谢大家的聆听</a:t>
            </a:r>
          </a:p>
        </p:txBody>
      </p:sp>
      <p:sp>
        <p:nvSpPr>
          <p:cNvPr id="6" name="文本占位符 5"/>
          <p:cNvSpPr>
            <a:spLocks noGrp="1"/>
          </p:cNvSpPr>
          <p:nvPr>
            <p:ph type="body" sz="quarter" idx="10"/>
          </p:nvPr>
        </p:nvSpPr>
        <p:spPr/>
        <p:txBody>
          <a:bodyPr/>
          <a:lstStyle/>
          <a:p>
            <a:r>
              <a:rPr lang="en-US" altLang="zh-CN" dirty="0"/>
              <a:t>Sincerely thank you 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83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098" y="1130300"/>
            <a:ext cx="10845802" cy="3823836"/>
            <a:chOff x="673098" y="1130300"/>
            <a:chExt cx="10845802" cy="3823836"/>
          </a:xfrm>
        </p:grpSpPr>
        <p:grpSp>
          <p:nvGrpSpPr>
            <p:cNvPr id="3" name="iŝ1iḑé"/>
            <p:cNvGrpSpPr/>
            <p:nvPr/>
          </p:nvGrpSpPr>
          <p:grpSpPr>
            <a:xfrm>
              <a:off x="831272" y="2528900"/>
              <a:ext cx="2160000" cy="2360444"/>
              <a:chOff x="716933" y="2607659"/>
              <a:chExt cx="2579866" cy="2819273"/>
            </a:xfrm>
          </p:grpSpPr>
          <p:sp>
            <p:nvSpPr>
              <p:cNvPr id="24" name="ï$líḍê"/>
              <p:cNvSpPr/>
              <p:nvPr/>
            </p:nvSpPr>
            <p:spPr bwMode="auto">
              <a:xfrm>
                <a:off x="716933" y="2847066"/>
                <a:ext cx="2579866" cy="2579866"/>
              </a:xfrm>
              <a:prstGeom prst="ellipse">
                <a:avLst/>
              </a:prstGeom>
              <a:solidFill>
                <a:schemeClr val="bg1"/>
              </a:solidFill>
              <a:ln w="69850" cap="flat" cmpd="sng" algn="ctr">
                <a:solidFill>
                  <a:schemeClr val="accent1">
                    <a:lumMod val="100000"/>
                    <a:alpha val="22000"/>
                  </a:schemeClr>
                </a:solidFill>
                <a:prstDash val="solid"/>
                <a:round/>
                <a:headEnd type="none" w="med" len="med"/>
                <a:tailEnd type="none" w="med" len="med"/>
              </a:ln>
            </p:spPr>
            <p:txBody>
              <a:bodyPr wrap="square" lIns="91440" tIns="45720" rIns="91440" bIns="45720" anchor="ctr">
                <a:normAutofit/>
              </a:bodyPr>
              <a:lstStyle/>
              <a:p>
                <a:pPr algn="ctr"/>
                <a:endParaRPr dirty="0"/>
              </a:p>
            </p:txBody>
          </p:sp>
          <p:sp>
            <p:nvSpPr>
              <p:cNvPr id="25" name="í$ľîdè"/>
              <p:cNvSpPr/>
              <p:nvPr/>
            </p:nvSpPr>
            <p:spPr bwMode="auto">
              <a:xfrm>
                <a:off x="803412" y="2948110"/>
                <a:ext cx="2376755" cy="2377776"/>
              </a:xfrm>
              <a:prstGeom prst="ellipse">
                <a:avLst/>
              </a:prstGeom>
              <a:solidFill>
                <a:schemeClr val="accent1">
                  <a:lumMod val="100000"/>
                </a:schemeClr>
              </a:solidFill>
              <a:ln w="57150">
                <a:noFill/>
                <a:round/>
              </a:ln>
            </p:spPr>
            <p:txBody>
              <a:bodyPr vert="horz" wrap="square" lIns="91440" tIns="45720" rIns="91440" bIns="45720" anchor="ctr" anchorCtr="1" compatLnSpc="1">
                <a:normAutofit/>
              </a:bodyPr>
              <a:lstStyle/>
              <a:p>
                <a:pPr algn="ctr"/>
                <a:r>
                  <a:rPr lang="zh-CN" altLang="en-US" sz="1600" b="1">
                    <a:solidFill>
                      <a:schemeClr val="bg1"/>
                    </a:solidFill>
                  </a:rPr>
                  <a:t>技术原型演示</a:t>
                </a:r>
                <a:endParaRPr lang="zh-CN" altLang="en-US" sz="1600" b="1" dirty="0">
                  <a:solidFill>
                    <a:schemeClr val="bg1"/>
                  </a:solidFill>
                </a:endParaRPr>
              </a:p>
            </p:txBody>
          </p:sp>
          <p:sp>
            <p:nvSpPr>
              <p:cNvPr id="26" name="ïṩḷiḋe"/>
              <p:cNvSpPr/>
              <p:nvPr/>
            </p:nvSpPr>
            <p:spPr bwMode="auto">
              <a:xfrm>
                <a:off x="1674996" y="2607659"/>
                <a:ext cx="633588" cy="633587"/>
              </a:xfrm>
              <a:prstGeom prst="ellipse">
                <a:avLst/>
              </a:prstGeom>
              <a:solidFill>
                <a:schemeClr val="bg1"/>
              </a:solidFill>
              <a:ln w="19050" cap="flat" cmpd="sng" algn="ctr">
                <a:solidFill>
                  <a:schemeClr val="accent1"/>
                </a:solidFill>
                <a:prstDash val="solid"/>
                <a:round/>
                <a:headEnd type="none" w="med" len="med"/>
                <a:tailEnd type="none" w="med" len="med"/>
              </a:ln>
            </p:spPr>
            <p:txBody>
              <a:bodyPr rot="0" spcFirstLastPara="0" vert="horz" wrap="square" lIns="91440" tIns="45720" rIns="91440" bIns="45720" anchor="ctr" anchorCtr="1" forceAA="0" compatLnSpc="1">
                <a:normAutofit fontScale="70000" lnSpcReduction="20000"/>
              </a:bodyPr>
              <a:lstStyle/>
              <a:p>
                <a:pPr algn="ctr"/>
                <a:r>
                  <a:rPr lang="en-US" altLang="zh-CN" sz="3200">
                    <a:latin typeface="Impact" panose="020B0806030902050204" pitchFamily="34" charset="0"/>
                  </a:rPr>
                  <a:t>1</a:t>
                </a:r>
              </a:p>
            </p:txBody>
          </p:sp>
        </p:grpSp>
        <p:grpSp>
          <p:nvGrpSpPr>
            <p:cNvPr id="4" name="íṣľîde"/>
            <p:cNvGrpSpPr/>
            <p:nvPr/>
          </p:nvGrpSpPr>
          <p:grpSpPr>
            <a:xfrm>
              <a:off x="3701910" y="2528900"/>
              <a:ext cx="2160000" cy="2425236"/>
              <a:chOff x="3545457" y="2607659"/>
              <a:chExt cx="2579866" cy="2896658"/>
            </a:xfrm>
          </p:grpSpPr>
          <p:sp>
            <p:nvSpPr>
              <p:cNvPr id="21" name="íšlîḓe"/>
              <p:cNvSpPr/>
              <p:nvPr/>
            </p:nvSpPr>
            <p:spPr bwMode="auto">
              <a:xfrm>
                <a:off x="3545457" y="2924452"/>
                <a:ext cx="2579866" cy="2579865"/>
              </a:xfrm>
              <a:prstGeom prst="ellipse">
                <a:avLst/>
              </a:prstGeom>
              <a:solidFill>
                <a:schemeClr val="bg1"/>
              </a:solidFill>
              <a:ln w="69850" cap="flat" cmpd="sng" algn="ctr">
                <a:solidFill>
                  <a:schemeClr val="bg1">
                    <a:lumMod val="85000"/>
                  </a:schemeClr>
                </a:solidFill>
                <a:prstDash val="solid"/>
                <a:round/>
                <a:headEnd type="none" w="med" len="med"/>
                <a:tailEnd type="none" w="med" len="med"/>
              </a:ln>
            </p:spPr>
            <p:txBody>
              <a:bodyPr wrap="square" lIns="91440" tIns="45720" rIns="91440" bIns="45720" anchor="ctr">
                <a:normAutofit/>
              </a:bodyPr>
              <a:lstStyle/>
              <a:p>
                <a:pPr algn="ctr"/>
                <a:endParaRPr dirty="0"/>
              </a:p>
            </p:txBody>
          </p:sp>
          <p:sp>
            <p:nvSpPr>
              <p:cNvPr id="22" name="iS1ïḓé"/>
              <p:cNvSpPr/>
              <p:nvPr/>
            </p:nvSpPr>
            <p:spPr bwMode="auto">
              <a:xfrm>
                <a:off x="3646227" y="3025222"/>
                <a:ext cx="2377776" cy="2377776"/>
              </a:xfrm>
              <a:prstGeom prst="ellipse">
                <a:avLst/>
              </a:prstGeom>
              <a:solidFill>
                <a:schemeClr val="bg1">
                  <a:lumMod val="65000"/>
                </a:schemeClr>
              </a:solidFill>
              <a:ln w="57150">
                <a:noFill/>
                <a:round/>
              </a:ln>
            </p:spPr>
            <p:txBody>
              <a:bodyPr vert="horz" wrap="square" lIns="91440" tIns="45720" rIns="91440" bIns="45720" anchor="ctr" anchorCtr="1" compatLnSpc="1">
                <a:normAutofit/>
              </a:bodyPr>
              <a:lstStyle/>
              <a:p>
                <a:pPr algn="ctr"/>
                <a:r>
                  <a:rPr lang="zh-CN" altLang="en-US" sz="1600" b="1">
                    <a:solidFill>
                      <a:schemeClr val="bg1"/>
                    </a:solidFill>
                  </a:rPr>
                  <a:t>软件架构</a:t>
                </a:r>
                <a:endParaRPr lang="zh-CN" altLang="en-US" sz="1600" b="1" dirty="0">
                  <a:solidFill>
                    <a:schemeClr val="bg1"/>
                  </a:solidFill>
                </a:endParaRPr>
              </a:p>
            </p:txBody>
          </p:sp>
          <p:sp>
            <p:nvSpPr>
              <p:cNvPr id="23" name="íŝ1iḍè"/>
              <p:cNvSpPr/>
              <p:nvPr/>
            </p:nvSpPr>
            <p:spPr bwMode="auto">
              <a:xfrm>
                <a:off x="4427809" y="2607659"/>
                <a:ext cx="633588" cy="633587"/>
              </a:xfrm>
              <a:prstGeom prst="ellipse">
                <a:avLst/>
              </a:prstGeom>
              <a:solidFill>
                <a:schemeClr val="bg1"/>
              </a:solidFill>
              <a:ln w="19050" cap="flat" cmpd="sng" algn="ctr">
                <a:solidFill>
                  <a:schemeClr val="bg1">
                    <a:lumMod val="65000"/>
                  </a:schemeClr>
                </a:solidFill>
                <a:prstDash val="solid"/>
                <a:round/>
                <a:headEnd type="none" w="med" len="med"/>
                <a:tailEnd type="none" w="med" len="med"/>
              </a:ln>
            </p:spPr>
            <p:txBody>
              <a:bodyPr rot="0" spcFirstLastPara="0" vert="horz" wrap="square" lIns="91440" tIns="45720" rIns="91440" bIns="45720" anchor="ctr" anchorCtr="1" forceAA="0" compatLnSpc="1">
                <a:normAutofit fontScale="70000" lnSpcReduction="20000"/>
              </a:bodyPr>
              <a:lstStyle/>
              <a:p>
                <a:pPr algn="ctr"/>
                <a:r>
                  <a:rPr lang="en-US" altLang="zh-CN" sz="3200" dirty="0">
                    <a:latin typeface="Impact" panose="020B0806030902050204" pitchFamily="34" charset="0"/>
                  </a:rPr>
                  <a:t>2</a:t>
                </a:r>
              </a:p>
            </p:txBody>
          </p:sp>
        </p:grpSp>
        <p:grpSp>
          <p:nvGrpSpPr>
            <p:cNvPr id="5" name="îṧḻíďe"/>
            <p:cNvGrpSpPr/>
            <p:nvPr/>
          </p:nvGrpSpPr>
          <p:grpSpPr>
            <a:xfrm>
              <a:off x="6500143" y="2528900"/>
              <a:ext cx="2160000" cy="2425236"/>
              <a:chOff x="6287503" y="2607659"/>
              <a:chExt cx="2579866" cy="2896658"/>
            </a:xfrm>
          </p:grpSpPr>
          <p:sp>
            <p:nvSpPr>
              <p:cNvPr id="18" name="îŝľïdé"/>
              <p:cNvSpPr/>
              <p:nvPr/>
            </p:nvSpPr>
            <p:spPr bwMode="auto">
              <a:xfrm>
                <a:off x="6287503" y="2924452"/>
                <a:ext cx="2579866" cy="2579865"/>
              </a:xfrm>
              <a:prstGeom prst="ellipse">
                <a:avLst/>
              </a:prstGeom>
              <a:solidFill>
                <a:schemeClr val="bg1"/>
              </a:solidFill>
              <a:ln w="69850" cap="flat" cmpd="sng" algn="ctr">
                <a:solidFill>
                  <a:schemeClr val="accent1">
                    <a:lumMod val="75000"/>
                    <a:alpha val="22000"/>
                  </a:schemeClr>
                </a:solidFill>
                <a:prstDash val="solid"/>
                <a:round/>
                <a:headEnd type="none" w="med" len="med"/>
                <a:tailEnd type="none" w="med" len="med"/>
              </a:ln>
            </p:spPr>
            <p:txBody>
              <a:bodyPr wrap="square" lIns="91440" tIns="45720" rIns="91440" bIns="45720" anchor="ctr">
                <a:normAutofit/>
              </a:bodyPr>
              <a:lstStyle/>
              <a:p>
                <a:pPr algn="ctr"/>
                <a:endParaRPr/>
              </a:p>
            </p:txBody>
          </p:sp>
          <p:sp>
            <p:nvSpPr>
              <p:cNvPr id="19" name="ïšlidê"/>
              <p:cNvSpPr/>
              <p:nvPr/>
            </p:nvSpPr>
            <p:spPr bwMode="auto">
              <a:xfrm>
                <a:off x="6388273" y="3025222"/>
                <a:ext cx="2377776" cy="2377776"/>
              </a:xfrm>
              <a:prstGeom prst="ellipse">
                <a:avLst/>
              </a:prstGeom>
              <a:solidFill>
                <a:schemeClr val="accent1"/>
              </a:solidFill>
              <a:ln w="57150">
                <a:noFill/>
                <a:round/>
              </a:ln>
            </p:spPr>
            <p:txBody>
              <a:bodyPr vert="horz" wrap="square" lIns="91440" tIns="45720" rIns="91440" bIns="45720" anchor="ctr" anchorCtr="1" compatLnSpc="1">
                <a:normAutofit/>
              </a:bodyPr>
              <a:lstStyle/>
              <a:p>
                <a:pPr algn="ctr"/>
                <a:r>
                  <a:rPr lang="zh-CN" altLang="en-US" sz="1600" b="1">
                    <a:solidFill>
                      <a:schemeClr val="bg1"/>
                    </a:solidFill>
                  </a:rPr>
                  <a:t>核心算法设计</a:t>
                </a:r>
                <a:endParaRPr lang="zh-CN" altLang="en-US" sz="1600" b="1" dirty="0">
                  <a:solidFill>
                    <a:schemeClr val="bg1"/>
                  </a:solidFill>
                </a:endParaRPr>
              </a:p>
            </p:txBody>
          </p:sp>
          <p:sp>
            <p:nvSpPr>
              <p:cNvPr id="20" name="iŝḷíďe"/>
              <p:cNvSpPr/>
              <p:nvPr/>
            </p:nvSpPr>
            <p:spPr bwMode="auto">
              <a:xfrm>
                <a:off x="7159087" y="2607659"/>
                <a:ext cx="633588" cy="633587"/>
              </a:xfrm>
              <a:prstGeom prst="ellipse">
                <a:avLst/>
              </a:prstGeom>
              <a:solidFill>
                <a:schemeClr val="bg1"/>
              </a:solidFill>
              <a:ln w="19050" cap="flat" cmpd="sng" algn="ctr">
                <a:solidFill>
                  <a:schemeClr val="accent1"/>
                </a:solidFill>
                <a:prstDash val="solid"/>
                <a:round/>
                <a:headEnd type="none" w="med" len="med"/>
                <a:tailEnd type="none" w="med" len="med"/>
              </a:ln>
            </p:spPr>
            <p:txBody>
              <a:bodyPr rot="0" spcFirstLastPara="0" vert="horz" wrap="square" lIns="91440" tIns="45720" rIns="91440" bIns="45720" anchor="ctr" anchorCtr="1" forceAA="0" compatLnSpc="1">
                <a:normAutofit fontScale="70000" lnSpcReduction="20000"/>
              </a:bodyPr>
              <a:lstStyle/>
              <a:p>
                <a:pPr algn="ctr"/>
                <a:r>
                  <a:rPr lang="en-US" altLang="zh-CN" sz="3200" dirty="0">
                    <a:latin typeface="Impact" panose="020B0806030902050204" pitchFamily="34" charset="0"/>
                  </a:rPr>
                  <a:t>3</a:t>
                </a:r>
              </a:p>
            </p:txBody>
          </p:sp>
        </p:grpSp>
        <p:grpSp>
          <p:nvGrpSpPr>
            <p:cNvPr id="6" name="îṩļîḓê"/>
            <p:cNvGrpSpPr/>
            <p:nvPr/>
          </p:nvGrpSpPr>
          <p:grpSpPr>
            <a:xfrm>
              <a:off x="9298376" y="2528900"/>
              <a:ext cx="2160000" cy="2425236"/>
              <a:chOff x="9029548" y="2607659"/>
              <a:chExt cx="2579866" cy="2896658"/>
            </a:xfrm>
          </p:grpSpPr>
          <p:sp>
            <p:nvSpPr>
              <p:cNvPr id="15" name="i$ļidè"/>
              <p:cNvSpPr/>
              <p:nvPr/>
            </p:nvSpPr>
            <p:spPr bwMode="auto">
              <a:xfrm>
                <a:off x="9029548" y="2924452"/>
                <a:ext cx="2579866" cy="2579865"/>
              </a:xfrm>
              <a:prstGeom prst="ellipse">
                <a:avLst/>
              </a:prstGeom>
              <a:solidFill>
                <a:schemeClr val="bg1"/>
              </a:solidFill>
              <a:ln w="69850" cap="flat" cmpd="sng" algn="ctr">
                <a:solidFill>
                  <a:schemeClr val="bg1">
                    <a:lumMod val="85000"/>
                  </a:schemeClr>
                </a:solidFill>
                <a:prstDash val="solid"/>
                <a:round/>
                <a:headEnd type="none" w="med" len="med"/>
                <a:tailEnd type="none" w="med" len="med"/>
              </a:ln>
            </p:spPr>
            <p:txBody>
              <a:bodyPr wrap="square" lIns="91440" tIns="45720" rIns="91440" bIns="45720" anchor="ctr">
                <a:normAutofit/>
              </a:bodyPr>
              <a:lstStyle/>
              <a:p>
                <a:pPr algn="ctr"/>
                <a:endParaRPr/>
              </a:p>
            </p:txBody>
          </p:sp>
          <p:sp>
            <p:nvSpPr>
              <p:cNvPr id="16" name="ïṥľïdè"/>
              <p:cNvSpPr/>
              <p:nvPr/>
            </p:nvSpPr>
            <p:spPr bwMode="auto">
              <a:xfrm>
                <a:off x="9130318" y="3025222"/>
                <a:ext cx="2377776" cy="2377776"/>
              </a:xfrm>
              <a:prstGeom prst="ellipse">
                <a:avLst/>
              </a:prstGeom>
              <a:solidFill>
                <a:schemeClr val="bg1">
                  <a:lumMod val="65000"/>
                </a:schemeClr>
              </a:solidFill>
              <a:ln w="57150">
                <a:noFill/>
                <a:round/>
              </a:ln>
            </p:spPr>
            <p:txBody>
              <a:bodyPr vert="horz" wrap="square" lIns="91440" tIns="45720" rIns="91440" bIns="45720" anchor="ctr" anchorCtr="1" compatLnSpc="1">
                <a:normAutofit/>
              </a:bodyPr>
              <a:lstStyle/>
              <a:p>
                <a:pPr algn="ctr"/>
                <a:r>
                  <a:rPr lang="zh-CN" altLang="en-US" sz="1600" b="1" dirty="0">
                    <a:solidFill>
                      <a:schemeClr val="bg1"/>
                    </a:solidFill>
                  </a:rPr>
                  <a:t>迭代评估报告</a:t>
                </a:r>
              </a:p>
            </p:txBody>
          </p:sp>
          <p:sp>
            <p:nvSpPr>
              <p:cNvPr id="17" name="íṣḻíḑé"/>
              <p:cNvSpPr/>
              <p:nvPr/>
            </p:nvSpPr>
            <p:spPr bwMode="auto">
              <a:xfrm>
                <a:off x="9800364" y="2607659"/>
                <a:ext cx="633588" cy="633587"/>
              </a:xfrm>
              <a:prstGeom prst="ellipse">
                <a:avLst/>
              </a:prstGeom>
              <a:solidFill>
                <a:schemeClr val="bg1"/>
              </a:solidFill>
              <a:ln w="19050" cap="flat" cmpd="sng" algn="ctr">
                <a:solidFill>
                  <a:schemeClr val="bg1">
                    <a:lumMod val="65000"/>
                  </a:schemeClr>
                </a:solidFill>
                <a:prstDash val="solid"/>
                <a:round/>
                <a:headEnd type="none" w="med" len="med"/>
                <a:tailEnd type="none" w="med" len="med"/>
              </a:ln>
            </p:spPr>
            <p:txBody>
              <a:bodyPr rot="0" spcFirstLastPara="0" vert="horz" wrap="square" lIns="91440" tIns="45720" rIns="91440" bIns="45720" anchor="ctr" anchorCtr="1" forceAA="0" compatLnSpc="1">
                <a:normAutofit fontScale="70000" lnSpcReduction="20000"/>
              </a:bodyPr>
              <a:lstStyle/>
              <a:p>
                <a:pPr algn="ctr"/>
                <a:r>
                  <a:rPr lang="en-US" altLang="zh-CN" sz="3200">
                    <a:latin typeface="Impact" panose="020B0806030902050204" pitchFamily="34" charset="0"/>
                  </a:rPr>
                  <a:t>4</a:t>
                </a:r>
              </a:p>
            </p:txBody>
          </p:sp>
        </p:grpSp>
        <p:sp>
          <p:nvSpPr>
            <p:cNvPr id="7" name="ïśḷîḓê"/>
            <p:cNvSpPr txBox="1"/>
            <p:nvPr/>
          </p:nvSpPr>
          <p:spPr>
            <a:xfrm>
              <a:off x="673098" y="1130300"/>
              <a:ext cx="10845802" cy="710482"/>
            </a:xfrm>
            <a:prstGeom prst="rect">
              <a:avLst/>
            </a:prstGeom>
            <a:noFill/>
          </p:spPr>
          <p:txBody>
            <a:bodyPr wrap="square" lIns="91440" tIns="45720" rIns="91440" bIns="45720" anchor="ctr">
              <a:normAutofit/>
            </a:bodyPr>
            <a:lstStyle/>
            <a:p>
              <a:pPr algn="ctr"/>
              <a:r>
                <a:rPr lang="zh-CN" altLang="en-US" sz="3200" b="1" dirty="0"/>
                <a:t>目录</a:t>
              </a:r>
              <a:endParaRPr lang="en-US" altLang="zh-CN" sz="3200" b="1" dirty="0"/>
            </a:p>
          </p:txBody>
        </p:sp>
        <p:cxnSp>
          <p:nvCxnSpPr>
            <p:cNvPr id="12" name="直接连接符 11"/>
            <p:cNvCxnSpPr/>
            <p:nvPr/>
          </p:nvCxnSpPr>
          <p:spPr>
            <a:xfrm>
              <a:off x="3270058" y="3059373"/>
              <a:ext cx="0" cy="144391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96000" y="3120294"/>
              <a:ext cx="0" cy="144391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859598" y="3168785"/>
              <a:ext cx="0" cy="144391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000"/>
              <a:t>技术原型演示</a:t>
            </a:r>
            <a:endParaRPr lang="zh-CN" altLang="en-US" sz="3000" dirty="0"/>
          </a:p>
        </p:txBody>
      </p:sp>
      <p:sp>
        <p:nvSpPr>
          <p:cNvPr id="9" name="文本框 8"/>
          <p:cNvSpPr txBox="1"/>
          <p:nvPr/>
        </p:nvSpPr>
        <p:spPr>
          <a:xfrm>
            <a:off x="5584242" y="1986982"/>
            <a:ext cx="1023516" cy="889909"/>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p:cNvCxnSpPr/>
          <p:nvPr/>
        </p:nvCxnSpPr>
        <p:spPr>
          <a:xfrm>
            <a:off x="3386408" y="3037114"/>
            <a:ext cx="554087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000"/>
              <a:t>软件架构</a:t>
            </a:r>
            <a:endParaRPr lang="zh-CN" altLang="en-US" sz="3000" dirty="0"/>
          </a:p>
        </p:txBody>
      </p:sp>
      <p:sp>
        <p:nvSpPr>
          <p:cNvPr id="9" name="文本框 8"/>
          <p:cNvSpPr txBox="1"/>
          <p:nvPr/>
        </p:nvSpPr>
        <p:spPr>
          <a:xfrm>
            <a:off x="5584242" y="1986982"/>
            <a:ext cx="1023516" cy="889909"/>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p:cNvCxnSpPr/>
          <p:nvPr/>
        </p:nvCxnSpPr>
        <p:spPr>
          <a:xfrm>
            <a:off x="3386408" y="3037114"/>
            <a:ext cx="554087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用例图</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a:p>
        </p:txBody>
      </p:sp>
      <p:grpSp>
        <p:nvGrpSpPr>
          <p:cNvPr id="5" name="3297948b-96f7-436e-a64e-f5ffe85623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17057" y="1588411"/>
            <a:ext cx="10201198" cy="4249199"/>
            <a:chOff x="1017057" y="1588411"/>
            <a:chExt cx="10201198" cy="4249199"/>
          </a:xfrm>
        </p:grpSpPr>
        <p:sp>
          <p:nvSpPr>
            <p:cNvPr id="8" name="iṧļíďé"/>
            <p:cNvSpPr/>
            <p:nvPr/>
          </p:nvSpPr>
          <p:spPr>
            <a:xfrm>
              <a:off x="1550859" y="3807379"/>
              <a:ext cx="3834000" cy="372391"/>
            </a:xfrm>
            <a:prstGeom prst="rect">
              <a:avLst/>
            </a:prstGeom>
          </p:spPr>
          <p:txBody>
            <a:bodyPr wrap="none" lIns="90000" tIns="46800" rIns="90000" bIns="46800">
              <a:normAutofit/>
            </a:bodyPr>
            <a:lstStyle/>
            <a:p>
              <a:r>
                <a:rPr lang="zh-CN" altLang="en-US" sz="1700" b="1"/>
                <a:t>管理员</a:t>
              </a:r>
              <a:endParaRPr lang="en-US" altLang="zh-CN" sz="1700" b="1"/>
            </a:p>
            <a:p>
              <a:endParaRPr lang="zh-CN" altLang="en-US" sz="1700" b="1" dirty="0"/>
            </a:p>
          </p:txBody>
        </p:sp>
        <p:sp>
          <p:nvSpPr>
            <p:cNvPr id="9" name="išľíḋé"/>
            <p:cNvSpPr txBox="1"/>
            <p:nvPr/>
          </p:nvSpPr>
          <p:spPr>
            <a:xfrm>
              <a:off x="1550860" y="4179770"/>
              <a:ext cx="3900572" cy="537284"/>
            </a:xfrm>
            <a:prstGeom prst="rect">
              <a:avLst/>
            </a:prstGeom>
            <a:noFill/>
          </p:spPr>
          <p:txBody>
            <a:bodyPr wrap="square" lIns="90000" tIns="46800" rIns="90000" bIns="46800">
              <a:normAutofit/>
            </a:bodyPr>
            <a:lstStyle/>
            <a:p>
              <a:pPr>
                <a:lnSpc>
                  <a:spcPct val="120000"/>
                </a:lnSpc>
              </a:pPr>
              <a:r>
                <a:rPr lang="zh-CN" altLang="en-US" sz="1300"/>
                <a:t>实现查看个人中心，管理话题对象</a:t>
              </a:r>
              <a:endParaRPr lang="en-US" altLang="zh-CN" sz="1300" dirty="0"/>
            </a:p>
          </p:txBody>
        </p:sp>
        <p:sp>
          <p:nvSpPr>
            <p:cNvPr id="10" name="ïşľîdé"/>
            <p:cNvSpPr/>
            <p:nvPr/>
          </p:nvSpPr>
          <p:spPr>
            <a:xfrm>
              <a:off x="1550859" y="1653784"/>
              <a:ext cx="3834000" cy="372391"/>
            </a:xfrm>
            <a:prstGeom prst="rect">
              <a:avLst/>
            </a:prstGeom>
          </p:spPr>
          <p:txBody>
            <a:bodyPr wrap="none" lIns="90000" tIns="46800" rIns="90000" bIns="46800">
              <a:normAutofit/>
            </a:bodyPr>
            <a:lstStyle/>
            <a:p>
              <a:r>
                <a:rPr lang="zh-CN" altLang="en-US" sz="1700" b="1"/>
                <a:t>用户</a:t>
              </a:r>
              <a:endParaRPr lang="zh-CN" altLang="en-US" sz="1700" b="1" dirty="0"/>
            </a:p>
          </p:txBody>
        </p:sp>
        <p:sp>
          <p:nvSpPr>
            <p:cNvPr id="11" name="ïś1îḑè"/>
            <p:cNvSpPr txBox="1"/>
            <p:nvPr/>
          </p:nvSpPr>
          <p:spPr>
            <a:xfrm>
              <a:off x="1550860" y="2026175"/>
              <a:ext cx="4233440" cy="463854"/>
            </a:xfrm>
            <a:prstGeom prst="rect">
              <a:avLst/>
            </a:prstGeom>
            <a:noFill/>
          </p:spPr>
          <p:txBody>
            <a:bodyPr wrap="square" lIns="90000" tIns="46800" rIns="90000" bIns="46800">
              <a:normAutofit fontScale="25000" lnSpcReduction="20000"/>
            </a:bodyPr>
            <a:lstStyle/>
            <a:p>
              <a:pPr>
                <a:lnSpc>
                  <a:spcPct val="120000"/>
                </a:lnSpc>
              </a:pPr>
              <a:r>
                <a:rPr lang="zh-CN" altLang="en-US" sz="5200"/>
                <a:t>可实现浏览话题，浏览话题对象，浏览评论，查看个人中心</a:t>
              </a:r>
              <a:endParaRPr lang="en-US" altLang="zh-CN" sz="1100" dirty="0"/>
            </a:p>
          </p:txBody>
        </p:sp>
        <p:sp>
          <p:nvSpPr>
            <p:cNvPr id="12" name="iṡ1îḑê"/>
            <p:cNvSpPr/>
            <p:nvPr/>
          </p:nvSpPr>
          <p:spPr>
            <a:xfrm>
              <a:off x="1550859" y="2726552"/>
              <a:ext cx="3834000" cy="372391"/>
            </a:xfrm>
            <a:prstGeom prst="rect">
              <a:avLst/>
            </a:prstGeom>
          </p:spPr>
          <p:txBody>
            <a:bodyPr wrap="none" lIns="90000" tIns="46800" rIns="90000" bIns="46800">
              <a:normAutofit/>
            </a:bodyPr>
            <a:lstStyle/>
            <a:p>
              <a:endParaRPr lang="zh-CN" altLang="en-US" sz="1700" b="1" dirty="0"/>
            </a:p>
          </p:txBody>
        </p:sp>
        <p:sp>
          <p:nvSpPr>
            <p:cNvPr id="13" name="íṥlîḋe"/>
            <p:cNvSpPr txBox="1"/>
            <p:nvPr/>
          </p:nvSpPr>
          <p:spPr>
            <a:xfrm>
              <a:off x="1550860" y="3098943"/>
              <a:ext cx="3900572" cy="522736"/>
            </a:xfrm>
            <a:prstGeom prst="rect">
              <a:avLst/>
            </a:prstGeom>
            <a:noFill/>
          </p:spPr>
          <p:txBody>
            <a:bodyPr wrap="square" lIns="90000" tIns="46800" rIns="90000" bIns="46800">
              <a:normAutofit/>
            </a:bodyPr>
            <a:lstStyle/>
            <a:p>
              <a:pPr>
                <a:lnSpc>
                  <a:spcPct val="120000"/>
                </a:lnSpc>
              </a:pPr>
              <a:endParaRPr lang="en-US" altLang="zh-CN" sz="1300" dirty="0"/>
            </a:p>
          </p:txBody>
        </p:sp>
        <p:sp>
          <p:nvSpPr>
            <p:cNvPr id="48" name="íṥľîḍê"/>
            <p:cNvSpPr/>
            <p:nvPr/>
          </p:nvSpPr>
          <p:spPr bwMode="auto">
            <a:xfrm>
              <a:off x="1017057" y="3964674"/>
              <a:ext cx="406800" cy="406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grpSp>
          <p:nvGrpSpPr>
            <p:cNvPr id="18" name="ïṩḻîdè"/>
            <p:cNvGrpSpPr/>
            <p:nvPr/>
          </p:nvGrpSpPr>
          <p:grpSpPr>
            <a:xfrm>
              <a:off x="1685002" y="2526304"/>
              <a:ext cx="3510998" cy="2190750"/>
              <a:chOff x="1685002" y="2526304"/>
              <a:chExt cx="4254488" cy="2190750"/>
            </a:xfrm>
          </p:grpSpPr>
          <p:cxnSp>
            <p:nvCxnSpPr>
              <p:cNvPr id="41" name="直接连接符 40"/>
              <p:cNvCxnSpPr/>
              <p:nvPr/>
            </p:nvCxnSpPr>
            <p:spPr>
              <a:xfrm>
                <a:off x="1685002" y="2526304"/>
                <a:ext cx="4254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685002" y="3621679"/>
                <a:ext cx="4254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685002" y="4717054"/>
                <a:ext cx="4254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9" name="ïślïḑè"/>
            <p:cNvGrpSpPr/>
            <p:nvPr/>
          </p:nvGrpSpPr>
          <p:grpSpPr>
            <a:xfrm>
              <a:off x="6525232" y="1588411"/>
              <a:ext cx="4693023" cy="4249199"/>
              <a:chOff x="6829425" y="1588411"/>
              <a:chExt cx="4693023" cy="4249199"/>
            </a:xfrm>
          </p:grpSpPr>
          <p:sp>
            <p:nvSpPr>
              <p:cNvPr id="20" name="íŝ1ídé"/>
              <p:cNvSpPr/>
              <p:nvPr/>
            </p:nvSpPr>
            <p:spPr>
              <a:xfrm>
                <a:off x="7438449" y="1588411"/>
                <a:ext cx="3164298" cy="4249199"/>
              </a:xfrm>
              <a:custGeom>
                <a:avLst/>
                <a:gdLst>
                  <a:gd name="connsiteX0" fmla="*/ 5879 w 3018034"/>
                  <a:gd name="connsiteY0" fmla="*/ 349230 h 4052789"/>
                  <a:gd name="connsiteX1" fmla="*/ 5879 w 3018034"/>
                  <a:gd name="connsiteY1" fmla="*/ 349230 h 4052789"/>
                  <a:gd name="connsiteX2" fmla="*/ 5879 w 3018034"/>
                  <a:gd name="connsiteY2" fmla="*/ 4052397 h 4052789"/>
                  <a:gd name="connsiteX3" fmla="*/ 2427362 w 3018034"/>
                  <a:gd name="connsiteY3" fmla="*/ 4052397 h 4052789"/>
                  <a:gd name="connsiteX4" fmla="*/ 2700161 w 3018034"/>
                  <a:gd name="connsiteY4" fmla="*/ 3779598 h 4052789"/>
                  <a:gd name="connsiteX5" fmla="*/ 2700161 w 3018034"/>
                  <a:gd name="connsiteY5" fmla="*/ 349230 h 4052789"/>
                  <a:gd name="connsiteX6" fmla="*/ 2700161 w 3018034"/>
                  <a:gd name="connsiteY6" fmla="*/ 320225 h 4052789"/>
                  <a:gd name="connsiteX7" fmla="*/ 3015291 w 3018034"/>
                  <a:gd name="connsiteY7" fmla="*/ 5879 h 4052789"/>
                  <a:gd name="connsiteX8" fmla="*/ 350014 w 3018034"/>
                  <a:gd name="connsiteY8" fmla="*/ 5879 h 4052789"/>
                  <a:gd name="connsiteX9" fmla="*/ 5879 w 3018034"/>
                  <a:gd name="connsiteY9" fmla="*/ 349230 h 405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8034" h="4052789">
                    <a:moveTo>
                      <a:pt x="5879" y="349230"/>
                    </a:moveTo>
                    <a:lnTo>
                      <a:pt x="5879" y="349230"/>
                    </a:lnTo>
                    <a:lnTo>
                      <a:pt x="5879" y="4052397"/>
                    </a:lnTo>
                    <a:lnTo>
                      <a:pt x="2427362" y="4052397"/>
                    </a:lnTo>
                    <a:cubicBezTo>
                      <a:pt x="2577872" y="4052397"/>
                      <a:pt x="2700161" y="3930108"/>
                      <a:pt x="2700161" y="3779598"/>
                    </a:cubicBezTo>
                    <a:lnTo>
                      <a:pt x="2700161" y="349230"/>
                    </a:lnTo>
                    <a:lnTo>
                      <a:pt x="2700161" y="320225"/>
                    </a:lnTo>
                    <a:cubicBezTo>
                      <a:pt x="2700161" y="146982"/>
                      <a:pt x="2841264" y="5879"/>
                      <a:pt x="3015291" y="5879"/>
                    </a:cubicBezTo>
                    <a:lnTo>
                      <a:pt x="350014" y="5879"/>
                    </a:lnTo>
                    <a:cubicBezTo>
                      <a:pt x="160309" y="5879"/>
                      <a:pt x="5879" y="159525"/>
                      <a:pt x="5879" y="349230"/>
                    </a:cubicBezTo>
                    <a:close/>
                  </a:path>
                </a:pathLst>
              </a:custGeom>
              <a:solidFill>
                <a:schemeClr val="bg2">
                  <a:alpha val="50000"/>
                </a:schemeClr>
              </a:solidFill>
              <a:ln w="9525" cap="flat">
                <a:noFill/>
                <a:prstDash val="solid"/>
                <a:miter/>
              </a:ln>
            </p:spPr>
            <p:txBody>
              <a:bodyPr rtlCol="0" anchor="ctr"/>
              <a:lstStyle/>
              <a:p>
                <a:endParaRPr lang="zh-CN" altLang="en-US"/>
              </a:p>
            </p:txBody>
          </p:sp>
          <p:sp>
            <p:nvSpPr>
              <p:cNvPr id="21" name="ïṡḻíḋê"/>
              <p:cNvSpPr/>
              <p:nvPr/>
            </p:nvSpPr>
            <p:spPr>
              <a:xfrm>
                <a:off x="10889588" y="2541810"/>
                <a:ext cx="632860" cy="2391716"/>
              </a:xfrm>
              <a:custGeom>
                <a:avLst/>
                <a:gdLst>
                  <a:gd name="connsiteX0" fmla="*/ 602431 w 603606"/>
                  <a:gd name="connsiteY0" fmla="*/ 1979752 h 2281163"/>
                  <a:gd name="connsiteX1" fmla="*/ 602431 w 603606"/>
                  <a:gd name="connsiteY1" fmla="*/ 5879 h 2281163"/>
                  <a:gd name="connsiteX2" fmla="*/ 5879 w 603606"/>
                  <a:gd name="connsiteY2" fmla="*/ 5879 h 2281163"/>
                  <a:gd name="connsiteX3" fmla="*/ 5879 w 603606"/>
                  <a:gd name="connsiteY3" fmla="*/ 1995430 h 2281163"/>
                  <a:gd name="connsiteX4" fmla="*/ 288085 w 603606"/>
                  <a:gd name="connsiteY4" fmla="*/ 2277636 h 2281163"/>
                  <a:gd name="connsiteX5" fmla="*/ 288085 w 603606"/>
                  <a:gd name="connsiteY5" fmla="*/ 2277636 h 2281163"/>
                  <a:gd name="connsiteX6" fmla="*/ 288869 w 603606"/>
                  <a:gd name="connsiteY6" fmla="*/ 2277636 h 2281163"/>
                  <a:gd name="connsiteX7" fmla="*/ 602431 w 603606"/>
                  <a:gd name="connsiteY7" fmla="*/ 1979752 h 22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606" h="2281163">
                    <a:moveTo>
                      <a:pt x="602431" y="1979752"/>
                    </a:moveTo>
                    <a:lnTo>
                      <a:pt x="602431" y="5879"/>
                    </a:lnTo>
                    <a:lnTo>
                      <a:pt x="5879" y="5879"/>
                    </a:lnTo>
                    <a:lnTo>
                      <a:pt x="5879" y="1995430"/>
                    </a:lnTo>
                    <a:cubicBezTo>
                      <a:pt x="5879" y="2151428"/>
                      <a:pt x="132088" y="2277636"/>
                      <a:pt x="288085" y="2277636"/>
                    </a:cubicBezTo>
                    <a:lnTo>
                      <a:pt x="288085" y="2277636"/>
                    </a:lnTo>
                    <a:lnTo>
                      <a:pt x="288869" y="2277636"/>
                    </a:lnTo>
                    <a:cubicBezTo>
                      <a:pt x="456625" y="2277636"/>
                      <a:pt x="593808" y="2145940"/>
                      <a:pt x="602431" y="1979752"/>
                    </a:cubicBezTo>
                    <a:close/>
                  </a:path>
                </a:pathLst>
              </a:custGeom>
              <a:solidFill>
                <a:srgbClr val="C4C4C4"/>
              </a:solidFill>
              <a:ln w="9525" cap="flat">
                <a:noFill/>
                <a:prstDash val="solid"/>
                <a:miter/>
              </a:ln>
            </p:spPr>
            <p:txBody>
              <a:bodyPr rtlCol="0" anchor="ctr"/>
              <a:lstStyle/>
              <a:p>
                <a:endParaRPr lang="zh-CN" altLang="en-US"/>
              </a:p>
            </p:txBody>
          </p:sp>
          <p:sp>
            <p:nvSpPr>
              <p:cNvPr id="22" name="îŝḷiḑê"/>
              <p:cNvSpPr/>
              <p:nvPr/>
            </p:nvSpPr>
            <p:spPr>
              <a:xfrm>
                <a:off x="10263304" y="1588411"/>
                <a:ext cx="928742" cy="3345115"/>
              </a:xfrm>
              <a:custGeom>
                <a:avLst/>
                <a:gdLst>
                  <a:gd name="connsiteX0" fmla="*/ 603215 w 885812"/>
                  <a:gd name="connsiteY0" fmla="*/ 2904760 h 3190493"/>
                  <a:gd name="connsiteX1" fmla="*/ 603215 w 885812"/>
                  <a:gd name="connsiteY1" fmla="*/ 2788742 h 3190493"/>
                  <a:gd name="connsiteX2" fmla="*/ 603215 w 885812"/>
                  <a:gd name="connsiteY2" fmla="*/ 915209 h 3190493"/>
                  <a:gd name="connsiteX3" fmla="*/ 603215 w 885812"/>
                  <a:gd name="connsiteY3" fmla="*/ 288085 h 3190493"/>
                  <a:gd name="connsiteX4" fmla="*/ 321009 w 885812"/>
                  <a:gd name="connsiteY4" fmla="*/ 5879 h 3190493"/>
                  <a:gd name="connsiteX5" fmla="*/ 321009 w 885812"/>
                  <a:gd name="connsiteY5" fmla="*/ 5879 h 3190493"/>
                  <a:gd name="connsiteX6" fmla="*/ 321009 w 885812"/>
                  <a:gd name="connsiteY6" fmla="*/ 5879 h 3190493"/>
                  <a:gd name="connsiteX7" fmla="*/ 5879 w 885812"/>
                  <a:gd name="connsiteY7" fmla="*/ 321009 h 3190493"/>
                  <a:gd name="connsiteX8" fmla="*/ 5879 w 885812"/>
                  <a:gd name="connsiteY8" fmla="*/ 350014 h 3190493"/>
                  <a:gd name="connsiteX9" fmla="*/ 5879 w 885812"/>
                  <a:gd name="connsiteY9" fmla="*/ 2788742 h 3190493"/>
                  <a:gd name="connsiteX10" fmla="*/ 5879 w 885812"/>
                  <a:gd name="connsiteY10" fmla="*/ 2843616 h 3190493"/>
                  <a:gd name="connsiteX11" fmla="*/ 5879 w 885812"/>
                  <a:gd name="connsiteY11" fmla="*/ 3186966 h 3190493"/>
                  <a:gd name="connsiteX12" fmla="*/ 885421 w 885812"/>
                  <a:gd name="connsiteY12" fmla="*/ 3186966 h 3190493"/>
                  <a:gd name="connsiteX13" fmla="*/ 603215 w 885812"/>
                  <a:gd name="connsiteY13" fmla="*/ 2904760 h 319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5812" h="3190493">
                    <a:moveTo>
                      <a:pt x="603215" y="2904760"/>
                    </a:moveTo>
                    <a:lnTo>
                      <a:pt x="603215" y="2788742"/>
                    </a:lnTo>
                    <a:lnTo>
                      <a:pt x="603215" y="915209"/>
                    </a:lnTo>
                    <a:lnTo>
                      <a:pt x="603215" y="288085"/>
                    </a:lnTo>
                    <a:cubicBezTo>
                      <a:pt x="603215" y="132088"/>
                      <a:pt x="477006" y="5879"/>
                      <a:pt x="321009" y="5879"/>
                    </a:cubicBezTo>
                    <a:lnTo>
                      <a:pt x="321009" y="5879"/>
                    </a:lnTo>
                    <a:lnTo>
                      <a:pt x="321009" y="5879"/>
                    </a:lnTo>
                    <a:cubicBezTo>
                      <a:pt x="146982" y="5879"/>
                      <a:pt x="5879" y="146982"/>
                      <a:pt x="5879" y="321009"/>
                    </a:cubicBezTo>
                    <a:lnTo>
                      <a:pt x="5879" y="350014"/>
                    </a:lnTo>
                    <a:lnTo>
                      <a:pt x="5879" y="2788742"/>
                    </a:lnTo>
                    <a:lnTo>
                      <a:pt x="5879" y="2843616"/>
                    </a:lnTo>
                    <a:lnTo>
                      <a:pt x="5879" y="3186966"/>
                    </a:lnTo>
                    <a:lnTo>
                      <a:pt x="885421" y="3186966"/>
                    </a:lnTo>
                    <a:cubicBezTo>
                      <a:pt x="729424" y="3186966"/>
                      <a:pt x="603215" y="3060757"/>
                      <a:pt x="603215" y="2904760"/>
                    </a:cubicBezTo>
                    <a:close/>
                  </a:path>
                </a:pathLst>
              </a:custGeom>
              <a:solidFill>
                <a:srgbClr val="E0E0E0"/>
              </a:solidFill>
              <a:ln w="9525" cap="flat">
                <a:noFill/>
                <a:prstDash val="solid"/>
                <a:miter/>
              </a:ln>
            </p:spPr>
            <p:txBody>
              <a:bodyPr rtlCol="0" anchor="ctr"/>
              <a:lstStyle/>
              <a:p>
                <a:endParaRPr lang="zh-CN" altLang="en-US"/>
              </a:p>
            </p:txBody>
          </p:sp>
          <p:sp>
            <p:nvSpPr>
              <p:cNvPr id="23" name="ïsľíďé"/>
              <p:cNvSpPr/>
              <p:nvPr/>
            </p:nvSpPr>
            <p:spPr>
              <a:xfrm>
                <a:off x="6829425" y="4982839"/>
                <a:ext cx="3114983" cy="854771"/>
              </a:xfrm>
              <a:custGeom>
                <a:avLst/>
                <a:gdLst>
                  <a:gd name="connsiteX0" fmla="*/ 2684483 w 2971000"/>
                  <a:gd name="connsiteY0" fmla="*/ 532664 h 815261"/>
                  <a:gd name="connsiteX1" fmla="*/ 2684483 w 2971000"/>
                  <a:gd name="connsiteY1" fmla="*/ 5879 h 815261"/>
                  <a:gd name="connsiteX2" fmla="*/ 5879 w 2971000"/>
                  <a:gd name="connsiteY2" fmla="*/ 5879 h 815261"/>
                  <a:gd name="connsiteX3" fmla="*/ 5879 w 2971000"/>
                  <a:gd name="connsiteY3" fmla="*/ 532664 h 815261"/>
                  <a:gd name="connsiteX4" fmla="*/ 288085 w 2971000"/>
                  <a:gd name="connsiteY4" fmla="*/ 814869 h 815261"/>
                  <a:gd name="connsiteX5" fmla="*/ 288085 w 2971000"/>
                  <a:gd name="connsiteY5" fmla="*/ 814869 h 815261"/>
                  <a:gd name="connsiteX6" fmla="*/ 288869 w 2971000"/>
                  <a:gd name="connsiteY6" fmla="*/ 814869 h 815261"/>
                  <a:gd name="connsiteX7" fmla="*/ 2966689 w 2971000"/>
                  <a:gd name="connsiteY7" fmla="*/ 814869 h 815261"/>
                  <a:gd name="connsiteX8" fmla="*/ 2684483 w 2971000"/>
                  <a:gd name="connsiteY8" fmla="*/ 532664 h 81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000" h="815261">
                    <a:moveTo>
                      <a:pt x="2684483" y="532664"/>
                    </a:moveTo>
                    <a:lnTo>
                      <a:pt x="2684483" y="5879"/>
                    </a:lnTo>
                    <a:lnTo>
                      <a:pt x="5879" y="5879"/>
                    </a:lnTo>
                    <a:lnTo>
                      <a:pt x="5879" y="532664"/>
                    </a:lnTo>
                    <a:cubicBezTo>
                      <a:pt x="5879" y="688661"/>
                      <a:pt x="132088" y="814869"/>
                      <a:pt x="288085" y="814869"/>
                    </a:cubicBezTo>
                    <a:lnTo>
                      <a:pt x="288085" y="814869"/>
                    </a:lnTo>
                    <a:lnTo>
                      <a:pt x="288869" y="814869"/>
                    </a:lnTo>
                    <a:lnTo>
                      <a:pt x="2966689" y="814869"/>
                    </a:lnTo>
                    <a:cubicBezTo>
                      <a:pt x="2810692" y="814869"/>
                      <a:pt x="2684483" y="688661"/>
                      <a:pt x="2684483" y="532664"/>
                    </a:cubicBezTo>
                    <a:close/>
                  </a:path>
                </a:pathLst>
              </a:custGeom>
              <a:solidFill>
                <a:schemeClr val="tx2">
                  <a:lumMod val="20000"/>
                  <a:lumOff val="80000"/>
                </a:schemeClr>
              </a:solidFill>
              <a:ln w="9525" cap="flat">
                <a:noFill/>
                <a:prstDash val="solid"/>
                <a:miter/>
              </a:ln>
            </p:spPr>
            <p:txBody>
              <a:bodyPr rtlCol="0" anchor="ctr"/>
              <a:lstStyle/>
              <a:p>
                <a:endParaRPr lang="zh-CN" altLang="en-US"/>
              </a:p>
            </p:txBody>
          </p:sp>
          <p:sp>
            <p:nvSpPr>
              <p:cNvPr id="24" name="ïṩľíḑê"/>
              <p:cNvSpPr/>
              <p:nvPr/>
            </p:nvSpPr>
            <p:spPr>
              <a:xfrm>
                <a:off x="7771317" y="2134972"/>
                <a:ext cx="419167" cy="419167"/>
              </a:xfrm>
              <a:custGeom>
                <a:avLst/>
                <a:gdLst>
                  <a:gd name="connsiteX0" fmla="*/ 327280 w 399791"/>
                  <a:gd name="connsiteY0" fmla="*/ 394696 h 399791"/>
                  <a:gd name="connsiteX1" fmla="*/ 73295 w 399791"/>
                  <a:gd name="connsiteY1" fmla="*/ 394696 h 399791"/>
                  <a:gd name="connsiteX2" fmla="*/ 5879 w 399791"/>
                  <a:gd name="connsiteY2" fmla="*/ 327280 h 399791"/>
                  <a:gd name="connsiteX3" fmla="*/ 5879 w 399791"/>
                  <a:gd name="connsiteY3" fmla="*/ 73295 h 399791"/>
                  <a:gd name="connsiteX4" fmla="*/ 73295 w 399791"/>
                  <a:gd name="connsiteY4" fmla="*/ 5879 h 399791"/>
                  <a:gd name="connsiteX5" fmla="*/ 327280 w 399791"/>
                  <a:gd name="connsiteY5" fmla="*/ 5879 h 399791"/>
                  <a:gd name="connsiteX6" fmla="*/ 394696 w 399791"/>
                  <a:gd name="connsiteY6" fmla="*/ 73295 h 399791"/>
                  <a:gd name="connsiteX7" fmla="*/ 394696 w 399791"/>
                  <a:gd name="connsiteY7" fmla="*/ 327280 h 399791"/>
                  <a:gd name="connsiteX8" fmla="*/ 327280 w 399791"/>
                  <a:gd name="connsiteY8" fmla="*/ 394696 h 399791"/>
                  <a:gd name="connsiteX9" fmla="*/ 73295 w 399791"/>
                  <a:gd name="connsiteY9" fmla="*/ 45075 h 399791"/>
                  <a:gd name="connsiteX10" fmla="*/ 45075 w 399791"/>
                  <a:gd name="connsiteY10" fmla="*/ 73295 h 399791"/>
                  <a:gd name="connsiteX11" fmla="*/ 45075 w 399791"/>
                  <a:gd name="connsiteY11" fmla="*/ 327280 h 399791"/>
                  <a:gd name="connsiteX12" fmla="*/ 73295 w 399791"/>
                  <a:gd name="connsiteY12" fmla="*/ 355501 h 399791"/>
                  <a:gd name="connsiteX13" fmla="*/ 327280 w 399791"/>
                  <a:gd name="connsiteY13" fmla="*/ 355501 h 399791"/>
                  <a:gd name="connsiteX14" fmla="*/ 355501 w 399791"/>
                  <a:gd name="connsiteY14" fmla="*/ 327280 h 399791"/>
                  <a:gd name="connsiteX15" fmla="*/ 355501 w 399791"/>
                  <a:gd name="connsiteY15" fmla="*/ 73295 h 399791"/>
                  <a:gd name="connsiteX16" fmla="*/ 327280 w 399791"/>
                  <a:gd name="connsiteY16" fmla="*/ 45075 h 399791"/>
                  <a:gd name="connsiteX17" fmla="*/ 73295 w 399791"/>
                  <a:gd name="connsiteY17" fmla="*/ 45075 h 39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791" h="399791">
                    <a:moveTo>
                      <a:pt x="327280" y="394696"/>
                    </a:moveTo>
                    <a:lnTo>
                      <a:pt x="73295" y="394696"/>
                    </a:lnTo>
                    <a:cubicBezTo>
                      <a:pt x="36452" y="394696"/>
                      <a:pt x="5879" y="364908"/>
                      <a:pt x="5879" y="327280"/>
                    </a:cubicBezTo>
                    <a:lnTo>
                      <a:pt x="5879" y="73295"/>
                    </a:lnTo>
                    <a:cubicBezTo>
                      <a:pt x="5879" y="36452"/>
                      <a:pt x="35668" y="5879"/>
                      <a:pt x="73295" y="5879"/>
                    </a:cubicBezTo>
                    <a:lnTo>
                      <a:pt x="327280" y="5879"/>
                    </a:lnTo>
                    <a:cubicBezTo>
                      <a:pt x="364124" y="5879"/>
                      <a:pt x="394696" y="35668"/>
                      <a:pt x="394696" y="73295"/>
                    </a:cubicBezTo>
                    <a:lnTo>
                      <a:pt x="394696" y="327280"/>
                    </a:lnTo>
                    <a:cubicBezTo>
                      <a:pt x="394696" y="364908"/>
                      <a:pt x="364124" y="394696"/>
                      <a:pt x="327280" y="394696"/>
                    </a:cubicBezTo>
                    <a:close/>
                    <a:moveTo>
                      <a:pt x="73295" y="45075"/>
                    </a:moveTo>
                    <a:cubicBezTo>
                      <a:pt x="57617" y="45075"/>
                      <a:pt x="45075" y="57617"/>
                      <a:pt x="45075" y="73295"/>
                    </a:cubicBezTo>
                    <a:lnTo>
                      <a:pt x="45075" y="327280"/>
                    </a:lnTo>
                    <a:cubicBezTo>
                      <a:pt x="45075" y="342958"/>
                      <a:pt x="57617" y="355501"/>
                      <a:pt x="73295" y="355501"/>
                    </a:cubicBezTo>
                    <a:lnTo>
                      <a:pt x="327280" y="355501"/>
                    </a:lnTo>
                    <a:cubicBezTo>
                      <a:pt x="342959" y="355501"/>
                      <a:pt x="355501" y="342958"/>
                      <a:pt x="355501" y="327280"/>
                    </a:cubicBezTo>
                    <a:lnTo>
                      <a:pt x="355501" y="73295"/>
                    </a:lnTo>
                    <a:cubicBezTo>
                      <a:pt x="355501" y="57617"/>
                      <a:pt x="342959" y="45075"/>
                      <a:pt x="327280" y="45075"/>
                    </a:cubicBezTo>
                    <a:lnTo>
                      <a:pt x="73295" y="45075"/>
                    </a:lnTo>
                    <a:close/>
                  </a:path>
                </a:pathLst>
              </a:custGeom>
              <a:solidFill>
                <a:schemeClr val="tx2"/>
              </a:solidFill>
              <a:ln w="9525" cap="flat">
                <a:noFill/>
                <a:prstDash val="solid"/>
                <a:miter/>
              </a:ln>
            </p:spPr>
            <p:txBody>
              <a:bodyPr rtlCol="0" anchor="ctr"/>
              <a:lstStyle/>
              <a:p>
                <a:endParaRPr lang="zh-CN" altLang="en-US"/>
              </a:p>
            </p:txBody>
          </p:sp>
          <p:sp>
            <p:nvSpPr>
              <p:cNvPr id="25" name="i$lide"/>
              <p:cNvSpPr/>
              <p:nvPr/>
            </p:nvSpPr>
            <p:spPr>
              <a:xfrm>
                <a:off x="7837890" y="1988673"/>
                <a:ext cx="361634" cy="501356"/>
              </a:xfrm>
              <a:custGeom>
                <a:avLst/>
                <a:gdLst>
                  <a:gd name="connsiteX0" fmla="*/ 142279 w 344918"/>
                  <a:gd name="connsiteY0" fmla="*/ 475438 h 478182"/>
                  <a:gd name="connsiteX1" fmla="*/ 5879 w 344918"/>
                  <a:gd name="connsiteY1" fmla="*/ 271623 h 478182"/>
                  <a:gd name="connsiteX2" fmla="*/ 57617 w 344918"/>
                  <a:gd name="connsiteY2" fmla="*/ 236347 h 478182"/>
                  <a:gd name="connsiteX3" fmla="*/ 131304 w 344918"/>
                  <a:gd name="connsiteY3" fmla="*/ 346094 h 478182"/>
                  <a:gd name="connsiteX4" fmla="*/ 282598 w 344918"/>
                  <a:gd name="connsiteY4" fmla="*/ 5879 h 478182"/>
                  <a:gd name="connsiteX5" fmla="*/ 339823 w 344918"/>
                  <a:gd name="connsiteY5" fmla="*/ 30964 h 47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918" h="478182">
                    <a:moveTo>
                      <a:pt x="142279" y="475438"/>
                    </a:moveTo>
                    <a:lnTo>
                      <a:pt x="5879" y="271623"/>
                    </a:lnTo>
                    <a:lnTo>
                      <a:pt x="57617" y="236347"/>
                    </a:lnTo>
                    <a:lnTo>
                      <a:pt x="131304" y="346094"/>
                    </a:lnTo>
                    <a:lnTo>
                      <a:pt x="282598" y="5879"/>
                    </a:lnTo>
                    <a:lnTo>
                      <a:pt x="339823" y="30964"/>
                    </a:lnTo>
                    <a:close/>
                  </a:path>
                </a:pathLst>
              </a:custGeom>
              <a:solidFill>
                <a:srgbClr val="C00000"/>
              </a:solidFill>
              <a:ln w="9525" cap="flat">
                <a:noFill/>
                <a:prstDash val="solid"/>
                <a:miter/>
              </a:ln>
            </p:spPr>
            <p:txBody>
              <a:bodyPr rtlCol="0" anchor="ctr"/>
              <a:lstStyle/>
              <a:p>
                <a:endParaRPr lang="zh-CN" altLang="en-US"/>
              </a:p>
            </p:txBody>
          </p:sp>
          <p:sp>
            <p:nvSpPr>
              <p:cNvPr id="26" name="îṧ1iḋé"/>
              <p:cNvSpPr/>
              <p:nvPr/>
            </p:nvSpPr>
            <p:spPr>
              <a:xfrm>
                <a:off x="7771317" y="2855773"/>
                <a:ext cx="419167" cy="419167"/>
              </a:xfrm>
              <a:custGeom>
                <a:avLst/>
                <a:gdLst>
                  <a:gd name="connsiteX0" fmla="*/ 327280 w 399791"/>
                  <a:gd name="connsiteY0" fmla="*/ 394696 h 399791"/>
                  <a:gd name="connsiteX1" fmla="*/ 73295 w 399791"/>
                  <a:gd name="connsiteY1" fmla="*/ 394696 h 399791"/>
                  <a:gd name="connsiteX2" fmla="*/ 5879 w 399791"/>
                  <a:gd name="connsiteY2" fmla="*/ 327280 h 399791"/>
                  <a:gd name="connsiteX3" fmla="*/ 5879 w 399791"/>
                  <a:gd name="connsiteY3" fmla="*/ 73295 h 399791"/>
                  <a:gd name="connsiteX4" fmla="*/ 73295 w 399791"/>
                  <a:gd name="connsiteY4" fmla="*/ 5879 h 399791"/>
                  <a:gd name="connsiteX5" fmla="*/ 327280 w 399791"/>
                  <a:gd name="connsiteY5" fmla="*/ 5879 h 399791"/>
                  <a:gd name="connsiteX6" fmla="*/ 394696 w 399791"/>
                  <a:gd name="connsiteY6" fmla="*/ 73295 h 399791"/>
                  <a:gd name="connsiteX7" fmla="*/ 394696 w 399791"/>
                  <a:gd name="connsiteY7" fmla="*/ 327280 h 399791"/>
                  <a:gd name="connsiteX8" fmla="*/ 327280 w 399791"/>
                  <a:gd name="connsiteY8" fmla="*/ 394696 h 399791"/>
                  <a:gd name="connsiteX9" fmla="*/ 73295 w 399791"/>
                  <a:gd name="connsiteY9" fmla="*/ 45858 h 399791"/>
                  <a:gd name="connsiteX10" fmla="*/ 45075 w 399791"/>
                  <a:gd name="connsiteY10" fmla="*/ 74079 h 399791"/>
                  <a:gd name="connsiteX11" fmla="*/ 45075 w 399791"/>
                  <a:gd name="connsiteY11" fmla="*/ 328064 h 399791"/>
                  <a:gd name="connsiteX12" fmla="*/ 73295 w 399791"/>
                  <a:gd name="connsiteY12" fmla="*/ 356285 h 399791"/>
                  <a:gd name="connsiteX13" fmla="*/ 327280 w 399791"/>
                  <a:gd name="connsiteY13" fmla="*/ 356285 h 399791"/>
                  <a:gd name="connsiteX14" fmla="*/ 355501 w 399791"/>
                  <a:gd name="connsiteY14" fmla="*/ 328064 h 399791"/>
                  <a:gd name="connsiteX15" fmla="*/ 355501 w 399791"/>
                  <a:gd name="connsiteY15" fmla="*/ 74079 h 399791"/>
                  <a:gd name="connsiteX16" fmla="*/ 327280 w 399791"/>
                  <a:gd name="connsiteY16" fmla="*/ 45858 h 399791"/>
                  <a:gd name="connsiteX17" fmla="*/ 73295 w 399791"/>
                  <a:gd name="connsiteY17" fmla="*/ 45858 h 39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791" h="399791">
                    <a:moveTo>
                      <a:pt x="327280" y="394696"/>
                    </a:moveTo>
                    <a:lnTo>
                      <a:pt x="73295" y="394696"/>
                    </a:lnTo>
                    <a:cubicBezTo>
                      <a:pt x="36452" y="394696"/>
                      <a:pt x="5879" y="364908"/>
                      <a:pt x="5879" y="327280"/>
                    </a:cubicBezTo>
                    <a:lnTo>
                      <a:pt x="5879" y="73295"/>
                    </a:lnTo>
                    <a:cubicBezTo>
                      <a:pt x="5879" y="36452"/>
                      <a:pt x="35668" y="5879"/>
                      <a:pt x="73295" y="5879"/>
                    </a:cubicBezTo>
                    <a:lnTo>
                      <a:pt x="327280" y="5879"/>
                    </a:lnTo>
                    <a:cubicBezTo>
                      <a:pt x="364124" y="5879"/>
                      <a:pt x="394696" y="35668"/>
                      <a:pt x="394696" y="73295"/>
                    </a:cubicBezTo>
                    <a:lnTo>
                      <a:pt x="394696" y="327280"/>
                    </a:lnTo>
                    <a:cubicBezTo>
                      <a:pt x="394696" y="364908"/>
                      <a:pt x="364124" y="394696"/>
                      <a:pt x="327280" y="394696"/>
                    </a:cubicBezTo>
                    <a:close/>
                    <a:moveTo>
                      <a:pt x="73295" y="45858"/>
                    </a:moveTo>
                    <a:cubicBezTo>
                      <a:pt x="57617" y="45858"/>
                      <a:pt x="45075" y="58401"/>
                      <a:pt x="45075" y="74079"/>
                    </a:cubicBezTo>
                    <a:lnTo>
                      <a:pt x="45075" y="328064"/>
                    </a:lnTo>
                    <a:cubicBezTo>
                      <a:pt x="45075" y="343742"/>
                      <a:pt x="57617" y="356285"/>
                      <a:pt x="73295" y="356285"/>
                    </a:cubicBezTo>
                    <a:lnTo>
                      <a:pt x="327280" y="356285"/>
                    </a:lnTo>
                    <a:cubicBezTo>
                      <a:pt x="342959" y="356285"/>
                      <a:pt x="355501" y="343742"/>
                      <a:pt x="355501" y="328064"/>
                    </a:cubicBezTo>
                    <a:lnTo>
                      <a:pt x="355501" y="74079"/>
                    </a:lnTo>
                    <a:cubicBezTo>
                      <a:pt x="355501" y="58401"/>
                      <a:pt x="342959" y="45858"/>
                      <a:pt x="327280" y="45858"/>
                    </a:cubicBezTo>
                    <a:lnTo>
                      <a:pt x="73295" y="45858"/>
                    </a:lnTo>
                    <a:close/>
                  </a:path>
                </a:pathLst>
              </a:custGeom>
              <a:solidFill>
                <a:schemeClr val="tx2"/>
              </a:solidFill>
              <a:ln w="9525" cap="flat">
                <a:noFill/>
                <a:prstDash val="solid"/>
                <a:miter/>
              </a:ln>
            </p:spPr>
            <p:txBody>
              <a:bodyPr rtlCol="0" anchor="ctr"/>
              <a:lstStyle/>
              <a:p>
                <a:endParaRPr lang="zh-CN" altLang="en-US"/>
              </a:p>
            </p:txBody>
          </p:sp>
          <p:sp>
            <p:nvSpPr>
              <p:cNvPr id="27" name="iṩľiḑé"/>
              <p:cNvSpPr/>
              <p:nvPr/>
            </p:nvSpPr>
            <p:spPr>
              <a:xfrm>
                <a:off x="7837890" y="2709476"/>
                <a:ext cx="361634" cy="501356"/>
              </a:xfrm>
              <a:custGeom>
                <a:avLst/>
                <a:gdLst>
                  <a:gd name="connsiteX0" fmla="*/ 142279 w 344918"/>
                  <a:gd name="connsiteY0" fmla="*/ 475438 h 478182"/>
                  <a:gd name="connsiteX1" fmla="*/ 5879 w 344918"/>
                  <a:gd name="connsiteY1" fmla="*/ 271623 h 478182"/>
                  <a:gd name="connsiteX2" fmla="*/ 57617 w 344918"/>
                  <a:gd name="connsiteY2" fmla="*/ 237131 h 478182"/>
                  <a:gd name="connsiteX3" fmla="*/ 131304 w 344918"/>
                  <a:gd name="connsiteY3" fmla="*/ 346094 h 478182"/>
                  <a:gd name="connsiteX4" fmla="*/ 282598 w 344918"/>
                  <a:gd name="connsiteY4" fmla="*/ 5879 h 478182"/>
                  <a:gd name="connsiteX5" fmla="*/ 339823 w 344918"/>
                  <a:gd name="connsiteY5" fmla="*/ 31748 h 47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918" h="478182">
                    <a:moveTo>
                      <a:pt x="142279" y="475438"/>
                    </a:moveTo>
                    <a:lnTo>
                      <a:pt x="5879" y="271623"/>
                    </a:lnTo>
                    <a:lnTo>
                      <a:pt x="57617" y="237131"/>
                    </a:lnTo>
                    <a:lnTo>
                      <a:pt x="131304" y="346094"/>
                    </a:lnTo>
                    <a:lnTo>
                      <a:pt x="282598" y="5879"/>
                    </a:lnTo>
                    <a:lnTo>
                      <a:pt x="339823" y="31748"/>
                    </a:lnTo>
                    <a:close/>
                  </a:path>
                </a:pathLst>
              </a:custGeom>
              <a:solidFill>
                <a:srgbClr val="C00000"/>
              </a:solidFill>
              <a:ln w="9525" cap="flat">
                <a:noFill/>
                <a:prstDash val="solid"/>
                <a:miter/>
              </a:ln>
            </p:spPr>
            <p:txBody>
              <a:bodyPr rtlCol="0" anchor="ctr"/>
              <a:lstStyle/>
              <a:p>
                <a:endParaRPr lang="zh-CN" altLang="en-US"/>
              </a:p>
            </p:txBody>
          </p:sp>
          <p:sp>
            <p:nvSpPr>
              <p:cNvPr id="28" name="iṡḷîḑe"/>
              <p:cNvSpPr/>
              <p:nvPr/>
            </p:nvSpPr>
            <p:spPr>
              <a:xfrm>
                <a:off x="7771317" y="3577398"/>
                <a:ext cx="419167" cy="419167"/>
              </a:xfrm>
              <a:custGeom>
                <a:avLst/>
                <a:gdLst>
                  <a:gd name="connsiteX0" fmla="*/ 327280 w 399791"/>
                  <a:gd name="connsiteY0" fmla="*/ 394696 h 399791"/>
                  <a:gd name="connsiteX1" fmla="*/ 73295 w 399791"/>
                  <a:gd name="connsiteY1" fmla="*/ 394696 h 399791"/>
                  <a:gd name="connsiteX2" fmla="*/ 5879 w 399791"/>
                  <a:gd name="connsiteY2" fmla="*/ 327280 h 399791"/>
                  <a:gd name="connsiteX3" fmla="*/ 5879 w 399791"/>
                  <a:gd name="connsiteY3" fmla="*/ 73295 h 399791"/>
                  <a:gd name="connsiteX4" fmla="*/ 73295 w 399791"/>
                  <a:gd name="connsiteY4" fmla="*/ 5879 h 399791"/>
                  <a:gd name="connsiteX5" fmla="*/ 327280 w 399791"/>
                  <a:gd name="connsiteY5" fmla="*/ 5879 h 399791"/>
                  <a:gd name="connsiteX6" fmla="*/ 394696 w 399791"/>
                  <a:gd name="connsiteY6" fmla="*/ 73295 h 399791"/>
                  <a:gd name="connsiteX7" fmla="*/ 394696 w 399791"/>
                  <a:gd name="connsiteY7" fmla="*/ 327280 h 399791"/>
                  <a:gd name="connsiteX8" fmla="*/ 327280 w 399791"/>
                  <a:gd name="connsiteY8" fmla="*/ 394696 h 399791"/>
                  <a:gd name="connsiteX9" fmla="*/ 73295 w 399791"/>
                  <a:gd name="connsiteY9" fmla="*/ 45075 h 399791"/>
                  <a:gd name="connsiteX10" fmla="*/ 45075 w 399791"/>
                  <a:gd name="connsiteY10" fmla="*/ 73295 h 399791"/>
                  <a:gd name="connsiteX11" fmla="*/ 45075 w 399791"/>
                  <a:gd name="connsiteY11" fmla="*/ 327280 h 399791"/>
                  <a:gd name="connsiteX12" fmla="*/ 73295 w 399791"/>
                  <a:gd name="connsiteY12" fmla="*/ 355501 h 399791"/>
                  <a:gd name="connsiteX13" fmla="*/ 327280 w 399791"/>
                  <a:gd name="connsiteY13" fmla="*/ 355501 h 399791"/>
                  <a:gd name="connsiteX14" fmla="*/ 355501 w 399791"/>
                  <a:gd name="connsiteY14" fmla="*/ 327280 h 399791"/>
                  <a:gd name="connsiteX15" fmla="*/ 355501 w 399791"/>
                  <a:gd name="connsiteY15" fmla="*/ 73295 h 399791"/>
                  <a:gd name="connsiteX16" fmla="*/ 327280 w 399791"/>
                  <a:gd name="connsiteY16" fmla="*/ 45075 h 399791"/>
                  <a:gd name="connsiteX17" fmla="*/ 73295 w 399791"/>
                  <a:gd name="connsiteY17" fmla="*/ 45075 h 39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791" h="399791">
                    <a:moveTo>
                      <a:pt x="327280" y="394696"/>
                    </a:moveTo>
                    <a:lnTo>
                      <a:pt x="73295" y="394696"/>
                    </a:lnTo>
                    <a:cubicBezTo>
                      <a:pt x="36452" y="394696"/>
                      <a:pt x="5879" y="364908"/>
                      <a:pt x="5879" y="327280"/>
                    </a:cubicBezTo>
                    <a:lnTo>
                      <a:pt x="5879" y="73295"/>
                    </a:lnTo>
                    <a:cubicBezTo>
                      <a:pt x="5879" y="36452"/>
                      <a:pt x="35668" y="5879"/>
                      <a:pt x="73295" y="5879"/>
                    </a:cubicBezTo>
                    <a:lnTo>
                      <a:pt x="327280" y="5879"/>
                    </a:lnTo>
                    <a:cubicBezTo>
                      <a:pt x="364124" y="5879"/>
                      <a:pt x="394696" y="35668"/>
                      <a:pt x="394696" y="73295"/>
                    </a:cubicBezTo>
                    <a:lnTo>
                      <a:pt x="394696" y="327280"/>
                    </a:lnTo>
                    <a:cubicBezTo>
                      <a:pt x="394696" y="364124"/>
                      <a:pt x="364124" y="394696"/>
                      <a:pt x="327280" y="394696"/>
                    </a:cubicBezTo>
                    <a:close/>
                    <a:moveTo>
                      <a:pt x="73295" y="45075"/>
                    </a:moveTo>
                    <a:cubicBezTo>
                      <a:pt x="57617" y="45075"/>
                      <a:pt x="45075" y="57617"/>
                      <a:pt x="45075" y="73295"/>
                    </a:cubicBezTo>
                    <a:lnTo>
                      <a:pt x="45075" y="327280"/>
                    </a:lnTo>
                    <a:cubicBezTo>
                      <a:pt x="45075" y="342958"/>
                      <a:pt x="57617" y="355501"/>
                      <a:pt x="73295" y="355501"/>
                    </a:cubicBezTo>
                    <a:lnTo>
                      <a:pt x="327280" y="355501"/>
                    </a:lnTo>
                    <a:cubicBezTo>
                      <a:pt x="342959" y="355501"/>
                      <a:pt x="355501" y="342958"/>
                      <a:pt x="355501" y="327280"/>
                    </a:cubicBezTo>
                    <a:lnTo>
                      <a:pt x="355501" y="73295"/>
                    </a:lnTo>
                    <a:cubicBezTo>
                      <a:pt x="355501" y="57617"/>
                      <a:pt x="342959" y="45075"/>
                      <a:pt x="327280" y="45075"/>
                    </a:cubicBezTo>
                    <a:lnTo>
                      <a:pt x="73295" y="45075"/>
                    </a:lnTo>
                    <a:close/>
                  </a:path>
                </a:pathLst>
              </a:custGeom>
              <a:solidFill>
                <a:schemeClr val="tx2"/>
              </a:solidFill>
              <a:ln w="9525" cap="flat">
                <a:noFill/>
                <a:prstDash val="solid"/>
                <a:miter/>
              </a:ln>
            </p:spPr>
            <p:txBody>
              <a:bodyPr rtlCol="0" anchor="ctr"/>
              <a:lstStyle/>
              <a:p>
                <a:endParaRPr lang="zh-CN" altLang="en-US"/>
              </a:p>
            </p:txBody>
          </p:sp>
          <p:sp>
            <p:nvSpPr>
              <p:cNvPr id="29" name="îsḻíḑé"/>
              <p:cNvSpPr/>
              <p:nvPr/>
            </p:nvSpPr>
            <p:spPr>
              <a:xfrm>
                <a:off x="7837890" y="3431100"/>
                <a:ext cx="361634" cy="501356"/>
              </a:xfrm>
              <a:custGeom>
                <a:avLst/>
                <a:gdLst>
                  <a:gd name="connsiteX0" fmla="*/ 142279 w 344918"/>
                  <a:gd name="connsiteY0" fmla="*/ 475438 h 478182"/>
                  <a:gd name="connsiteX1" fmla="*/ 5879 w 344918"/>
                  <a:gd name="connsiteY1" fmla="*/ 270839 h 478182"/>
                  <a:gd name="connsiteX2" fmla="*/ 57617 w 344918"/>
                  <a:gd name="connsiteY2" fmla="*/ 236347 h 478182"/>
                  <a:gd name="connsiteX3" fmla="*/ 131304 w 344918"/>
                  <a:gd name="connsiteY3" fmla="*/ 346094 h 478182"/>
                  <a:gd name="connsiteX4" fmla="*/ 282598 w 344918"/>
                  <a:gd name="connsiteY4" fmla="*/ 5879 h 478182"/>
                  <a:gd name="connsiteX5" fmla="*/ 339823 w 344918"/>
                  <a:gd name="connsiteY5" fmla="*/ 30964 h 47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918" h="478182">
                    <a:moveTo>
                      <a:pt x="142279" y="475438"/>
                    </a:moveTo>
                    <a:lnTo>
                      <a:pt x="5879" y="270839"/>
                    </a:lnTo>
                    <a:lnTo>
                      <a:pt x="57617" y="236347"/>
                    </a:lnTo>
                    <a:lnTo>
                      <a:pt x="131304" y="346094"/>
                    </a:lnTo>
                    <a:lnTo>
                      <a:pt x="282598" y="5879"/>
                    </a:lnTo>
                    <a:lnTo>
                      <a:pt x="339823" y="30964"/>
                    </a:lnTo>
                    <a:close/>
                  </a:path>
                </a:pathLst>
              </a:custGeom>
              <a:solidFill>
                <a:srgbClr val="C00000"/>
              </a:solidFill>
              <a:ln w="9525" cap="flat">
                <a:noFill/>
                <a:prstDash val="solid"/>
                <a:miter/>
              </a:ln>
            </p:spPr>
            <p:txBody>
              <a:bodyPr rtlCol="0" anchor="ctr"/>
              <a:lstStyle/>
              <a:p>
                <a:endParaRPr lang="zh-CN" altLang="en-US"/>
              </a:p>
            </p:txBody>
          </p:sp>
          <p:sp>
            <p:nvSpPr>
              <p:cNvPr id="30" name="iṩḷiḋe"/>
              <p:cNvSpPr/>
              <p:nvPr/>
            </p:nvSpPr>
            <p:spPr>
              <a:xfrm>
                <a:off x="7771317" y="4298200"/>
                <a:ext cx="419167" cy="419167"/>
              </a:xfrm>
              <a:custGeom>
                <a:avLst/>
                <a:gdLst>
                  <a:gd name="connsiteX0" fmla="*/ 327280 w 399791"/>
                  <a:gd name="connsiteY0" fmla="*/ 394696 h 399791"/>
                  <a:gd name="connsiteX1" fmla="*/ 73295 w 399791"/>
                  <a:gd name="connsiteY1" fmla="*/ 394696 h 399791"/>
                  <a:gd name="connsiteX2" fmla="*/ 5879 w 399791"/>
                  <a:gd name="connsiteY2" fmla="*/ 327280 h 399791"/>
                  <a:gd name="connsiteX3" fmla="*/ 5879 w 399791"/>
                  <a:gd name="connsiteY3" fmla="*/ 73295 h 399791"/>
                  <a:gd name="connsiteX4" fmla="*/ 73295 w 399791"/>
                  <a:gd name="connsiteY4" fmla="*/ 5879 h 399791"/>
                  <a:gd name="connsiteX5" fmla="*/ 327280 w 399791"/>
                  <a:gd name="connsiteY5" fmla="*/ 5879 h 399791"/>
                  <a:gd name="connsiteX6" fmla="*/ 394696 w 399791"/>
                  <a:gd name="connsiteY6" fmla="*/ 73295 h 399791"/>
                  <a:gd name="connsiteX7" fmla="*/ 394696 w 399791"/>
                  <a:gd name="connsiteY7" fmla="*/ 327280 h 399791"/>
                  <a:gd name="connsiteX8" fmla="*/ 327280 w 399791"/>
                  <a:gd name="connsiteY8" fmla="*/ 394696 h 399791"/>
                  <a:gd name="connsiteX9" fmla="*/ 73295 w 399791"/>
                  <a:gd name="connsiteY9" fmla="*/ 45075 h 399791"/>
                  <a:gd name="connsiteX10" fmla="*/ 45075 w 399791"/>
                  <a:gd name="connsiteY10" fmla="*/ 73295 h 399791"/>
                  <a:gd name="connsiteX11" fmla="*/ 45075 w 399791"/>
                  <a:gd name="connsiteY11" fmla="*/ 327280 h 399791"/>
                  <a:gd name="connsiteX12" fmla="*/ 73295 w 399791"/>
                  <a:gd name="connsiteY12" fmla="*/ 355501 h 399791"/>
                  <a:gd name="connsiteX13" fmla="*/ 327280 w 399791"/>
                  <a:gd name="connsiteY13" fmla="*/ 355501 h 399791"/>
                  <a:gd name="connsiteX14" fmla="*/ 355501 w 399791"/>
                  <a:gd name="connsiteY14" fmla="*/ 327280 h 399791"/>
                  <a:gd name="connsiteX15" fmla="*/ 355501 w 399791"/>
                  <a:gd name="connsiteY15" fmla="*/ 73295 h 399791"/>
                  <a:gd name="connsiteX16" fmla="*/ 327280 w 399791"/>
                  <a:gd name="connsiteY16" fmla="*/ 45075 h 399791"/>
                  <a:gd name="connsiteX17" fmla="*/ 73295 w 399791"/>
                  <a:gd name="connsiteY17" fmla="*/ 45075 h 39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791" h="399791">
                    <a:moveTo>
                      <a:pt x="327280" y="394696"/>
                    </a:moveTo>
                    <a:lnTo>
                      <a:pt x="73295" y="394696"/>
                    </a:lnTo>
                    <a:cubicBezTo>
                      <a:pt x="36452" y="394696"/>
                      <a:pt x="5879" y="364908"/>
                      <a:pt x="5879" y="327280"/>
                    </a:cubicBezTo>
                    <a:lnTo>
                      <a:pt x="5879" y="73295"/>
                    </a:lnTo>
                    <a:cubicBezTo>
                      <a:pt x="5879" y="36452"/>
                      <a:pt x="35668" y="5879"/>
                      <a:pt x="73295" y="5879"/>
                    </a:cubicBezTo>
                    <a:lnTo>
                      <a:pt x="327280" y="5879"/>
                    </a:lnTo>
                    <a:cubicBezTo>
                      <a:pt x="364124" y="5879"/>
                      <a:pt x="394696" y="35668"/>
                      <a:pt x="394696" y="73295"/>
                    </a:cubicBezTo>
                    <a:lnTo>
                      <a:pt x="394696" y="327280"/>
                    </a:lnTo>
                    <a:cubicBezTo>
                      <a:pt x="394696" y="364908"/>
                      <a:pt x="364124" y="394696"/>
                      <a:pt x="327280" y="394696"/>
                    </a:cubicBezTo>
                    <a:close/>
                    <a:moveTo>
                      <a:pt x="73295" y="45075"/>
                    </a:moveTo>
                    <a:cubicBezTo>
                      <a:pt x="57617" y="45075"/>
                      <a:pt x="45075" y="57617"/>
                      <a:pt x="45075" y="73295"/>
                    </a:cubicBezTo>
                    <a:lnTo>
                      <a:pt x="45075" y="327280"/>
                    </a:lnTo>
                    <a:cubicBezTo>
                      <a:pt x="45075" y="342958"/>
                      <a:pt x="57617" y="355501"/>
                      <a:pt x="73295" y="355501"/>
                    </a:cubicBezTo>
                    <a:lnTo>
                      <a:pt x="327280" y="355501"/>
                    </a:lnTo>
                    <a:cubicBezTo>
                      <a:pt x="342959" y="355501"/>
                      <a:pt x="355501" y="342958"/>
                      <a:pt x="355501" y="327280"/>
                    </a:cubicBezTo>
                    <a:lnTo>
                      <a:pt x="355501" y="73295"/>
                    </a:lnTo>
                    <a:cubicBezTo>
                      <a:pt x="355501" y="57617"/>
                      <a:pt x="342959" y="45075"/>
                      <a:pt x="327280" y="45075"/>
                    </a:cubicBezTo>
                    <a:lnTo>
                      <a:pt x="73295" y="45075"/>
                    </a:lnTo>
                    <a:close/>
                  </a:path>
                </a:pathLst>
              </a:custGeom>
              <a:solidFill>
                <a:schemeClr val="tx2"/>
              </a:solidFill>
              <a:ln w="9525" cap="flat">
                <a:noFill/>
                <a:prstDash val="solid"/>
                <a:miter/>
              </a:ln>
            </p:spPr>
            <p:txBody>
              <a:bodyPr rtlCol="0" anchor="ctr"/>
              <a:lstStyle/>
              <a:p>
                <a:endParaRPr lang="zh-CN" altLang="en-US"/>
              </a:p>
            </p:txBody>
          </p:sp>
          <p:sp>
            <p:nvSpPr>
              <p:cNvPr id="31" name="îṣļîḓé"/>
              <p:cNvSpPr/>
              <p:nvPr/>
            </p:nvSpPr>
            <p:spPr>
              <a:xfrm>
                <a:off x="8381164" y="4539015"/>
                <a:ext cx="1561602" cy="115066"/>
              </a:xfrm>
              <a:custGeom>
                <a:avLst/>
                <a:gdLst>
                  <a:gd name="connsiteX0" fmla="*/ 5879 w 1489419"/>
                  <a:gd name="connsiteY0" fmla="*/ 5879 h 109746"/>
                  <a:gd name="connsiteX1" fmla="*/ 1485892 w 1489419"/>
                  <a:gd name="connsiteY1" fmla="*/ 5879 h 109746"/>
                  <a:gd name="connsiteX2" fmla="*/ 1485892 w 1489419"/>
                  <a:gd name="connsiteY2" fmla="*/ 110139 h 109746"/>
                  <a:gd name="connsiteX3" fmla="*/ 5879 w 1489419"/>
                  <a:gd name="connsiteY3" fmla="*/ 110139 h 109746"/>
                </a:gdLst>
                <a:ahLst/>
                <a:cxnLst>
                  <a:cxn ang="0">
                    <a:pos x="connsiteX0" y="connsiteY0"/>
                  </a:cxn>
                  <a:cxn ang="0">
                    <a:pos x="connsiteX1" y="connsiteY1"/>
                  </a:cxn>
                  <a:cxn ang="0">
                    <a:pos x="connsiteX2" y="connsiteY2"/>
                  </a:cxn>
                  <a:cxn ang="0">
                    <a:pos x="connsiteX3" y="connsiteY3"/>
                  </a:cxn>
                </a:cxnLst>
                <a:rect l="l" t="t" r="r" b="b"/>
                <a:pathLst>
                  <a:path w="1489419" h="109746">
                    <a:moveTo>
                      <a:pt x="5879" y="5879"/>
                    </a:moveTo>
                    <a:lnTo>
                      <a:pt x="1485892" y="5879"/>
                    </a:lnTo>
                    <a:lnTo>
                      <a:pt x="1485892" y="110139"/>
                    </a:lnTo>
                    <a:lnTo>
                      <a:pt x="5879" y="110139"/>
                    </a:lnTo>
                    <a:close/>
                  </a:path>
                </a:pathLst>
              </a:custGeom>
            </p:spPr>
            <p:txBody>
              <a:bodyPr rtlCol="0" anchor="ctr"/>
              <a:lstStyle/>
              <a:p>
                <a:endParaRPr lang="zh-CN" altLang="en-US"/>
              </a:p>
            </p:txBody>
          </p:sp>
          <p:sp>
            <p:nvSpPr>
              <p:cNvPr id="32" name="ïšḷîḋè"/>
              <p:cNvSpPr/>
              <p:nvPr/>
            </p:nvSpPr>
            <p:spPr>
              <a:xfrm>
                <a:off x="8381164" y="4356554"/>
                <a:ext cx="854771" cy="115066"/>
              </a:xfrm>
              <a:custGeom>
                <a:avLst/>
                <a:gdLst>
                  <a:gd name="connsiteX0" fmla="*/ 5879 w 815261"/>
                  <a:gd name="connsiteY0" fmla="*/ 5879 h 109746"/>
                  <a:gd name="connsiteX1" fmla="*/ 814085 w 815261"/>
                  <a:gd name="connsiteY1" fmla="*/ 5879 h 109746"/>
                  <a:gd name="connsiteX2" fmla="*/ 814085 w 815261"/>
                  <a:gd name="connsiteY2" fmla="*/ 110138 h 109746"/>
                  <a:gd name="connsiteX3" fmla="*/ 5879 w 815261"/>
                  <a:gd name="connsiteY3" fmla="*/ 110138 h 109746"/>
                </a:gdLst>
                <a:ahLst/>
                <a:cxnLst>
                  <a:cxn ang="0">
                    <a:pos x="connsiteX0" y="connsiteY0"/>
                  </a:cxn>
                  <a:cxn ang="0">
                    <a:pos x="connsiteX1" y="connsiteY1"/>
                  </a:cxn>
                  <a:cxn ang="0">
                    <a:pos x="connsiteX2" y="connsiteY2"/>
                  </a:cxn>
                  <a:cxn ang="0">
                    <a:pos x="connsiteX3" y="connsiteY3"/>
                  </a:cxn>
                </a:cxnLst>
                <a:rect l="l" t="t" r="r" b="b"/>
                <a:pathLst>
                  <a:path w="815261" h="109746">
                    <a:moveTo>
                      <a:pt x="5879" y="5879"/>
                    </a:moveTo>
                    <a:lnTo>
                      <a:pt x="814085" y="5879"/>
                    </a:lnTo>
                    <a:lnTo>
                      <a:pt x="814085" y="110138"/>
                    </a:lnTo>
                    <a:lnTo>
                      <a:pt x="5879" y="110138"/>
                    </a:lnTo>
                    <a:close/>
                  </a:path>
                </a:pathLst>
              </a:custGeom>
            </p:spPr>
            <p:txBody>
              <a:bodyPr rtlCol="0" anchor="ctr"/>
              <a:lstStyle/>
              <a:p>
                <a:endParaRPr lang="zh-CN" altLang="en-US"/>
              </a:p>
            </p:txBody>
          </p:sp>
          <p:sp>
            <p:nvSpPr>
              <p:cNvPr id="33" name="iṧḻïḍè"/>
              <p:cNvSpPr/>
              <p:nvPr/>
            </p:nvSpPr>
            <p:spPr>
              <a:xfrm>
                <a:off x="8381164" y="3818213"/>
                <a:ext cx="1561602" cy="115066"/>
              </a:xfrm>
              <a:custGeom>
                <a:avLst/>
                <a:gdLst>
                  <a:gd name="connsiteX0" fmla="*/ 5879 w 1489419"/>
                  <a:gd name="connsiteY0" fmla="*/ 5879 h 109746"/>
                  <a:gd name="connsiteX1" fmla="*/ 1485892 w 1489419"/>
                  <a:gd name="connsiteY1" fmla="*/ 5879 h 109746"/>
                  <a:gd name="connsiteX2" fmla="*/ 1485892 w 1489419"/>
                  <a:gd name="connsiteY2" fmla="*/ 110138 h 109746"/>
                  <a:gd name="connsiteX3" fmla="*/ 5879 w 1489419"/>
                  <a:gd name="connsiteY3" fmla="*/ 110138 h 109746"/>
                </a:gdLst>
                <a:ahLst/>
                <a:cxnLst>
                  <a:cxn ang="0">
                    <a:pos x="connsiteX0" y="connsiteY0"/>
                  </a:cxn>
                  <a:cxn ang="0">
                    <a:pos x="connsiteX1" y="connsiteY1"/>
                  </a:cxn>
                  <a:cxn ang="0">
                    <a:pos x="connsiteX2" y="connsiteY2"/>
                  </a:cxn>
                  <a:cxn ang="0">
                    <a:pos x="connsiteX3" y="connsiteY3"/>
                  </a:cxn>
                </a:cxnLst>
                <a:rect l="l" t="t" r="r" b="b"/>
                <a:pathLst>
                  <a:path w="1489419" h="109746">
                    <a:moveTo>
                      <a:pt x="5879" y="5879"/>
                    </a:moveTo>
                    <a:lnTo>
                      <a:pt x="1485892" y="5879"/>
                    </a:lnTo>
                    <a:lnTo>
                      <a:pt x="1485892" y="110138"/>
                    </a:lnTo>
                    <a:lnTo>
                      <a:pt x="5879" y="110138"/>
                    </a:lnTo>
                    <a:close/>
                  </a:path>
                </a:pathLst>
              </a:custGeom>
              <a:solidFill>
                <a:schemeClr val="tx2">
                  <a:lumMod val="40000"/>
                  <a:lumOff val="60000"/>
                </a:schemeClr>
              </a:solidFill>
              <a:ln w="9525" cap="flat">
                <a:noFill/>
                <a:prstDash val="solid"/>
                <a:miter/>
              </a:ln>
            </p:spPr>
            <p:txBody>
              <a:bodyPr rtlCol="0" anchor="ctr"/>
              <a:lstStyle/>
              <a:p>
                <a:endParaRPr lang="zh-CN" altLang="en-US"/>
              </a:p>
            </p:txBody>
          </p:sp>
          <p:sp>
            <p:nvSpPr>
              <p:cNvPr id="34" name="iṥļiḍe"/>
              <p:cNvSpPr/>
              <p:nvPr/>
            </p:nvSpPr>
            <p:spPr>
              <a:xfrm>
                <a:off x="8381164" y="3634930"/>
                <a:ext cx="854771" cy="115066"/>
              </a:xfrm>
              <a:custGeom>
                <a:avLst/>
                <a:gdLst>
                  <a:gd name="connsiteX0" fmla="*/ 5879 w 815261"/>
                  <a:gd name="connsiteY0" fmla="*/ 5879 h 109746"/>
                  <a:gd name="connsiteX1" fmla="*/ 814085 w 815261"/>
                  <a:gd name="connsiteY1" fmla="*/ 5879 h 109746"/>
                  <a:gd name="connsiteX2" fmla="*/ 814085 w 815261"/>
                  <a:gd name="connsiteY2" fmla="*/ 110139 h 109746"/>
                  <a:gd name="connsiteX3" fmla="*/ 5879 w 815261"/>
                  <a:gd name="connsiteY3" fmla="*/ 110139 h 109746"/>
                </a:gdLst>
                <a:ahLst/>
                <a:cxnLst>
                  <a:cxn ang="0">
                    <a:pos x="connsiteX0" y="connsiteY0"/>
                  </a:cxn>
                  <a:cxn ang="0">
                    <a:pos x="connsiteX1" y="connsiteY1"/>
                  </a:cxn>
                  <a:cxn ang="0">
                    <a:pos x="connsiteX2" y="connsiteY2"/>
                  </a:cxn>
                  <a:cxn ang="0">
                    <a:pos x="connsiteX3" y="connsiteY3"/>
                  </a:cxn>
                </a:cxnLst>
                <a:rect l="l" t="t" r="r" b="b"/>
                <a:pathLst>
                  <a:path w="815261" h="109746">
                    <a:moveTo>
                      <a:pt x="5879" y="5879"/>
                    </a:moveTo>
                    <a:lnTo>
                      <a:pt x="814085" y="5879"/>
                    </a:lnTo>
                    <a:lnTo>
                      <a:pt x="814085" y="110139"/>
                    </a:lnTo>
                    <a:lnTo>
                      <a:pt x="5879" y="110139"/>
                    </a:lnTo>
                    <a:close/>
                  </a:path>
                </a:pathLst>
              </a:custGeom>
              <a:solidFill>
                <a:schemeClr val="tx2">
                  <a:lumMod val="40000"/>
                  <a:lumOff val="60000"/>
                </a:schemeClr>
              </a:solidFill>
              <a:ln w="9525" cap="flat">
                <a:noFill/>
                <a:prstDash val="solid"/>
                <a:miter/>
              </a:ln>
            </p:spPr>
            <p:txBody>
              <a:bodyPr rtlCol="0" anchor="ctr"/>
              <a:lstStyle/>
              <a:p>
                <a:endParaRPr lang="zh-CN" altLang="en-US"/>
              </a:p>
            </p:txBody>
          </p:sp>
          <p:sp>
            <p:nvSpPr>
              <p:cNvPr id="35" name="íSlíḓê"/>
              <p:cNvSpPr/>
              <p:nvPr/>
            </p:nvSpPr>
            <p:spPr>
              <a:xfrm>
                <a:off x="8381164" y="3097410"/>
                <a:ext cx="1561602" cy="115066"/>
              </a:xfrm>
              <a:custGeom>
                <a:avLst/>
                <a:gdLst>
                  <a:gd name="connsiteX0" fmla="*/ 5879 w 1489419"/>
                  <a:gd name="connsiteY0" fmla="*/ 5879 h 109746"/>
                  <a:gd name="connsiteX1" fmla="*/ 1485892 w 1489419"/>
                  <a:gd name="connsiteY1" fmla="*/ 5879 h 109746"/>
                  <a:gd name="connsiteX2" fmla="*/ 1485892 w 1489419"/>
                  <a:gd name="connsiteY2" fmla="*/ 110139 h 109746"/>
                  <a:gd name="connsiteX3" fmla="*/ 5879 w 1489419"/>
                  <a:gd name="connsiteY3" fmla="*/ 110139 h 109746"/>
                </a:gdLst>
                <a:ahLst/>
                <a:cxnLst>
                  <a:cxn ang="0">
                    <a:pos x="connsiteX0" y="connsiteY0"/>
                  </a:cxn>
                  <a:cxn ang="0">
                    <a:pos x="connsiteX1" y="connsiteY1"/>
                  </a:cxn>
                  <a:cxn ang="0">
                    <a:pos x="connsiteX2" y="connsiteY2"/>
                  </a:cxn>
                  <a:cxn ang="0">
                    <a:pos x="connsiteX3" y="connsiteY3"/>
                  </a:cxn>
                </a:cxnLst>
                <a:rect l="l" t="t" r="r" b="b"/>
                <a:pathLst>
                  <a:path w="1489419" h="109746">
                    <a:moveTo>
                      <a:pt x="5879" y="5879"/>
                    </a:moveTo>
                    <a:lnTo>
                      <a:pt x="1485892" y="5879"/>
                    </a:lnTo>
                    <a:lnTo>
                      <a:pt x="1485892" y="110139"/>
                    </a:lnTo>
                    <a:lnTo>
                      <a:pt x="5879" y="110139"/>
                    </a:lnTo>
                    <a:close/>
                  </a:path>
                </a:pathLst>
              </a:custGeom>
              <a:solidFill>
                <a:schemeClr val="tx2">
                  <a:lumMod val="40000"/>
                  <a:lumOff val="60000"/>
                </a:schemeClr>
              </a:solidFill>
              <a:ln w="9525" cap="flat">
                <a:noFill/>
                <a:prstDash val="solid"/>
                <a:miter/>
              </a:ln>
            </p:spPr>
            <p:txBody>
              <a:bodyPr rtlCol="0" anchor="ctr"/>
              <a:lstStyle/>
              <a:p>
                <a:endParaRPr lang="zh-CN" altLang="en-US"/>
              </a:p>
            </p:txBody>
          </p:sp>
          <p:sp>
            <p:nvSpPr>
              <p:cNvPr id="36" name="ïşlíḑê"/>
              <p:cNvSpPr/>
              <p:nvPr/>
            </p:nvSpPr>
            <p:spPr>
              <a:xfrm>
                <a:off x="8381164" y="2914128"/>
                <a:ext cx="854771" cy="115066"/>
              </a:xfrm>
              <a:custGeom>
                <a:avLst/>
                <a:gdLst>
                  <a:gd name="connsiteX0" fmla="*/ 5879 w 815261"/>
                  <a:gd name="connsiteY0" fmla="*/ 5879 h 109746"/>
                  <a:gd name="connsiteX1" fmla="*/ 814085 w 815261"/>
                  <a:gd name="connsiteY1" fmla="*/ 5879 h 109746"/>
                  <a:gd name="connsiteX2" fmla="*/ 814085 w 815261"/>
                  <a:gd name="connsiteY2" fmla="*/ 110139 h 109746"/>
                  <a:gd name="connsiteX3" fmla="*/ 5879 w 815261"/>
                  <a:gd name="connsiteY3" fmla="*/ 110139 h 109746"/>
                </a:gdLst>
                <a:ahLst/>
                <a:cxnLst>
                  <a:cxn ang="0">
                    <a:pos x="connsiteX0" y="connsiteY0"/>
                  </a:cxn>
                  <a:cxn ang="0">
                    <a:pos x="connsiteX1" y="connsiteY1"/>
                  </a:cxn>
                  <a:cxn ang="0">
                    <a:pos x="connsiteX2" y="connsiteY2"/>
                  </a:cxn>
                  <a:cxn ang="0">
                    <a:pos x="connsiteX3" y="connsiteY3"/>
                  </a:cxn>
                </a:cxnLst>
                <a:rect l="l" t="t" r="r" b="b"/>
                <a:pathLst>
                  <a:path w="815261" h="109746">
                    <a:moveTo>
                      <a:pt x="5879" y="5879"/>
                    </a:moveTo>
                    <a:lnTo>
                      <a:pt x="814085" y="5879"/>
                    </a:lnTo>
                    <a:lnTo>
                      <a:pt x="814085" y="110139"/>
                    </a:lnTo>
                    <a:lnTo>
                      <a:pt x="5879" y="110139"/>
                    </a:lnTo>
                    <a:close/>
                  </a:path>
                </a:pathLst>
              </a:custGeom>
              <a:solidFill>
                <a:schemeClr val="tx2">
                  <a:lumMod val="40000"/>
                  <a:lumOff val="60000"/>
                </a:schemeClr>
              </a:solidFill>
              <a:ln w="9525" cap="flat">
                <a:noFill/>
                <a:prstDash val="solid"/>
                <a:miter/>
              </a:ln>
            </p:spPr>
            <p:txBody>
              <a:bodyPr rtlCol="0" anchor="ctr"/>
              <a:lstStyle/>
              <a:p>
                <a:endParaRPr lang="zh-CN" altLang="en-US"/>
              </a:p>
            </p:txBody>
          </p:sp>
          <p:sp>
            <p:nvSpPr>
              <p:cNvPr id="37" name="ïṩļiḓê"/>
              <p:cNvSpPr/>
              <p:nvPr/>
            </p:nvSpPr>
            <p:spPr>
              <a:xfrm>
                <a:off x="8381164" y="2375787"/>
                <a:ext cx="1561602" cy="115066"/>
              </a:xfrm>
              <a:custGeom>
                <a:avLst/>
                <a:gdLst>
                  <a:gd name="connsiteX0" fmla="*/ 5879 w 1489419"/>
                  <a:gd name="connsiteY0" fmla="*/ 5879 h 109746"/>
                  <a:gd name="connsiteX1" fmla="*/ 1485892 w 1489419"/>
                  <a:gd name="connsiteY1" fmla="*/ 5879 h 109746"/>
                  <a:gd name="connsiteX2" fmla="*/ 1485892 w 1489419"/>
                  <a:gd name="connsiteY2" fmla="*/ 110139 h 109746"/>
                  <a:gd name="connsiteX3" fmla="*/ 5879 w 1489419"/>
                  <a:gd name="connsiteY3" fmla="*/ 110139 h 109746"/>
                </a:gdLst>
                <a:ahLst/>
                <a:cxnLst>
                  <a:cxn ang="0">
                    <a:pos x="connsiteX0" y="connsiteY0"/>
                  </a:cxn>
                  <a:cxn ang="0">
                    <a:pos x="connsiteX1" y="connsiteY1"/>
                  </a:cxn>
                  <a:cxn ang="0">
                    <a:pos x="connsiteX2" y="connsiteY2"/>
                  </a:cxn>
                  <a:cxn ang="0">
                    <a:pos x="connsiteX3" y="connsiteY3"/>
                  </a:cxn>
                </a:cxnLst>
                <a:rect l="l" t="t" r="r" b="b"/>
                <a:pathLst>
                  <a:path w="1489419" h="109746">
                    <a:moveTo>
                      <a:pt x="5879" y="5879"/>
                    </a:moveTo>
                    <a:lnTo>
                      <a:pt x="1485892" y="5879"/>
                    </a:lnTo>
                    <a:lnTo>
                      <a:pt x="1485892" y="110139"/>
                    </a:lnTo>
                    <a:lnTo>
                      <a:pt x="5879" y="110139"/>
                    </a:lnTo>
                    <a:close/>
                  </a:path>
                </a:pathLst>
              </a:custGeom>
              <a:solidFill>
                <a:schemeClr val="tx2">
                  <a:lumMod val="40000"/>
                  <a:lumOff val="60000"/>
                </a:schemeClr>
              </a:solidFill>
              <a:ln w="9525" cap="flat">
                <a:noFill/>
                <a:prstDash val="solid"/>
                <a:miter/>
              </a:ln>
            </p:spPr>
            <p:txBody>
              <a:bodyPr rtlCol="0" anchor="ctr"/>
              <a:lstStyle/>
              <a:p>
                <a:endParaRPr lang="zh-CN" altLang="en-US"/>
              </a:p>
            </p:txBody>
          </p:sp>
          <p:sp>
            <p:nvSpPr>
              <p:cNvPr id="38" name="íşḷíḋê"/>
              <p:cNvSpPr/>
              <p:nvPr/>
            </p:nvSpPr>
            <p:spPr>
              <a:xfrm>
                <a:off x="8381164" y="2192504"/>
                <a:ext cx="854771" cy="115066"/>
              </a:xfrm>
              <a:custGeom>
                <a:avLst/>
                <a:gdLst>
                  <a:gd name="connsiteX0" fmla="*/ 5879 w 815261"/>
                  <a:gd name="connsiteY0" fmla="*/ 5879 h 109746"/>
                  <a:gd name="connsiteX1" fmla="*/ 814085 w 815261"/>
                  <a:gd name="connsiteY1" fmla="*/ 5879 h 109746"/>
                  <a:gd name="connsiteX2" fmla="*/ 814085 w 815261"/>
                  <a:gd name="connsiteY2" fmla="*/ 110139 h 109746"/>
                  <a:gd name="connsiteX3" fmla="*/ 5879 w 815261"/>
                  <a:gd name="connsiteY3" fmla="*/ 110139 h 109746"/>
                </a:gdLst>
                <a:ahLst/>
                <a:cxnLst>
                  <a:cxn ang="0">
                    <a:pos x="connsiteX0" y="connsiteY0"/>
                  </a:cxn>
                  <a:cxn ang="0">
                    <a:pos x="connsiteX1" y="connsiteY1"/>
                  </a:cxn>
                  <a:cxn ang="0">
                    <a:pos x="connsiteX2" y="connsiteY2"/>
                  </a:cxn>
                  <a:cxn ang="0">
                    <a:pos x="connsiteX3" y="connsiteY3"/>
                  </a:cxn>
                </a:cxnLst>
                <a:rect l="l" t="t" r="r" b="b"/>
                <a:pathLst>
                  <a:path w="815261" h="109746">
                    <a:moveTo>
                      <a:pt x="5879" y="5879"/>
                    </a:moveTo>
                    <a:lnTo>
                      <a:pt x="814085" y="5879"/>
                    </a:lnTo>
                    <a:lnTo>
                      <a:pt x="814085" y="110139"/>
                    </a:lnTo>
                    <a:lnTo>
                      <a:pt x="5879" y="110139"/>
                    </a:lnTo>
                    <a:close/>
                  </a:path>
                </a:pathLst>
              </a:custGeom>
              <a:solidFill>
                <a:schemeClr val="tx2">
                  <a:lumMod val="40000"/>
                  <a:lumOff val="60000"/>
                </a:schemeClr>
              </a:solidFill>
              <a:ln w="9525" cap="flat">
                <a:noFill/>
                <a:prstDash val="solid"/>
                <a:miter/>
              </a:ln>
            </p:spPr>
            <p:txBody>
              <a:bodyPr rtlCol="0" anchor="ctr"/>
              <a:lstStyle/>
              <a:p>
                <a:endParaRPr lang="zh-CN" altLang="en-US"/>
              </a:p>
            </p:txBody>
          </p:sp>
          <p:sp>
            <p:nvSpPr>
              <p:cNvPr id="39" name="ïṡ1íďé"/>
              <p:cNvSpPr/>
              <p:nvPr/>
            </p:nvSpPr>
            <p:spPr>
              <a:xfrm>
                <a:off x="8381164" y="4520522"/>
                <a:ext cx="1561602" cy="115066"/>
              </a:xfrm>
              <a:custGeom>
                <a:avLst/>
                <a:gdLst>
                  <a:gd name="connsiteX0" fmla="*/ 5879 w 1489419"/>
                  <a:gd name="connsiteY0" fmla="*/ 5879 h 109746"/>
                  <a:gd name="connsiteX1" fmla="*/ 1485892 w 1489419"/>
                  <a:gd name="connsiteY1" fmla="*/ 5879 h 109746"/>
                  <a:gd name="connsiteX2" fmla="*/ 1485892 w 1489419"/>
                  <a:gd name="connsiteY2" fmla="*/ 110138 h 109746"/>
                  <a:gd name="connsiteX3" fmla="*/ 5879 w 1489419"/>
                  <a:gd name="connsiteY3" fmla="*/ 110138 h 109746"/>
                </a:gdLst>
                <a:ahLst/>
                <a:cxnLst>
                  <a:cxn ang="0">
                    <a:pos x="connsiteX0" y="connsiteY0"/>
                  </a:cxn>
                  <a:cxn ang="0">
                    <a:pos x="connsiteX1" y="connsiteY1"/>
                  </a:cxn>
                  <a:cxn ang="0">
                    <a:pos x="connsiteX2" y="connsiteY2"/>
                  </a:cxn>
                  <a:cxn ang="0">
                    <a:pos x="connsiteX3" y="connsiteY3"/>
                  </a:cxn>
                </a:cxnLst>
                <a:rect l="l" t="t" r="r" b="b"/>
                <a:pathLst>
                  <a:path w="1489419" h="109746">
                    <a:moveTo>
                      <a:pt x="5879" y="5879"/>
                    </a:moveTo>
                    <a:lnTo>
                      <a:pt x="1485892" y="5879"/>
                    </a:lnTo>
                    <a:lnTo>
                      <a:pt x="1485892" y="110138"/>
                    </a:lnTo>
                    <a:lnTo>
                      <a:pt x="5879" y="110138"/>
                    </a:lnTo>
                    <a:close/>
                  </a:path>
                </a:pathLst>
              </a:custGeom>
              <a:solidFill>
                <a:schemeClr val="tx2">
                  <a:lumMod val="40000"/>
                  <a:lumOff val="60000"/>
                </a:schemeClr>
              </a:solidFill>
              <a:ln w="9525" cap="flat">
                <a:noFill/>
                <a:prstDash val="solid"/>
                <a:miter/>
              </a:ln>
            </p:spPr>
            <p:txBody>
              <a:bodyPr rtlCol="0" anchor="ctr"/>
              <a:lstStyle/>
              <a:p>
                <a:endParaRPr lang="zh-CN" altLang="en-US"/>
              </a:p>
            </p:txBody>
          </p:sp>
          <p:sp>
            <p:nvSpPr>
              <p:cNvPr id="40" name="íṡlîḋé"/>
              <p:cNvSpPr/>
              <p:nvPr/>
            </p:nvSpPr>
            <p:spPr>
              <a:xfrm>
                <a:off x="8381164" y="4337239"/>
                <a:ext cx="854771" cy="115066"/>
              </a:xfrm>
              <a:custGeom>
                <a:avLst/>
                <a:gdLst>
                  <a:gd name="connsiteX0" fmla="*/ 5879 w 815261"/>
                  <a:gd name="connsiteY0" fmla="*/ 5879 h 109746"/>
                  <a:gd name="connsiteX1" fmla="*/ 814085 w 815261"/>
                  <a:gd name="connsiteY1" fmla="*/ 5879 h 109746"/>
                  <a:gd name="connsiteX2" fmla="*/ 814085 w 815261"/>
                  <a:gd name="connsiteY2" fmla="*/ 110139 h 109746"/>
                  <a:gd name="connsiteX3" fmla="*/ 5879 w 815261"/>
                  <a:gd name="connsiteY3" fmla="*/ 110139 h 109746"/>
                </a:gdLst>
                <a:ahLst/>
                <a:cxnLst>
                  <a:cxn ang="0">
                    <a:pos x="connsiteX0" y="connsiteY0"/>
                  </a:cxn>
                  <a:cxn ang="0">
                    <a:pos x="connsiteX1" y="connsiteY1"/>
                  </a:cxn>
                  <a:cxn ang="0">
                    <a:pos x="connsiteX2" y="connsiteY2"/>
                  </a:cxn>
                  <a:cxn ang="0">
                    <a:pos x="connsiteX3" y="connsiteY3"/>
                  </a:cxn>
                </a:cxnLst>
                <a:rect l="l" t="t" r="r" b="b"/>
                <a:pathLst>
                  <a:path w="815261" h="109746">
                    <a:moveTo>
                      <a:pt x="5879" y="5879"/>
                    </a:moveTo>
                    <a:lnTo>
                      <a:pt x="814085" y="5879"/>
                    </a:lnTo>
                    <a:lnTo>
                      <a:pt x="814085" y="110139"/>
                    </a:lnTo>
                    <a:lnTo>
                      <a:pt x="5879" y="110139"/>
                    </a:lnTo>
                    <a:close/>
                  </a:path>
                </a:pathLst>
              </a:custGeom>
              <a:solidFill>
                <a:schemeClr val="tx2">
                  <a:lumMod val="40000"/>
                  <a:lumOff val="60000"/>
                </a:schemeClr>
              </a:solidFill>
              <a:ln w="9525" cap="flat">
                <a:noFill/>
                <a:prstDash val="solid"/>
                <a:miter/>
              </a:ln>
            </p:spPr>
            <p:txBody>
              <a:bodyPr rtlCol="0" anchor="ctr"/>
              <a:lstStyle/>
              <a:p>
                <a:endParaRPr lang="zh-CN" altLang="en-US"/>
              </a:p>
            </p:txBody>
          </p:sp>
        </p:grpSp>
      </p:grpSp>
      <p:sp>
        <p:nvSpPr>
          <p:cNvPr id="3" name="íṥľîḍê">
            <a:extLst>
              <a:ext uri="{FF2B5EF4-FFF2-40B4-BE49-F238E27FC236}">
                <a16:creationId xmlns:a16="http://schemas.microsoft.com/office/drawing/2014/main" id="{09EDCFCC-7160-FC40-4889-FDD58426A13B}"/>
              </a:ext>
            </a:extLst>
          </p:cNvPr>
          <p:cNvSpPr/>
          <p:nvPr/>
        </p:nvSpPr>
        <p:spPr bwMode="auto">
          <a:xfrm>
            <a:off x="1017057" y="1784308"/>
            <a:ext cx="406800" cy="406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pic>
        <p:nvPicPr>
          <p:cNvPr id="15" name="图片 14">
            <a:extLst>
              <a:ext uri="{FF2B5EF4-FFF2-40B4-BE49-F238E27FC236}">
                <a16:creationId xmlns:a16="http://schemas.microsoft.com/office/drawing/2014/main" id="{86343922-4BE9-9609-A3CF-339EBFFE3021}"/>
              </a:ext>
            </a:extLst>
          </p:cNvPr>
          <p:cNvPicPr>
            <a:picLocks noChangeAspect="1"/>
          </p:cNvPicPr>
          <p:nvPr/>
        </p:nvPicPr>
        <p:blipFill>
          <a:blip r:embed="rId3"/>
          <a:stretch>
            <a:fillRect/>
          </a:stretch>
        </p:blipFill>
        <p:spPr>
          <a:xfrm>
            <a:off x="6202499" y="1412405"/>
            <a:ext cx="5191760" cy="4601210"/>
          </a:xfrm>
          <a:prstGeom prst="rect">
            <a:avLst/>
          </a:prstGeom>
        </p:spPr>
      </p:pic>
    </p:spTree>
    <p:extLst>
      <p:ext uri="{BB962C8B-B14F-4D97-AF65-F5344CB8AC3E}">
        <p14:creationId xmlns:p14="http://schemas.microsoft.com/office/powerpoint/2010/main" val="366396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逻辑视图</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a:p>
        </p:txBody>
      </p:sp>
      <p:pic>
        <p:nvPicPr>
          <p:cNvPr id="14" name="图片 13">
            <a:extLst>
              <a:ext uri="{FF2B5EF4-FFF2-40B4-BE49-F238E27FC236}">
                <a16:creationId xmlns:a16="http://schemas.microsoft.com/office/drawing/2014/main" id="{6993E2CB-145B-BE2D-D077-708721FEF92F}"/>
              </a:ext>
            </a:extLst>
          </p:cNvPr>
          <p:cNvPicPr>
            <a:picLocks noChangeAspect="1"/>
          </p:cNvPicPr>
          <p:nvPr/>
        </p:nvPicPr>
        <p:blipFill rotWithShape="1">
          <a:blip r:embed="rId2">
            <a:extLst>
              <a:ext uri="{28A0092B-C50C-407E-A947-70E740481C1C}">
                <a14:useLocalDpi xmlns:a14="http://schemas.microsoft.com/office/drawing/2010/main" val="0"/>
              </a:ext>
            </a:extLst>
          </a:blip>
          <a:srcRect l="13873" b="40777"/>
          <a:stretch/>
        </p:blipFill>
        <p:spPr bwMode="auto">
          <a:xfrm>
            <a:off x="669924" y="1142426"/>
            <a:ext cx="10743747" cy="45731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74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部署视图</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a:p>
        </p:txBody>
      </p:sp>
      <p:sp>
        <p:nvSpPr>
          <p:cNvPr id="3" name="íṥľîḍê">
            <a:extLst>
              <a:ext uri="{FF2B5EF4-FFF2-40B4-BE49-F238E27FC236}">
                <a16:creationId xmlns:a16="http://schemas.microsoft.com/office/drawing/2014/main" id="{09EDCFCC-7160-FC40-4889-FDD58426A13B}"/>
              </a:ext>
            </a:extLst>
          </p:cNvPr>
          <p:cNvSpPr/>
          <p:nvPr/>
        </p:nvSpPr>
        <p:spPr bwMode="auto">
          <a:xfrm>
            <a:off x="1017057" y="1784308"/>
            <a:ext cx="406800" cy="406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pic>
        <p:nvPicPr>
          <p:cNvPr id="14" name="图片 13">
            <a:extLst>
              <a:ext uri="{FF2B5EF4-FFF2-40B4-BE49-F238E27FC236}">
                <a16:creationId xmlns:a16="http://schemas.microsoft.com/office/drawing/2014/main" id="{D34328D3-E734-352B-CF75-052C3398F3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480" y="1272102"/>
            <a:ext cx="7781034" cy="4397360"/>
          </a:xfrm>
          <a:prstGeom prst="rect">
            <a:avLst/>
          </a:prstGeom>
          <a:noFill/>
          <a:ln>
            <a:noFill/>
          </a:ln>
        </p:spPr>
      </p:pic>
    </p:spTree>
    <p:extLst>
      <p:ext uri="{BB962C8B-B14F-4D97-AF65-F5344CB8AC3E}">
        <p14:creationId xmlns:p14="http://schemas.microsoft.com/office/powerpoint/2010/main" val="167661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数据视图</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a:p>
        </p:txBody>
      </p:sp>
      <p:sp>
        <p:nvSpPr>
          <p:cNvPr id="3" name="íṥľîḍê">
            <a:extLst>
              <a:ext uri="{FF2B5EF4-FFF2-40B4-BE49-F238E27FC236}">
                <a16:creationId xmlns:a16="http://schemas.microsoft.com/office/drawing/2014/main" id="{09EDCFCC-7160-FC40-4889-FDD58426A13B}"/>
              </a:ext>
            </a:extLst>
          </p:cNvPr>
          <p:cNvSpPr/>
          <p:nvPr/>
        </p:nvSpPr>
        <p:spPr bwMode="auto">
          <a:xfrm>
            <a:off x="1017057" y="1784308"/>
            <a:ext cx="406800" cy="406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pic>
        <p:nvPicPr>
          <p:cNvPr id="14" name="图片 13">
            <a:extLst>
              <a:ext uri="{FF2B5EF4-FFF2-40B4-BE49-F238E27FC236}">
                <a16:creationId xmlns:a16="http://schemas.microsoft.com/office/drawing/2014/main" id="{F0502C51-1573-5415-5CF3-7676CCBFB8F5}"/>
              </a:ext>
            </a:extLst>
          </p:cNvPr>
          <p:cNvPicPr>
            <a:picLocks noChangeAspect="1"/>
          </p:cNvPicPr>
          <p:nvPr/>
        </p:nvPicPr>
        <p:blipFill>
          <a:blip r:embed="rId2"/>
          <a:stretch>
            <a:fillRect/>
          </a:stretch>
        </p:blipFill>
        <p:spPr>
          <a:xfrm>
            <a:off x="669924" y="1382038"/>
            <a:ext cx="11197722" cy="4047211"/>
          </a:xfrm>
          <a:prstGeom prst="rect">
            <a:avLst/>
          </a:prstGeom>
        </p:spPr>
      </p:pic>
    </p:spTree>
    <p:extLst>
      <p:ext uri="{BB962C8B-B14F-4D97-AF65-F5344CB8AC3E}">
        <p14:creationId xmlns:p14="http://schemas.microsoft.com/office/powerpoint/2010/main" val="68304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000"/>
              <a:t>核心算法设计</a:t>
            </a:r>
            <a:endParaRPr lang="zh-CN" altLang="en-US" sz="3000" dirty="0"/>
          </a:p>
        </p:txBody>
      </p:sp>
      <p:sp>
        <p:nvSpPr>
          <p:cNvPr id="9" name="文本框 8"/>
          <p:cNvSpPr txBox="1"/>
          <p:nvPr/>
        </p:nvSpPr>
        <p:spPr>
          <a:xfrm>
            <a:off x="5584242" y="1986982"/>
            <a:ext cx="1023516" cy="889909"/>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p:cNvCxnSpPr/>
          <p:nvPr/>
        </p:nvCxnSpPr>
        <p:spPr>
          <a:xfrm>
            <a:off x="3386408" y="3037114"/>
            <a:ext cx="55408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5637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69cda578-59dc-456e-b665-712a914a8d40"/>
</p:tagLst>
</file>

<file path=ppt/tags/tag2.xml><?xml version="1.0" encoding="utf-8"?>
<p:tagLst xmlns:a="http://schemas.openxmlformats.org/drawingml/2006/main" xmlns:r="http://schemas.openxmlformats.org/officeDocument/2006/relationships" xmlns:p="http://schemas.openxmlformats.org/presentationml/2006/main">
  <p:tag name="ISLIDE.DIAGRAM" val="4831"/>
</p:tagLst>
</file>

<file path=ppt/tags/tag3.xml><?xml version="1.0" encoding="utf-8"?>
<p:tagLst xmlns:a="http://schemas.openxmlformats.org/drawingml/2006/main" xmlns:r="http://schemas.openxmlformats.org/officeDocument/2006/relationships" xmlns:p="http://schemas.openxmlformats.org/presentationml/2006/main">
  <p:tag name="ISLIDE.DIAGRAM" val="3297948b-96f7-436e-a64e-f5ffe8562399"/>
</p:tagLst>
</file>

<file path=ppt/tags/tag4.xml><?xml version="1.0" encoding="utf-8"?>
<p:tagLst xmlns:a="http://schemas.openxmlformats.org/drawingml/2006/main" xmlns:r="http://schemas.openxmlformats.org/officeDocument/2006/relationships" xmlns:p="http://schemas.openxmlformats.org/presentationml/2006/main">
  <p:tag name="ISLIDE.DIAGRAM" val="02acd89e-7e3d-4bbd-933c-a9cf6aad2d13"/>
</p:tagLst>
</file>

<file path=ppt/tags/tag5.xml><?xml version="1.0" encoding="utf-8"?>
<p:tagLst xmlns:a="http://schemas.openxmlformats.org/drawingml/2006/main" xmlns:r="http://schemas.openxmlformats.org/officeDocument/2006/relationships" xmlns:p="http://schemas.openxmlformats.org/presentationml/2006/main">
  <p:tag name="ISLIDE.DIAGRAM" val="f317fc5a-95b2-42f5-83eb-fb476d8d1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154F7"/>
      </a:accent1>
      <a:accent2>
        <a:srgbClr val="353842"/>
      </a:accent2>
      <a:accent3>
        <a:srgbClr val="007BFF"/>
      </a:accent3>
      <a:accent4>
        <a:srgbClr val="475059"/>
      </a:accent4>
      <a:accent5>
        <a:srgbClr val="828E97"/>
      </a:accent5>
      <a:accent6>
        <a:srgbClr val="52525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154F7"/>
    </a:accent1>
    <a:accent2>
      <a:srgbClr val="353842"/>
    </a:accent2>
    <a:accent3>
      <a:srgbClr val="007BFF"/>
    </a:accent3>
    <a:accent4>
      <a:srgbClr val="475059"/>
    </a:accent4>
    <a:accent5>
      <a:srgbClr val="828E97"/>
    </a:accent5>
    <a:accent6>
      <a:srgbClr val="525252"/>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154F7"/>
    </a:accent1>
    <a:accent2>
      <a:srgbClr val="353842"/>
    </a:accent2>
    <a:accent3>
      <a:srgbClr val="007BFF"/>
    </a:accent3>
    <a:accent4>
      <a:srgbClr val="475059"/>
    </a:accent4>
    <a:accent5>
      <a:srgbClr val="828E97"/>
    </a:accent5>
    <a:accent6>
      <a:srgbClr val="525252"/>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1154F7"/>
    </a:accent1>
    <a:accent2>
      <a:srgbClr val="353842"/>
    </a:accent2>
    <a:accent3>
      <a:srgbClr val="007BFF"/>
    </a:accent3>
    <a:accent4>
      <a:srgbClr val="475059"/>
    </a:accent4>
    <a:accent5>
      <a:srgbClr val="828E97"/>
    </a:accent5>
    <a:accent6>
      <a:srgbClr val="525252"/>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1154F7"/>
    </a:accent1>
    <a:accent2>
      <a:srgbClr val="353842"/>
    </a:accent2>
    <a:accent3>
      <a:srgbClr val="007BFF"/>
    </a:accent3>
    <a:accent4>
      <a:srgbClr val="475059"/>
    </a:accent4>
    <a:accent5>
      <a:srgbClr val="828E97"/>
    </a:accent5>
    <a:accent6>
      <a:srgbClr val="52525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1343</TotalTime>
  <Words>432</Words>
  <Application>Microsoft Office PowerPoint</Application>
  <PresentationFormat>宽屏</PresentationFormat>
  <Paragraphs>82</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Arial</vt:lpstr>
      <vt:lpstr>Calibri</vt:lpstr>
      <vt:lpstr>Impact</vt:lpstr>
      <vt:lpstr>主题5</vt:lpstr>
      <vt:lpstr>“交集”评价交流平台结项汇报</vt:lpstr>
      <vt:lpstr>PowerPoint 演示文稿</vt:lpstr>
      <vt:lpstr>技术原型演示</vt:lpstr>
      <vt:lpstr>软件架构</vt:lpstr>
      <vt:lpstr>用例图</vt:lpstr>
      <vt:lpstr>逻辑视图</vt:lpstr>
      <vt:lpstr>部署视图</vt:lpstr>
      <vt:lpstr>数据视图</vt:lpstr>
      <vt:lpstr>核心算法设计</vt:lpstr>
      <vt:lpstr>Axios统一封装、拦截</vt:lpstr>
      <vt:lpstr>热度指数计算</vt:lpstr>
      <vt:lpstr>通过发送邮件进行注册</vt:lpstr>
      <vt:lpstr>更换主题</vt:lpstr>
      <vt:lpstr>迭代评估报告</vt:lpstr>
      <vt:lpstr>任务完成情况</vt:lpstr>
      <vt:lpstr>问题与返工</vt:lpstr>
      <vt:lpstr>经验总结</vt:lpstr>
      <vt:lpstr>感谢大家的聆听</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 道</cp:lastModifiedBy>
  <cp:revision>32</cp:revision>
  <cp:lastPrinted>2018-04-12T16:00:00Z</cp:lastPrinted>
  <dcterms:created xsi:type="dcterms:W3CDTF">2018-04-12T16:00:00Z</dcterms:created>
  <dcterms:modified xsi:type="dcterms:W3CDTF">2024-06-20T15:06:02Z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2052-11.1.0.9584</vt:lpwstr>
  </property>
</Properties>
</file>