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Rapper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3717032"/>
            <a:ext cx="6400800" cy="1752600"/>
          </a:xfrm>
        </p:spPr>
        <p:txBody>
          <a:bodyPr/>
          <a:lstStyle/>
          <a:p>
            <a:r>
              <a:rPr lang="en-US" altLang="zh-CN" sz="2400" dirty="0" smtClean="0"/>
              <a:t>--app</a:t>
            </a:r>
            <a:r>
              <a:rPr lang="zh-CN" altLang="en-US" sz="2400" dirty="0" smtClean="0"/>
              <a:t>开发小组启动说明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947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Rapper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唱</a:t>
            </a:r>
            <a:r>
              <a:rPr lang="en-US" altLang="zh-CN" dirty="0" smtClean="0"/>
              <a:t>rap</a:t>
            </a:r>
            <a:r>
              <a:rPr lang="zh-CN" altLang="en-US" dirty="0" smtClean="0"/>
              <a:t>的人？</a:t>
            </a:r>
            <a:r>
              <a:rPr lang="en-US" altLang="zh-CN" dirty="0" smtClean="0"/>
              <a:t>Rapper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67" y="2900759"/>
            <a:ext cx="1285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3" y="2420888"/>
            <a:ext cx="13620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05" y="5085184"/>
            <a:ext cx="18383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28750"/>
            <a:ext cx="15906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3" y="4127396"/>
            <a:ext cx="16859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38947"/>
            <a:ext cx="1228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3605"/>
            <a:ext cx="11811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2" y="2420888"/>
            <a:ext cx="43815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716200" y="3087934"/>
            <a:ext cx="313553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</a:t>
            </a:r>
            <a:r>
              <a:rPr lang="zh-CN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！！</a:t>
            </a:r>
            <a:endParaRPr lang="zh-CN" alt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6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Rapper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rapper</a:t>
            </a:r>
            <a:r>
              <a:rPr lang="zh-CN" altLang="en-US" dirty="0"/>
              <a:t>英音：</a:t>
            </a:r>
            <a:r>
              <a:rPr lang="en-US" altLang="zh-CN" dirty="0"/>
              <a:t>['</a:t>
            </a:r>
            <a:r>
              <a:rPr lang="en-US" altLang="zh-CN" dirty="0" err="1"/>
              <a:t>ræpə</a:t>
            </a:r>
            <a:r>
              <a:rPr lang="en-US" altLang="zh-CN" dirty="0"/>
              <a:t>]</a:t>
            </a:r>
            <a:r>
              <a:rPr lang="zh-CN" altLang="en-US" dirty="0"/>
              <a:t>美音：</a:t>
            </a:r>
            <a:r>
              <a:rPr lang="en-US" altLang="zh-CN" dirty="0"/>
              <a:t>['</a:t>
            </a:r>
            <a:r>
              <a:rPr lang="en-US" altLang="zh-CN" dirty="0" err="1"/>
              <a:t>ræpɚ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/>
              <a:t>名词 </a:t>
            </a:r>
            <a:r>
              <a:rPr lang="en-US" altLang="zh-CN" b="1" dirty="0"/>
              <a:t>n.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1</a:t>
            </a:r>
            <a:r>
              <a:rPr lang="en-US" altLang="zh-CN" dirty="0"/>
              <a:t>.</a:t>
            </a:r>
            <a:r>
              <a:rPr lang="zh-CN" altLang="en-US" dirty="0"/>
              <a:t>叩击者</a:t>
            </a:r>
            <a:r>
              <a:rPr lang="en-US" altLang="zh-CN" dirty="0"/>
              <a:t>(</a:t>
            </a:r>
            <a:r>
              <a:rPr lang="zh-CN" altLang="en-US" dirty="0"/>
              <a:t>物</a:t>
            </a:r>
            <a:r>
              <a:rPr lang="en-US" altLang="zh-CN" dirty="0"/>
              <a:t>);</a:t>
            </a:r>
            <a:r>
              <a:rPr lang="zh-CN" altLang="en-US" dirty="0"/>
              <a:t>敲门者</a:t>
            </a:r>
            <a:r>
              <a:rPr lang="en-US" altLang="zh-CN" dirty="0"/>
              <a:t>;</a:t>
            </a:r>
            <a:r>
              <a:rPr lang="zh-CN" altLang="en-US" dirty="0"/>
              <a:t>敲门</a:t>
            </a:r>
            <a:r>
              <a:rPr lang="zh-CN" altLang="en-US" dirty="0" smtClean="0"/>
              <a:t>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/>
              <a:t>敲模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证人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4794685"/>
            <a:ext cx="4171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我们是那个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altLang="zh-CN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zh-CN" altLang="en-US" sz="5400" b="1" cap="all" spc="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61" y="1844824"/>
            <a:ext cx="52387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2 4"/>
          <p:cNvSpPr/>
          <p:nvPr/>
        </p:nvSpPr>
        <p:spPr>
          <a:xfrm>
            <a:off x="4067944" y="1933310"/>
            <a:ext cx="3024336" cy="14401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哦也！！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98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Rapper</a:t>
            </a:r>
            <a:r>
              <a:rPr lang="zh-CN" altLang="en-US" dirty="0" smtClean="0"/>
              <a:t>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成员：出色的开发、出色的测试</a:t>
            </a:r>
            <a:endParaRPr lang="en-US" altLang="zh-CN" dirty="0" smtClean="0"/>
          </a:p>
          <a:p>
            <a:r>
              <a:rPr lang="en-US" altLang="zh-CN" dirty="0" smtClean="0"/>
              <a:t>Rappers</a:t>
            </a:r>
            <a:r>
              <a:rPr lang="zh-CN" altLang="en-US" dirty="0" smtClean="0"/>
              <a:t>：开发出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满意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满意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：作为开发者，我们要对自己的产品满意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满意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：我们的产品有存在的意义：为别人提供帮助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满意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：为自己、公司带来金钱</a:t>
            </a:r>
          </a:p>
        </p:txBody>
      </p:sp>
      <p:sp>
        <p:nvSpPr>
          <p:cNvPr id="4" name="十二角星 3"/>
          <p:cNvSpPr/>
          <p:nvPr/>
        </p:nvSpPr>
        <p:spPr>
          <a:xfrm>
            <a:off x="1475656" y="332656"/>
            <a:ext cx="5976664" cy="3240360"/>
          </a:xfrm>
          <a:prstGeom prst="star1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/>
              <a:t>APP</a:t>
            </a:r>
            <a:endParaRPr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66106"/>
            <a:ext cx="666750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4336" y="92547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满意的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28670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2982131"/>
            <a:ext cx="2963729" cy="35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142561" y="3149950"/>
            <a:ext cx="13068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开发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0980" y="2982131"/>
            <a:ext cx="13068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测试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7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Rapper</a:t>
            </a:r>
            <a:r>
              <a:rPr lang="zh-CN" altLang="en-US" dirty="0" smtClean="0"/>
              <a:t>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</a:t>
            </a:r>
            <a:r>
              <a:rPr lang="zh-CN" altLang="en-US" dirty="0" smtClean="0"/>
              <a:t>：学习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的开发技术</a:t>
            </a:r>
            <a:endParaRPr lang="en-US" altLang="zh-CN" dirty="0" smtClean="0"/>
          </a:p>
          <a:p>
            <a:r>
              <a:rPr lang="en-US" altLang="zh-CN" dirty="0" smtClean="0"/>
              <a:t>QA</a:t>
            </a:r>
            <a:r>
              <a:rPr lang="zh-CN" altLang="en-US" dirty="0" smtClean="0"/>
              <a:t>：学习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的测试技术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Rapper</a:t>
            </a:r>
            <a:r>
              <a:rPr lang="zh-CN" altLang="en-US" dirty="0" smtClean="0"/>
              <a:t>的</a:t>
            </a:r>
            <a:r>
              <a:rPr lang="zh-CN" altLang="en-US" dirty="0"/>
              <a:t>几</a:t>
            </a:r>
            <a:r>
              <a:rPr lang="zh-CN" altLang="en-US" dirty="0" smtClean="0"/>
              <a:t>个工具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r>
              <a:rPr lang="zh-CN" altLang="en-US" dirty="0" smtClean="0"/>
              <a:t>版本控制：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共享：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公告：</a:t>
            </a:r>
            <a:r>
              <a:rPr lang="en-US" altLang="zh-CN" dirty="0" smtClean="0"/>
              <a:t>Google Calendar</a:t>
            </a:r>
          </a:p>
          <a:p>
            <a:r>
              <a:rPr lang="zh-CN" altLang="en-US" dirty="0" smtClean="0"/>
              <a:t>任务追踪：</a:t>
            </a:r>
            <a:r>
              <a:rPr lang="en-US" altLang="zh-CN" dirty="0" smtClean="0"/>
              <a:t>mantis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4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小的产品创意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237" y="1772816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有木有？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4695408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有木有？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6296" y="2234481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有木有？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2859" y="3868340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有木有？</a:t>
            </a:r>
            <a:endParaRPr lang="zh-CN" altLang="en-U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7334" y="3110805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有木有？</a:t>
            </a:r>
            <a:endParaRPr lang="zh-CN" altLang="en-US" sz="5400" b="1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80" y="5157073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有木有？</a:t>
            </a:r>
            <a:endParaRPr lang="zh-CN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616" y="5242339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有木有？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592" y="3108739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有木有？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6407" y="3572470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有木有？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1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5" grpId="0"/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188</Words>
  <Application>Microsoft Office PowerPoint</Application>
  <PresentationFormat>全屏显示(4:3)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Rapper</vt:lpstr>
      <vt:lpstr>Rapper是什么</vt:lpstr>
      <vt:lpstr>Rapper是什么</vt:lpstr>
      <vt:lpstr>Rapper的目标</vt:lpstr>
      <vt:lpstr>Rapper做什么</vt:lpstr>
      <vt:lpstr>Rapper的几个工具</vt:lpstr>
      <vt:lpstr>第一个任务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Rapper</dc:title>
  <dc:creator>Java</dc:creator>
  <cp:lastModifiedBy>Java</cp:lastModifiedBy>
  <cp:revision>22</cp:revision>
  <dcterms:created xsi:type="dcterms:W3CDTF">2012-09-16T08:26:12Z</dcterms:created>
  <dcterms:modified xsi:type="dcterms:W3CDTF">2012-09-16T14:46:28Z</dcterms:modified>
</cp:coreProperties>
</file>