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碰头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8904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导航的另类应用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6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我们是怎么碰头的？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双方约好某个地方见面</a:t>
            </a:r>
            <a:endParaRPr lang="en-US" altLang="zh-CN" dirty="0" smtClean="0"/>
          </a:p>
          <a:p>
            <a:r>
              <a:rPr lang="zh-CN" altLang="en-US" dirty="0" smtClean="0"/>
              <a:t>定义：由（时间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空间）指明的四维里的某一点</a:t>
            </a:r>
            <a:endParaRPr lang="en-US" altLang="zh-CN" dirty="0" smtClean="0"/>
          </a:p>
          <a:p>
            <a:r>
              <a:rPr lang="zh-CN" altLang="en-US" dirty="0" smtClean="0"/>
              <a:t>问题：时间和空间上，都比较难掌握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尤其是当碰头对象是</a:t>
            </a:r>
            <a:r>
              <a:rPr lang="zh-CN" altLang="en-US" dirty="0" smtClean="0">
                <a:solidFill>
                  <a:srgbClr val="FF0000"/>
                </a:solidFill>
              </a:rPr>
              <a:t>没有时间观念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路盲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7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针对问题的改进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时间上：我们需要准确的把握时间，知道对方当前所处的空间位置，对碰头的时间有一定准度的预判</a:t>
            </a:r>
            <a:endParaRPr lang="en-US" altLang="zh-CN" dirty="0" smtClean="0"/>
          </a:p>
          <a:p>
            <a:r>
              <a:rPr lang="zh-CN" altLang="en-US" dirty="0" smtClean="0"/>
              <a:t>空间上：知道对方当前的位置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尤其是相对于自己的位置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3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" y="908720"/>
            <a:ext cx="3116651" cy="594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Java\AppData\Roaming\Tencent\Users\906554163\QQ\WinTemp\GE\C5AA1C16-84F9-4622-96D3-EC60A2B5BC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27" y="1221476"/>
            <a:ext cx="2664296" cy="51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491880" y="3284984"/>
            <a:ext cx="1728192" cy="596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在地图上，有两个</a:t>
            </a:r>
            <a:r>
              <a:rPr lang="en-US" altLang="zh-CN" dirty="0" err="1" smtClean="0"/>
              <a:t>gps</a:t>
            </a:r>
            <a:r>
              <a:rPr lang="zh-CN" altLang="en-US" dirty="0" smtClean="0"/>
              <a:t>的导航方向标，分别显示自己和碰头对象的位置和移动方向</a:t>
            </a:r>
            <a:endParaRPr lang="en-US" altLang="zh-CN" dirty="0" smtClean="0"/>
          </a:p>
          <a:p>
            <a:r>
              <a:rPr lang="zh-CN" altLang="en-US" dirty="0" smtClean="0"/>
              <a:t>好友的位置和方向信息由对方的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上传数据到数据中心，自己的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去读取好友的位置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852936"/>
            <a:ext cx="22383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40" y="2841648"/>
            <a:ext cx="22383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棱台 3"/>
          <p:cNvSpPr/>
          <p:nvPr/>
        </p:nvSpPr>
        <p:spPr>
          <a:xfrm>
            <a:off x="2771800" y="0"/>
            <a:ext cx="3024336" cy="136815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DataCenter</a:t>
            </a:r>
            <a:endParaRPr lang="zh-CN" altLang="en-US" dirty="0"/>
          </a:p>
        </p:txBody>
      </p:sp>
      <p:sp>
        <p:nvSpPr>
          <p:cNvPr id="6" name="圆角右箭头 5"/>
          <p:cNvSpPr/>
          <p:nvPr/>
        </p:nvSpPr>
        <p:spPr>
          <a:xfrm>
            <a:off x="539552" y="684076"/>
            <a:ext cx="1800200" cy="2157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50886" y="505390"/>
            <a:ext cx="1800200" cy="2157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个人之间的碰头</a:t>
            </a:r>
            <a:endParaRPr lang="en-US" altLang="zh-CN" dirty="0" smtClean="0"/>
          </a:p>
          <a:p>
            <a:r>
              <a:rPr lang="zh-CN" altLang="en-US" dirty="0" smtClean="0"/>
              <a:t>流动性的展车等，可以在公共频道发布位置</a:t>
            </a:r>
            <a:endParaRPr lang="en-US" altLang="zh-CN" dirty="0" smtClean="0"/>
          </a:p>
          <a:p>
            <a:r>
              <a:rPr lang="zh-CN" altLang="en-US" dirty="0" smtClean="0"/>
              <a:t>某些类别的固定场所，也可以在公共频道发布位置：选择派出所，地图上显示附近的派出所的标记等；或者餐馆、奶茶店等等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4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211</Words>
  <Application>Microsoft Office PowerPoint</Application>
  <PresentationFormat>全屏显示(4:3)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碰头</vt:lpstr>
      <vt:lpstr>我们是怎么碰头的？</vt:lpstr>
      <vt:lpstr>针对问题的改进</vt:lpstr>
      <vt:lpstr>方案</vt:lpstr>
      <vt:lpstr>方案</vt:lpstr>
      <vt:lpstr>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碰头</dc:title>
  <dc:creator>Java</dc:creator>
  <cp:lastModifiedBy>Java</cp:lastModifiedBy>
  <cp:revision>5</cp:revision>
  <dcterms:created xsi:type="dcterms:W3CDTF">2012-09-20T15:17:35Z</dcterms:created>
  <dcterms:modified xsi:type="dcterms:W3CDTF">2012-09-20T15:49:15Z</dcterms:modified>
</cp:coreProperties>
</file>