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2"/>
  </p:notesMasterIdLst>
  <p:sldIdLst>
    <p:sldId id="339" r:id="rId2"/>
    <p:sldId id="1122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005" r:id="rId13"/>
    <p:sldId id="1147" r:id="rId14"/>
    <p:sldId id="1006" r:id="rId15"/>
    <p:sldId id="1007" r:id="rId16"/>
    <p:sldId id="1008" r:id="rId17"/>
    <p:sldId id="1009" r:id="rId18"/>
    <p:sldId id="1011" r:id="rId19"/>
    <p:sldId id="1010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162" r:id="rId29"/>
    <p:sldId id="1170" r:id="rId30"/>
    <p:sldId id="1167" r:id="rId31"/>
    <p:sldId id="1168" r:id="rId32"/>
    <p:sldId id="1014" r:id="rId33"/>
    <p:sldId id="1094" r:id="rId34"/>
    <p:sldId id="1080" r:id="rId35"/>
    <p:sldId id="1082" r:id="rId36"/>
    <p:sldId id="1086" r:id="rId37"/>
    <p:sldId id="1169" r:id="rId38"/>
    <p:sldId id="1087" r:id="rId39"/>
    <p:sldId id="1096" r:id="rId40"/>
    <p:sldId id="1172" r:id="rId41"/>
    <p:sldId id="1171" r:id="rId42"/>
    <p:sldId id="1089" r:id="rId43"/>
    <p:sldId id="1015" r:id="rId44"/>
    <p:sldId id="1083" r:id="rId45"/>
    <p:sldId id="1078" r:id="rId46"/>
    <p:sldId id="1090" r:id="rId47"/>
    <p:sldId id="1076" r:id="rId48"/>
    <p:sldId id="1101" r:id="rId49"/>
    <p:sldId id="1019" r:id="rId50"/>
    <p:sldId id="1148" r:id="rId51"/>
    <p:sldId id="1174" r:id="rId52"/>
    <p:sldId id="1128" r:id="rId53"/>
    <p:sldId id="1104" r:id="rId54"/>
    <p:sldId id="1023" r:id="rId55"/>
    <p:sldId id="1175" r:id="rId56"/>
    <p:sldId id="1093" r:id="rId57"/>
    <p:sldId id="1105" r:id="rId58"/>
    <p:sldId id="1106" r:id="rId59"/>
    <p:sldId id="1129" r:id="rId60"/>
    <p:sldId id="1107" r:id="rId61"/>
    <p:sldId id="1130" r:id="rId62"/>
    <p:sldId id="1132" r:id="rId63"/>
    <p:sldId id="1131" r:id="rId64"/>
    <p:sldId id="1110" r:id="rId65"/>
    <p:sldId id="1111" r:id="rId66"/>
    <p:sldId id="1178" r:id="rId67"/>
    <p:sldId id="1028" r:id="rId68"/>
    <p:sldId id="1029" r:id="rId69"/>
    <p:sldId id="1031" r:id="rId70"/>
    <p:sldId id="1030" r:id="rId71"/>
    <p:sldId id="1032" r:id="rId72"/>
    <p:sldId id="1033" r:id="rId73"/>
    <p:sldId id="1034" r:id="rId74"/>
    <p:sldId id="1149" r:id="rId75"/>
    <p:sldId id="1133" r:id="rId76"/>
    <p:sldId id="1036" r:id="rId77"/>
    <p:sldId id="1150" r:id="rId78"/>
    <p:sldId id="1151" r:id="rId79"/>
    <p:sldId id="1038" r:id="rId80"/>
    <p:sldId id="1176" r:id="rId81"/>
    <p:sldId id="1177" r:id="rId82"/>
    <p:sldId id="1039" r:id="rId83"/>
    <p:sldId id="1152" r:id="rId84"/>
    <p:sldId id="1191" r:id="rId85"/>
    <p:sldId id="1042" r:id="rId86"/>
    <p:sldId id="1179" r:id="rId87"/>
    <p:sldId id="1181" r:id="rId88"/>
    <p:sldId id="1182" r:id="rId89"/>
    <p:sldId id="1194" r:id="rId90"/>
    <p:sldId id="1184" r:id="rId91"/>
    <p:sldId id="1185" r:id="rId92"/>
    <p:sldId id="1193" r:id="rId93"/>
    <p:sldId id="1187" r:id="rId94"/>
    <p:sldId id="1188" r:id="rId95"/>
    <p:sldId id="1189" r:id="rId96"/>
    <p:sldId id="1192" r:id="rId97"/>
    <p:sldId id="1117" r:id="rId98"/>
    <p:sldId id="1119" r:id="rId99"/>
    <p:sldId id="1134" r:id="rId100"/>
    <p:sldId id="1043" r:id="rId101"/>
    <p:sldId id="1115" r:id="rId102"/>
    <p:sldId id="1116" r:id="rId103"/>
    <p:sldId id="1046" r:id="rId104"/>
    <p:sldId id="1047" r:id="rId105"/>
    <p:sldId id="1044" r:id="rId106"/>
    <p:sldId id="1118" r:id="rId107"/>
    <p:sldId id="1048" r:id="rId108"/>
    <p:sldId id="1049" r:id="rId109"/>
    <p:sldId id="1050" r:id="rId110"/>
    <p:sldId id="1054" r:id="rId111"/>
    <p:sldId id="1052" r:id="rId112"/>
    <p:sldId id="1135" r:id="rId113"/>
    <p:sldId id="1153" r:id="rId114"/>
    <p:sldId id="1136" r:id="rId115"/>
    <p:sldId id="1137" r:id="rId116"/>
    <p:sldId id="1057" r:id="rId117"/>
    <p:sldId id="1059" r:id="rId118"/>
    <p:sldId id="1154" r:id="rId119"/>
    <p:sldId id="1061" r:id="rId120"/>
    <p:sldId id="1062" r:id="rId121"/>
    <p:sldId id="1063" r:id="rId122"/>
    <p:sldId id="1138" r:id="rId123"/>
    <p:sldId id="1065" r:id="rId124"/>
    <p:sldId id="1064" r:id="rId125"/>
    <p:sldId id="1139" r:id="rId126"/>
    <p:sldId id="1066" r:id="rId127"/>
    <p:sldId id="1072" r:id="rId128"/>
    <p:sldId id="1067" r:id="rId129"/>
    <p:sldId id="1068" r:id="rId130"/>
    <p:sldId id="1069" r:id="rId131"/>
    <p:sldId id="1070" r:id="rId132"/>
    <p:sldId id="1071" r:id="rId133"/>
    <p:sldId id="1155" r:id="rId134"/>
    <p:sldId id="1140" r:id="rId135"/>
    <p:sldId id="1141" r:id="rId136"/>
    <p:sldId id="1142" r:id="rId137"/>
    <p:sldId id="1143" r:id="rId138"/>
    <p:sldId id="1144" r:id="rId139"/>
    <p:sldId id="1145" r:id="rId140"/>
    <p:sldId id="1146" r:id="rId1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7" autoAdjust="0"/>
    <p:restoredTop sz="93780" autoAdjust="0"/>
  </p:normalViewPr>
  <p:slideViewPr>
    <p:cSldViewPr>
      <p:cViewPr varScale="1">
        <p:scale>
          <a:sx n="69" d="100"/>
          <a:sy n="69" d="100"/>
        </p:scale>
        <p:origin x="77" y="4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20-07-27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20-07-27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Bundle </a:t>
            </a:r>
            <a:r>
              <a:rPr lang="en-US" altLang="ko-KR" sz="1600" dirty="0" err="1">
                <a:latin typeface="Consolas" panose="020B0609020204030204" pitchFamily="49" charset="0"/>
              </a:rPr>
              <a:t>bundle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data</a:t>
            </a:r>
            <a:r>
              <a:rPr lang="en-US" altLang="ko-KR" sz="1600" dirty="0" err="1">
                <a:latin typeface="Consolas" panose="020B0609020204030204" pitchFamily="49" charset="0"/>
              </a:rPr>
              <a:t>.getExtras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774615"/>
            <a:ext cx="2789162" cy="49229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9696" y="386675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activity_sub.xml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55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MenuActivity.class);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("Main",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새로운 </a:t>
            </a:r>
            <a:r>
              <a:rPr lang="ko-KR" altLang="en-US" dirty="0">
                <a:sym typeface="Wingdings" panose="05000000000000000000" pitchFamily="2" charset="2"/>
              </a:rPr>
              <a:t>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</a:t>
            </a:r>
            <a:r>
              <a:rPr lang="en-US" altLang="ko-KR" b="1" dirty="0" smtClean="0">
                <a:sym typeface="Wingdings" panose="05000000000000000000" pitchFamily="2" charset="2"/>
              </a:rPr>
              <a:t>Hu042Inflater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버튼을 눌러 부분 화면을 추가하세요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err="1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레이아웃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을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. 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4437111"/>
            <a:ext cx="3384376" cy="2059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19" y="4415090"/>
            <a:ext cx="3004487" cy="216283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030831" y="5761739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7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357476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final </a:t>
            </a:r>
            <a:r>
              <a:rPr lang="en-US" altLang="ko-KR" sz="1600" dirty="0">
                <a:latin typeface="Consolas" panose="020B0609020204030204" pitchFamily="49" charset="0"/>
              </a:rPr>
              <a:t>static String 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Hustar</a:t>
            </a:r>
            <a:r>
              <a:rPr lang="en-US" altLang="ko-KR" sz="1600" dirty="0">
                <a:latin typeface="Consolas" panose="020B0609020204030204" pitchFamily="49" charset="0"/>
              </a:rPr>
              <a:t>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35" y="885180"/>
            <a:ext cx="11325220" cy="41279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007768" y="5301208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7" idx="0"/>
          </p:cNvCxnSpPr>
          <p:nvPr/>
        </p:nvCxnSpPr>
        <p:spPr>
          <a:xfrm flipV="1">
            <a:off x="5298463" y="4221088"/>
            <a:ext cx="778693" cy="10801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7" idx="0"/>
          </p:cNvCxnSpPr>
          <p:nvPr/>
        </p:nvCxnSpPr>
        <p:spPr>
          <a:xfrm flipH="1" flipV="1">
            <a:off x="2855641" y="4484782"/>
            <a:ext cx="2442822" cy="8164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8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3: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</a:t>
            </a:r>
            <a:r>
              <a:rPr lang="ko-KR" altLang="en-US" dirty="0">
                <a:sym typeface="Wingdings" panose="05000000000000000000" pitchFamily="2" charset="2"/>
              </a:rPr>
              <a:t>클</a:t>
            </a:r>
            <a:r>
              <a:rPr lang="ko-KR" altLang="en-US" dirty="0" smtClean="0">
                <a:sym typeface="Wingdings" panose="05000000000000000000" pitchFamily="2" charset="2"/>
              </a:rPr>
              <a:t>릭했을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activity_main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리니어 레이아웃에 나타나도록 만들려고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부분 화면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으로 추가할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레이아웃도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/app/res/layout </a:t>
            </a:r>
            <a:r>
              <a:rPr lang="ko-KR" altLang="en-US" dirty="0" smtClean="0">
                <a:sym typeface="Wingdings" panose="05000000000000000000" pitchFamily="2" charset="2"/>
              </a:rPr>
              <a:t>폴더에서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우클릭해서</a:t>
            </a:r>
            <a:r>
              <a:rPr lang="ko-KR" altLang="en-US" dirty="0" smtClean="0">
                <a:sym typeface="Wingdings" panose="05000000000000000000" pitchFamily="2" charset="2"/>
              </a:rPr>
              <a:t> 나온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Layout resource file]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메뉴가 나오면</a:t>
            </a:r>
            <a:r>
              <a:rPr lang="en-US" altLang="ko-KR" dirty="0" smtClean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ym typeface="Wingdings" panose="05000000000000000000" pitchFamily="2" charset="2"/>
              </a:rPr>
              <a:t>activity_su</a:t>
            </a:r>
            <a:r>
              <a:rPr lang="en-US" altLang="ko-KR" b="1" dirty="0" smtClean="0">
                <a:sym typeface="Wingdings" panose="05000000000000000000" pitchFamily="2" charset="2"/>
              </a:rPr>
              <a:t>b.xml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</a:t>
            </a:r>
            <a:r>
              <a:rPr lang="en-US" altLang="ko-KR" dirty="0" smtClean="0">
                <a:sym typeface="Wingdings" panose="05000000000000000000" pitchFamily="2" charset="2"/>
              </a:rPr>
              <a:t>, Root element:  </a:t>
            </a:r>
            <a:r>
              <a:rPr lang="en-US" altLang="ko-KR" b="1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 생긴 </a:t>
            </a:r>
            <a:r>
              <a:rPr lang="en-US" altLang="ko-KR" b="1" dirty="0">
                <a:sym typeface="Wingdings" panose="05000000000000000000" pitchFamily="2" charset="2"/>
              </a:rPr>
              <a:t>activity_s</a:t>
            </a:r>
            <a:r>
              <a:rPr lang="en-US" altLang="ko-KR" b="1" dirty="0" smtClean="0">
                <a:sym typeface="Wingdings" panose="05000000000000000000" pitchFamily="2" charset="2"/>
              </a:rPr>
              <a:t>ub.xml</a:t>
            </a:r>
            <a:r>
              <a:rPr lang="ko-KR" altLang="en-US" dirty="0" smtClean="0">
                <a:sym typeface="Wingdings" panose="05000000000000000000" pitchFamily="2" charset="2"/>
              </a:rPr>
              <a:t>을 다음과 같이 작성하거나 디자인 화면에서 작업합니다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2780928"/>
            <a:ext cx="5385384" cy="387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activity_sub.xml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객체화하게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11824" y="5861866"/>
            <a:ext cx="3985386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ko-KR" altLang="en-US" dirty="0" smtClean="0"/>
              <a:t>이렇게 </a:t>
            </a:r>
            <a:r>
              <a:rPr lang="en-US" altLang="ko-KR" dirty="0" err="1" smtClean="0"/>
              <a:t>activity_sub</a:t>
            </a:r>
            <a:r>
              <a:rPr lang="ko-KR" altLang="en-US" dirty="0" smtClean="0"/>
              <a:t>에 있는 </a:t>
            </a:r>
            <a:endParaRPr lang="en-US" altLang="ko-KR" dirty="0" smtClean="0"/>
          </a:p>
          <a:p>
            <a:r>
              <a:rPr lang="en-US" altLang="ko-KR" dirty="0" err="1" smtClean="0"/>
              <a:t>checkBox</a:t>
            </a:r>
            <a:r>
              <a:rPr lang="ko-KR" altLang="en-US" dirty="0" smtClean="0"/>
              <a:t>를 참조가 가능하게 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0"/>
          </p:cNvCxnSpPr>
          <p:nvPr/>
        </p:nvCxnSpPr>
        <p:spPr>
          <a:xfrm flipH="1" flipV="1">
            <a:off x="4511824" y="5085184"/>
            <a:ext cx="1992693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0"/>
          </p:cNvCxnSpPr>
          <p:nvPr/>
        </p:nvCxnSpPr>
        <p:spPr>
          <a:xfrm flipV="1">
            <a:off x="6504517" y="5085184"/>
            <a:ext cx="455579" cy="7766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R.layout.activity_sub.container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31" y="4077072"/>
            <a:ext cx="1204986" cy="212683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Android Studio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Android Studio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4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button1)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메서드를 </a:t>
            </a:r>
            <a:r>
              <a:rPr lang="ko-KR" altLang="en-US" dirty="0" smtClean="0">
                <a:sym typeface="Wingdings" panose="05000000000000000000" pitchFamily="2" charset="2"/>
              </a:rPr>
              <a:t>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객채를</a:t>
            </a:r>
            <a:r>
              <a:rPr lang="ko-KR" altLang="en-US" dirty="0" smtClean="0">
                <a:sym typeface="Wingdings" panose="05000000000000000000" pitchFamily="2" charset="2"/>
              </a:rPr>
              <a:t>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메서드는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0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더 </a:t>
            </a:r>
            <a:r>
              <a:rPr lang="ko-KR" altLang="en-US" smtClean="0">
                <a:sym typeface="Wingdings" panose="05000000000000000000" pitchFamily="2" charset="2"/>
              </a:rPr>
              <a:t>이상 필요 없으니 </a:t>
            </a:r>
            <a:r>
              <a:rPr lang="ko-KR" altLang="en-US" dirty="0" smtClean="0">
                <a:sym typeface="Wingdings" panose="05000000000000000000" pitchFamily="2" charset="2"/>
              </a:rPr>
              <a:t>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calls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1283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661248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8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76" y="2012173"/>
            <a:ext cx="2529061" cy="449461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292" y="2012174"/>
            <a:ext cx="2609352" cy="450769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4999" y="2012173"/>
            <a:ext cx="2587984" cy="447138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821" y="2012173"/>
            <a:ext cx="2633700" cy="451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 하나를 가진 화면을 구성합니다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dirty="0" smtClean="0">
                <a:sym typeface="Wingdings" panose="05000000000000000000" pitchFamily="2" charset="2"/>
              </a:rPr>
              <a:t>"lowercase"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98786" y="2730695"/>
            <a:ext cx="7920880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6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600" dirty="0">
                <a:latin typeface="Consolas" panose="020B0609020204030204" pitchFamily="49" charset="0"/>
              </a:rPr>
              <a:t>"&gt;Activity2</a:t>
            </a:r>
            <a:r>
              <a:rPr lang="ko-KR" altLang="en-US" sz="1600" dirty="0">
                <a:latin typeface="Consolas" panose="020B0609020204030204" pitchFamily="49" charset="0"/>
              </a:rPr>
              <a:t>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ActivityMain</a:t>
            </a:r>
            <a:r>
              <a:rPr lang="ko-KR" altLang="en-US" sz="1600" dirty="0">
                <a:latin typeface="Consolas" panose="020B0609020204030204" pitchFamily="49" charset="0"/>
              </a:rPr>
              <a:t>으로 가기</a:t>
            </a:r>
            <a:r>
              <a:rPr lang="en-US" altLang="ko-KR" sz="16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" y="4202011"/>
            <a:ext cx="7946995" cy="20353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2842581" y="3305307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97084" y="5467290"/>
            <a:ext cx="1872208" cy="204991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  <p:cxnSp>
        <p:nvCxnSpPr>
          <p:cNvPr id="14" name="직선 화살표 연결선 13"/>
          <p:cNvCxnSpPr>
            <a:stCxn id="19" idx="1"/>
          </p:cNvCxnSpPr>
          <p:nvPr/>
        </p:nvCxnSpPr>
        <p:spPr>
          <a:xfrm flipH="1">
            <a:off x="10386494" y="3561691"/>
            <a:ext cx="408295" cy="32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794789" y="3407802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hint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511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="lowercase"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android:textAlignment</a:t>
            </a:r>
            <a:r>
              <a:rPr lang="en-US" altLang="ko-KR" sz="1400" dirty="0">
                <a:latin typeface="Consolas" panose="020B0609020204030204" pitchFamily="49" charset="0"/>
              </a:rPr>
              <a:t>="center"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android:textStyle</a:t>
            </a:r>
            <a:r>
              <a:rPr lang="en-US" altLang="ko-KR" sz="1400" dirty="0">
                <a:latin typeface="Consolas" panose="020B0609020204030204" pitchFamily="49" charset="0"/>
              </a:rPr>
              <a:t>="bold"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468770" y="1108248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22" y="2185392"/>
            <a:ext cx="2629435" cy="45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4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위에서 우클릭하여 나타난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= 24dp 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TextView(id=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하나와 </a:t>
            </a:r>
            <a:r>
              <a:rPr lang="en-US" altLang="ko-KR" dirty="0" smtClean="0">
                <a:sym typeface="Wingdings" panose="05000000000000000000" pitchFamily="2" charset="2"/>
              </a:rPr>
              <a:t>Button(id=button)</a:t>
            </a:r>
            <a:r>
              <a:rPr lang="ko-KR" altLang="en-US" dirty="0" smtClean="0">
                <a:sym typeface="Wingdings" panose="05000000000000000000" pitchFamily="2" charset="2"/>
              </a:rPr>
              <a:t> 하나로 아래와 같이 구성하십시오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646" y="5073608"/>
            <a:ext cx="2579566" cy="15237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11" y="3678639"/>
            <a:ext cx="7834039" cy="29187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5886901" y="5262815"/>
            <a:ext cx="2945403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7947156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400" dirty="0" smtClean="0">
                <a:latin typeface="Consolas" panose="020B0609020204030204" pitchFamily="49" charset="0"/>
              </a:rPr>
              <a:t>string/openActivity1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400" dirty="0" smtClean="0">
                <a:latin typeface="Consolas" panose="020B0609020204030204" pitchFamily="49" charset="0"/>
              </a:rPr>
              <a:t>id/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="44dp"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400" dirty="0">
                <a:latin typeface="Consolas" panose="020B0609020204030204" pitchFamily="49" charset="0"/>
              </a:rPr>
              <a:t>="1"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400" dirty="0" err="1">
                <a:latin typeface="Consolas" panose="020B0609020204030204" pitchFamily="49" charset="0"/>
              </a:rPr>
              <a:t>center|center_horizontal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app:layout_constraintBottom_toTopOf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 </a:t>
            </a:r>
            <a:r>
              <a:rPr lang="en-US" altLang="ko-KR" sz="1400" dirty="0" smtClean="0">
                <a:latin typeface="Consolas" panose="020B0609020204030204" pitchFamily="49" charset="0"/>
              </a:rPr>
              <a:t>/&gt;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0258" y="1577630"/>
            <a:ext cx="2842506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924944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3428999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3933056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4319518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368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() </a:t>
            </a:r>
            <a:r>
              <a:rPr lang="ko-KR" altLang="en-US" dirty="0" smtClean="0">
                <a:latin typeface="Consolas" panose="020B0609020204030204" pitchFamily="49" charset="0"/>
              </a:rPr>
              <a:t>코딩합니다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>
                <a:sym typeface="Wingdings" panose="05000000000000000000" pitchFamily="2" charset="2"/>
              </a:rPr>
              <a:t>코딩</a:t>
            </a:r>
            <a:r>
              <a:rPr lang="en-US" altLang="ko-KR" dirty="0">
                <a:sym typeface="Wingdings" panose="05000000000000000000" pitchFamily="2" charset="2"/>
              </a:rPr>
              <a:t>: 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2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4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en-US" altLang="ko-KR" dirty="0" smtClean="0">
                <a:sym typeface="Wingdings" panose="05000000000000000000" pitchFamily="2" charset="2"/>
              </a:rPr>
              <a:t>Hu043ActivityOne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</a:t>
            </a:r>
            <a:r>
              <a:rPr lang="ko-KR" altLang="en-US" dirty="0">
                <a:sym typeface="Wingdings" panose="05000000000000000000" pitchFamily="2" charset="2"/>
              </a:rPr>
              <a:t>복사하여 프로젝트 </a:t>
            </a:r>
            <a:r>
              <a:rPr lang="en-US" altLang="ko-KR" dirty="0" smtClean="0">
                <a:sym typeface="Wingdings" panose="05000000000000000000" pitchFamily="2" charset="2"/>
              </a:rPr>
              <a:t>Hu044ActivityTwo 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실습에서는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파일만 수정하면 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Hu044ProjectTwo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ym typeface="Wingdings" panose="05000000000000000000" pitchFamily="2" charset="2"/>
              </a:rPr>
              <a:t>단계와 기능은 같지만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b="1" dirty="0" smtClean="0">
                <a:sym typeface="Wingdings" panose="05000000000000000000" pitchFamily="2" charset="2"/>
              </a:rPr>
              <a:t>, xml </a:t>
            </a:r>
            <a:r>
              <a:rPr lang="ko-KR" altLang="en-US" b="1" dirty="0" smtClean="0">
                <a:sym typeface="Wingdings" panose="05000000000000000000" pitchFamily="2" charset="2"/>
              </a:rPr>
              <a:t>파일의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(button)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</a:t>
            </a:r>
            <a:r>
              <a:rPr lang="en-US" altLang="ko-KR" b="1" dirty="0" smtClean="0">
                <a:sym typeface="Wingdings" panose="05000000000000000000" pitchFamily="2" charset="2"/>
              </a:rPr>
              <a:t>OpenActivity2onClick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 이름을 명시하고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 메소드를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9940" y="5419312"/>
            <a:ext cx="3711272" cy="1077218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복사 혹은 프로젝트 </a:t>
            </a:r>
            <a:r>
              <a:rPr lang="ko-KR" altLang="en-US" sz="1600" dirty="0" err="1" smtClean="0"/>
              <a:t>풀더</a:t>
            </a:r>
            <a:r>
              <a:rPr lang="ko-KR" altLang="en-US" sz="1600" dirty="0" smtClean="0"/>
              <a:t> 이름을 바꿀 때</a:t>
            </a:r>
            <a:r>
              <a:rPr lang="en-US" altLang="ko-KR" sz="1600" dirty="0" smtClean="0"/>
              <a:t>, </a:t>
            </a:r>
          </a:p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1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794715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600" dirty="0">
                <a:latin typeface="Consolas" panose="020B0609020204030204" pitchFamily="49" charset="0"/>
              </a:rPr>
              <a:t>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android:onClick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="openActivity2onClick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android:text="@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string/openActivity2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600" b="1" dirty="0">
                <a:latin typeface="Consolas" panose="020B0609020204030204" pitchFamily="49" charset="0"/>
              </a:rPr>
              <a:t>="false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"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</a:t>
            </a:r>
            <a:r>
              <a:rPr lang="en-US" altLang="ko-KR" sz="1600" dirty="0" smtClean="0">
                <a:latin typeface="Consolas" panose="020B0609020204030204" pitchFamily="49" charset="0"/>
              </a:rPr>
              <a:t>/&gt;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84032" y="1736141"/>
            <a:ext cx="33810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/>
              <a:t>activity_main.xml  </a:t>
            </a:r>
            <a:r>
              <a:rPr lang="ko-KR" altLang="en-US" dirty="0" smtClean="0"/>
              <a:t>달라진 부분</a:t>
            </a:r>
            <a:endParaRPr lang="en-US" altLang="ko-KR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591944" y="1920807"/>
            <a:ext cx="792088" cy="2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47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명시된 메소드 </a:t>
            </a:r>
            <a:r>
              <a:rPr lang="en-US" altLang="ko-KR" dirty="0" smtClean="0">
                <a:sym typeface="Wingdings" panose="05000000000000000000" pitchFamily="2" charset="2"/>
              </a:rPr>
              <a:t>openActivity2onClick()</a:t>
            </a:r>
            <a:r>
              <a:rPr lang="ko-KR" altLang="en-US" dirty="0" smtClean="0">
                <a:sym typeface="Wingdings" panose="05000000000000000000" pitchFamily="2" charset="2"/>
              </a:rPr>
              <a:t>를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속 안이 아니라 </a:t>
            </a:r>
            <a:r>
              <a:rPr lang="en-US" altLang="ko-KR" dirty="0" smtClean="0">
                <a:sym typeface="Wingdings" panose="05000000000000000000" pitchFamily="2" charset="2"/>
              </a:rPr>
              <a:t>onCreate()</a:t>
            </a:r>
            <a:r>
              <a:rPr lang="ko-KR" altLang="en-US" dirty="0" smtClean="0">
                <a:sym typeface="Wingdings" panose="05000000000000000000" pitchFamily="2" charset="2"/>
              </a:rPr>
              <a:t>와 같은 수준으로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의 속성의 정의하여 클래스 내부의 모든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메소드들에서</a:t>
            </a:r>
            <a:r>
              <a:rPr lang="ko-KR" altLang="en-US" dirty="0" smtClean="0">
                <a:sym typeface="Wingdings" panose="05000000000000000000" pitchFamily="2" charset="2"/>
              </a:rPr>
              <a:t> 모두 사용할 수 있도록 선언합니다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75398" y="2424173"/>
            <a:ext cx="1136585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smtClean="0">
                <a:latin typeface="Consolas" panose="020B0609020204030204" pitchFamily="49" charset="0"/>
              </a:rPr>
              <a:t>void ...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6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</a:t>
            </a:r>
            <a:r>
              <a:rPr lang="en-US" altLang="ko-KR" b="1" dirty="0" smtClean="0">
                <a:sym typeface="Wingdings" panose="05000000000000000000" pitchFamily="2" charset="2"/>
              </a:rPr>
              <a:t>/2</a:t>
            </a:r>
            <a:r>
              <a:rPr lang="ko-KR" altLang="en-US" b="1" dirty="0" smtClean="0">
                <a:sym typeface="Wingdings" panose="05000000000000000000" pitchFamily="2" charset="2"/>
              </a:rPr>
              <a:t>단계 결과는 같습니다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0" y="1819513"/>
            <a:ext cx="2658488" cy="45604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90" y="1824439"/>
            <a:ext cx="2572444" cy="455551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097" y="1809850"/>
            <a:ext cx="2607439" cy="457010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653" y="1832716"/>
            <a:ext cx="2631864" cy="454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4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 smtClean="0">
                <a:sym typeface="Wingdings" panose="05000000000000000000" pitchFamily="2" charset="2"/>
              </a:rPr>
              <a:t>단계 실습 </a:t>
            </a:r>
            <a:r>
              <a:rPr lang="en-US" altLang="ko-KR" dirty="0" smtClean="0">
                <a:sym typeface="Wingdings" panose="05000000000000000000" pitchFamily="2" charset="2"/>
              </a:rPr>
              <a:t>–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3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textView2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에도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 </a:t>
            </a:r>
            <a:r>
              <a:rPr lang="ko-KR" altLang="en-US" b="1" dirty="0" smtClean="0">
                <a:sym typeface="Wingdings" panose="05000000000000000000" pitchFamily="2" charset="2"/>
              </a:rPr>
              <a:t>하나를 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"Sending:"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84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 err="1">
                <a:sym typeface="Wingdings" panose="05000000000000000000" pitchFamily="2" charset="2"/>
              </a:rPr>
              <a:t>메인액티비티에서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 24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로부터 받은 메시지를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=18sp, text="", hint="received"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보낼 메시지를 미리 보여주기 위한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ko-KR" altLang="en-US" b="1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>
                <a:sym typeface="Wingdings" panose="05000000000000000000" pitchFamily="2" charset="2"/>
              </a:rPr>
              <a:t>추가합니다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b="1" dirty="0">
                <a:sym typeface="Wingdings" panose="05000000000000000000" pitchFamily="2" charset="2"/>
              </a:rPr>
              <a:t/>
            </a:r>
            <a:br>
              <a:rPr lang="en-US" altLang="ko-KR" b="1" dirty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id=textView2,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=18sp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en-US" altLang="ko-KR" dirty="0" smtClean="0">
                <a:sym typeface="Wingdings" panose="05000000000000000000" pitchFamily="2" charset="2"/>
              </a:rPr>
              <a:t>="", hint="prepared"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859547"/>
            <a:ext cx="6538527" cy="19889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4987228"/>
            <a:ext cx="5184576" cy="17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3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"</a:t>
            </a:r>
            <a:r>
              <a:rPr lang="en-US" altLang="ko-KR" sz="1400" dirty="0" err="1" smtClean="0"/>
              <a:t>toUpperService</a:t>
            </a:r>
            <a:r>
              <a:rPr lang="en-US" altLang="ko-KR" sz="1400" dirty="0" smtClean="0"/>
              <a:t>"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78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41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12" y="1988840"/>
            <a:ext cx="2529061" cy="44946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988841"/>
            <a:ext cx="2609352" cy="45076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36" y="1988841"/>
            <a:ext cx="2594902" cy="44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메시지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응답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0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6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use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9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6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6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600" dirty="0" smtClean="0"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latin typeface="Consolas" panose="020B0609020204030204" pitchFamily="49" charset="0"/>
              </a:rPr>
              <a:t>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600" dirty="0">
                <a:latin typeface="Consolas" panose="020B0609020204030204" pitchFamily="49" charset="0"/>
              </a:rPr>
              <a:t>item = </a:t>
            </a:r>
            <a:r>
              <a:rPr lang="en-US" altLang="ko-KR" sz="16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6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0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Hu045ActivityThree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Hu046ActivityFour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ym typeface="Wingdings" panose="05000000000000000000" pitchFamily="2" charset="2"/>
              </a:rPr>
              <a:t>slide_in_left.xml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="-100</a:t>
            </a:r>
            <a:r>
              <a:rPr lang="en-US" altLang="ko-KR" dirty="0" smtClean="0">
                <a:latin typeface="Consolas" panose="020B0609020204030204" pitchFamily="49" charset="0"/>
              </a:rPr>
              <a:t>%"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</a:t>
            </a:r>
            <a:r>
              <a:rPr lang="en-US" altLang="ko-KR" dirty="0" smtClean="0">
                <a:latin typeface="Consolas" panose="020B0609020204030204" pitchFamily="49" charset="0"/>
              </a:rPr>
              <a:t>%" 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50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43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2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애니메이션은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2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22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overide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err="1">
                <a:sym typeface="Wingdings" panose="05000000000000000000" pitchFamily="2" charset="2"/>
              </a:rPr>
              <a:t>우클릭하면</a:t>
            </a:r>
            <a:r>
              <a:rPr lang="ko-KR" altLang="en-US" dirty="0">
                <a:sym typeface="Wingdings" panose="05000000000000000000" pitchFamily="2" charset="2"/>
              </a:rPr>
              <a:t> 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2529061" cy="449461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808" y="1988841"/>
            <a:ext cx="2609352" cy="45076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15" y="1988840"/>
            <a:ext cx="2587984" cy="4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</a:t>
            </a:r>
            <a:r>
              <a:rPr lang="ko-KR" altLang="en-US" dirty="0" smtClean="0">
                <a:sym typeface="Wingdings" panose="05000000000000000000" pitchFamily="2" charset="2"/>
              </a:rPr>
              <a:t>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en-US" altLang="ko-KR" dirty="0" smtClean="0">
                <a:sym typeface="Wingdings" panose="05000000000000000000" pitchFamily="2" charset="2"/>
              </a:rPr>
              <a:t>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</a:t>
            </a:r>
            <a:r>
              <a:rPr lang="ko-KR" altLang="en-US" dirty="0" smtClean="0">
                <a:sym typeface="Wingdings" panose="05000000000000000000" pitchFamily="2" charset="2"/>
              </a:rPr>
              <a:t>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</a:t>
            </a:r>
            <a:r>
              <a:rPr lang="ko-KR" altLang="en-US" dirty="0" smtClean="0">
                <a:sym typeface="Wingdings" panose="05000000000000000000" pitchFamily="2" charset="2"/>
              </a:rPr>
              <a:t>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4864"/>
            <a:ext cx="2152909" cy="3786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79" y="2093677"/>
            <a:ext cx="2123802" cy="3786150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5" idx="0"/>
            <a:endCxn id="6" idx="0"/>
          </p:cNvCxnSpPr>
          <p:nvPr/>
        </p:nvCxnSpPr>
        <p:spPr>
          <a:xfrm rot="5400000" flipH="1" flipV="1">
            <a:off x="5853410" y="-1339805"/>
            <a:ext cx="111187" cy="6978153"/>
          </a:xfrm>
          <a:prstGeom prst="curvedConnector3">
            <a:avLst>
              <a:gd name="adj1" fmla="val 305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2"/>
            <a:endCxn id="5" idx="2"/>
          </p:cNvCxnSpPr>
          <p:nvPr/>
        </p:nvCxnSpPr>
        <p:spPr>
          <a:xfrm rot="5400000">
            <a:off x="5853411" y="2446344"/>
            <a:ext cx="111187" cy="6978153"/>
          </a:xfrm>
          <a:prstGeom prst="curvedConnector3">
            <a:avLst>
              <a:gd name="adj1" fmla="val 305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449379" y="3134499"/>
            <a:ext cx="2757963" cy="1960261"/>
            <a:chOff x="3791744" y="3356992"/>
            <a:chExt cx="2757963" cy="196026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791744" y="3356992"/>
              <a:ext cx="2664296" cy="1259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049047" y="3573017"/>
              <a:ext cx="2046954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49046" y="4029219"/>
              <a:ext cx="2046955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SimpleData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90993" y="4794033"/>
              <a:ext cx="2558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Java </a:t>
              </a:r>
              <a:r>
                <a:rPr lang="en-US" altLang="ko-KR" sz="1400" dirty="0" err="1" smtClean="0"/>
                <a:t>ArrayList</a:t>
              </a:r>
              <a:r>
                <a:rPr lang="en-US" altLang="ko-KR" sz="1400" dirty="0" smtClean="0"/>
                <a:t>&lt;String&gt;</a:t>
              </a:r>
            </a:p>
            <a:p>
              <a:r>
                <a:rPr lang="en-US" altLang="ko-KR" sz="1400" dirty="0" smtClean="0"/>
                <a:t>Simple: User defined object</a:t>
              </a:r>
            </a:p>
          </p:txBody>
        </p:sp>
      </p:grpSp>
      <p:cxnSp>
        <p:nvCxnSpPr>
          <p:cNvPr id="16" name="직선 화살표 연결선 15"/>
          <p:cNvCxnSpPr>
            <a:endCxn id="12" idx="1"/>
          </p:cNvCxnSpPr>
          <p:nvPr/>
        </p:nvCxnSpPr>
        <p:spPr>
          <a:xfrm flipV="1">
            <a:off x="3977912" y="3566548"/>
            <a:ext cx="728770" cy="11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4907" y="3536784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875" y="397419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cxnSp>
        <p:nvCxnSpPr>
          <p:cNvPr id="20" name="직선 화살표 연결선 19"/>
          <p:cNvCxnSpPr>
            <a:endCxn id="13" idx="1"/>
          </p:cNvCxnSpPr>
          <p:nvPr/>
        </p:nvCxnSpPr>
        <p:spPr>
          <a:xfrm flipV="1">
            <a:off x="3859463" y="4022750"/>
            <a:ext cx="847218" cy="1167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>
            <a:off x="6753636" y="3566548"/>
            <a:ext cx="1918810" cy="1622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753636" y="4029219"/>
            <a:ext cx="1623447" cy="1749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4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smtClean="0">
                <a:sym typeface="Wingdings" panose="05000000000000000000" pitchFamily="2" charset="2"/>
              </a:rPr>
              <a:t>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v)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(v</a:t>
            </a:r>
            <a:r>
              <a:rPr lang="en-US" altLang="ko-KR" dirty="0">
                <a:latin typeface="Consolas" panose="020B0609020204030204" pitchFamily="49" charset="0"/>
              </a:rPr>
              <a:t>) </a:t>
            </a:r>
            <a:r>
              <a:rPr lang="en-US" altLang="ko-KR" dirty="0" smtClean="0">
                <a:latin typeface="Consolas" panose="020B0609020204030204" pitchFamily="49" charset="0"/>
              </a:rPr>
              <a:t>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 smtClean="0">
                <a:sym typeface="Wingdings" panose="05000000000000000000" pitchFamily="2" charset="2"/>
              </a:rPr>
              <a:t>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</a:t>
            </a: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660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</a:t>
            </a: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</a:t>
            </a:r>
            <a:r>
              <a:rPr lang="ko-KR" altLang="en-US" sz="1400" dirty="0" smtClean="0">
                <a:latin typeface="Consolas" panose="020B0609020204030204" pitchFamily="49" charset="0"/>
              </a:rPr>
              <a:t>사용됩니다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</a:t>
            </a:r>
            <a:r>
              <a:rPr lang="ko-KR" altLang="en-US" sz="1400" dirty="0" smtClean="0">
                <a:latin typeface="Consolas" panose="020B0609020204030204" pitchFamily="49" charset="0"/>
              </a:rPr>
              <a:t>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</a:t>
            </a:r>
            <a:r>
              <a:rPr lang="en-US" altLang="ko-KR" sz="1400" dirty="0" err="1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>
                <a:latin typeface="Consolas" panose="020B0609020204030204" pitchFamily="49" charset="0"/>
              </a:rPr>
              <a:t>()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ko-KR" altLang="en-US" sz="1400" dirty="0" err="1">
                <a:latin typeface="Consolas" panose="020B0609020204030204" pitchFamily="49" charset="0"/>
              </a:rPr>
              <a:t>호출했을때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불립니다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</a:t>
            </a:r>
            <a:r>
              <a:rPr lang="ko-KR" altLang="en-US" sz="1400" dirty="0" smtClean="0">
                <a:latin typeface="Consolas" panose="020B0609020204030204" pitchFamily="49" charset="0"/>
              </a:rPr>
              <a:t>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smtClean="0">
                <a:latin typeface="Consolas" panose="020B0609020204030204" pitchFamily="49" charset="0"/>
              </a:rPr>
              <a:t>알려줘야 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리턴해줍니다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697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</a:t>
            </a: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>
                <a:latin typeface="Consolas" panose="020B0609020204030204" pitchFamily="49" charset="0"/>
              </a:rPr>
              <a:t>역직렬화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>
                <a:latin typeface="Consolas" panose="020B0609020204030204" pitchFamily="49" charset="0"/>
              </a:rPr>
              <a:t>)</a:t>
            </a:r>
            <a:r>
              <a:rPr lang="ko-KR" altLang="en-US" sz="1400" dirty="0">
                <a:latin typeface="Consolas" panose="020B0609020204030204" pitchFamily="49" charset="0"/>
              </a:rPr>
              <a:t>할 때 사용되어진다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</a:t>
            </a:r>
            <a:r>
              <a:rPr lang="ko-KR" altLang="en-US" sz="1400" dirty="0">
                <a:latin typeface="Consolas" panose="020B0609020204030204" pitchFamily="49" charset="0"/>
              </a:rPr>
              <a:t>필수 메서드</a:t>
            </a:r>
            <a:r>
              <a:rPr lang="en-US" altLang="ko-KR" sz="1400" dirty="0">
                <a:latin typeface="Consolas" panose="020B0609020204030204" pitchFamily="49" charset="0"/>
              </a:rPr>
              <a:t>. parcel</a:t>
            </a:r>
            <a:r>
              <a:rPr lang="ko-KR" altLang="en-US" sz="1400" dirty="0">
                <a:latin typeface="Consolas" panose="020B0609020204030204" pitchFamily="49" charset="0"/>
              </a:rPr>
              <a:t>된 데이터를 다시 원래대로 만들어 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// Parcel</a:t>
            </a:r>
            <a:r>
              <a:rPr lang="ko-KR" altLang="en-US" sz="1400" dirty="0">
                <a:latin typeface="Consolas" panose="020B0609020204030204" pitchFamily="49" charset="0"/>
              </a:rPr>
              <a:t>의 내용을 기술한다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>
                <a:latin typeface="Consolas" panose="020B0609020204030204" pitchFamily="49" charset="0"/>
              </a:rPr>
              <a:t>FileDescriptor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같은 특별한 객체가 들어가면 이 부분을 통해서 </a:t>
            </a:r>
            <a:r>
              <a:rPr lang="ko-KR" altLang="en-US" sz="1400" dirty="0" err="1">
                <a:latin typeface="Consolas" panose="020B0609020204030204" pitchFamily="49" charset="0"/>
              </a:rPr>
              <a:t>알려줘야한다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latin typeface="Consolas" panose="020B0609020204030204" pitchFamily="49" charset="0"/>
              </a:rPr>
              <a:t>보통은 </a:t>
            </a:r>
            <a:r>
              <a:rPr lang="en-US" altLang="ko-KR" sz="1400" dirty="0">
                <a:latin typeface="Consolas" panose="020B0609020204030204" pitchFamily="49" charset="0"/>
              </a:rPr>
              <a:t>0</a:t>
            </a:r>
            <a:r>
              <a:rPr lang="ko-KR" altLang="en-US" sz="1400" dirty="0">
                <a:latin typeface="Consolas" panose="020B0609020204030204" pitchFamily="49" charset="0"/>
              </a:rPr>
              <a:t>을 </a:t>
            </a:r>
            <a:r>
              <a:rPr lang="ko-KR" altLang="en-US" sz="1400" dirty="0" err="1">
                <a:latin typeface="Consolas" panose="020B0609020204030204" pitchFamily="49" charset="0"/>
              </a:rPr>
              <a:t>리턴해준다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>
                <a:latin typeface="Consolas" panose="020B0609020204030204" pitchFamily="49" charset="0"/>
              </a:rPr>
              <a:t>를 </a:t>
            </a:r>
            <a:r>
              <a:rPr lang="en-US" altLang="ko-KR" sz="1400" dirty="0">
                <a:latin typeface="Consolas" panose="020B0609020204030204" pitchFamily="49" charset="0"/>
              </a:rPr>
              <a:t>Parcel </a:t>
            </a:r>
            <a:r>
              <a:rPr lang="ko-KR" altLang="en-US" sz="1400" dirty="0">
                <a:latin typeface="Consolas" panose="020B0609020204030204" pitchFamily="49" charset="0"/>
              </a:rPr>
              <a:t>로 바꾼다</a:t>
            </a:r>
            <a:r>
              <a:rPr lang="en-US" altLang="ko-KR" sz="1400" dirty="0">
                <a:latin typeface="Consolas" panose="020B0609020204030204" pitchFamily="49" charset="0"/>
              </a:rPr>
              <a:t>. (Parcel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넣는다</a:t>
            </a:r>
            <a:r>
              <a:rPr lang="en-US" altLang="ko-KR" sz="1400" dirty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dest</a:t>
            </a:r>
            <a:r>
              <a:rPr lang="en-US" altLang="ko-KR" sz="1400" dirty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dest.writeInt</a:t>
            </a:r>
            <a:r>
              <a:rPr lang="en-US" altLang="ko-KR" sz="1400" dirty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>
                <a:latin typeface="Consolas" panose="020B0609020204030204" pitchFamily="49" charset="0"/>
              </a:rPr>
              <a:t>값을 </a:t>
            </a:r>
            <a:r>
              <a:rPr lang="en-US" altLang="ko-KR" sz="1400" dirty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>
                <a:latin typeface="Consolas" panose="020B0609020204030204" pitchFamily="49" charset="0"/>
              </a:rPr>
              <a:t>writeParcel</a:t>
            </a:r>
            <a:r>
              <a:rPr lang="en-US" altLang="ko-KR" sz="1400" dirty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결과 화면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2204864"/>
            <a:ext cx="2152909" cy="3786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179" y="2093677"/>
            <a:ext cx="2123802" cy="3786150"/>
          </a:xfrm>
          <a:prstGeom prst="rect">
            <a:avLst/>
          </a:prstGeom>
        </p:spPr>
      </p:pic>
      <p:cxnSp>
        <p:nvCxnSpPr>
          <p:cNvPr id="8" name="구부러진 연결선 7"/>
          <p:cNvCxnSpPr>
            <a:stCxn id="5" idx="0"/>
            <a:endCxn id="6" idx="0"/>
          </p:cNvCxnSpPr>
          <p:nvPr/>
        </p:nvCxnSpPr>
        <p:spPr>
          <a:xfrm rot="5400000" flipH="1" flipV="1">
            <a:off x="5853410" y="-1339805"/>
            <a:ext cx="111187" cy="6978153"/>
          </a:xfrm>
          <a:prstGeom prst="curvedConnector3">
            <a:avLst>
              <a:gd name="adj1" fmla="val 305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>
            <a:stCxn id="6" idx="2"/>
            <a:endCxn id="5" idx="2"/>
          </p:cNvCxnSpPr>
          <p:nvPr/>
        </p:nvCxnSpPr>
        <p:spPr>
          <a:xfrm rot="5400000">
            <a:off x="5853411" y="2446344"/>
            <a:ext cx="111187" cy="6978153"/>
          </a:xfrm>
          <a:prstGeom prst="curvedConnector3">
            <a:avLst>
              <a:gd name="adj1" fmla="val 3056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4449379" y="3134499"/>
            <a:ext cx="2757963" cy="1960261"/>
            <a:chOff x="3791744" y="3356992"/>
            <a:chExt cx="2757963" cy="1960261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3791744" y="3356992"/>
              <a:ext cx="2664296" cy="1259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4049047" y="3573017"/>
              <a:ext cx="2046954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049046" y="4029219"/>
              <a:ext cx="2046955" cy="43204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SimpleData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90993" y="4794033"/>
              <a:ext cx="25587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Java </a:t>
              </a:r>
              <a:r>
                <a:rPr lang="en-US" altLang="ko-KR" sz="1400" dirty="0" err="1" smtClean="0"/>
                <a:t>ArrayList</a:t>
              </a:r>
              <a:r>
                <a:rPr lang="en-US" altLang="ko-KR" sz="1400" dirty="0" smtClean="0"/>
                <a:t>&lt;String&gt;</a:t>
              </a:r>
            </a:p>
            <a:p>
              <a:r>
                <a:rPr lang="en-US" altLang="ko-KR" sz="1400" dirty="0" smtClean="0"/>
                <a:t>Simple: User defined object</a:t>
              </a:r>
            </a:p>
          </p:txBody>
        </p:sp>
      </p:grpSp>
      <p:cxnSp>
        <p:nvCxnSpPr>
          <p:cNvPr id="16" name="직선 화살표 연결선 15"/>
          <p:cNvCxnSpPr>
            <a:endCxn id="12" idx="1"/>
          </p:cNvCxnSpPr>
          <p:nvPr/>
        </p:nvCxnSpPr>
        <p:spPr>
          <a:xfrm flipV="1">
            <a:off x="3977912" y="3566548"/>
            <a:ext cx="728770" cy="1111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4907" y="3536784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7875" y="3974199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cxnSp>
        <p:nvCxnSpPr>
          <p:cNvPr id="20" name="직선 화살표 연결선 19"/>
          <p:cNvCxnSpPr>
            <a:endCxn id="13" idx="1"/>
          </p:cNvCxnSpPr>
          <p:nvPr/>
        </p:nvCxnSpPr>
        <p:spPr>
          <a:xfrm flipV="1">
            <a:off x="3859463" y="4022750"/>
            <a:ext cx="847218" cy="1167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2" idx="3"/>
          </p:cNvCxnSpPr>
          <p:nvPr/>
        </p:nvCxnSpPr>
        <p:spPr>
          <a:xfrm>
            <a:off x="6753636" y="3566548"/>
            <a:ext cx="1918810" cy="1622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753636" y="4029219"/>
            <a:ext cx="1623447" cy="17496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23565</TotalTime>
  <Words>15047</Words>
  <Application>Microsoft Office PowerPoint</Application>
  <PresentationFormat>와이드스크린</PresentationFormat>
  <Paragraphs>2102</Paragraphs>
  <Slides>140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140</vt:i4>
      </vt:variant>
    </vt:vector>
  </HeadingPairs>
  <TitlesOfParts>
    <vt:vector size="153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</vt:lpstr>
      <vt:lpstr>04-2: 여러 화면 만들고 화면 간 전환하기: Activity 실습 2 단계 결과</vt:lpstr>
      <vt:lpstr>04-2: 여러 화면 만들고 화면 간 전환하기: Activity 실습 3 단계</vt:lpstr>
      <vt:lpstr>04-2: 여러 화면 만들고 화면 간 전환하기: Activity 실습 3 단계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1331</cp:revision>
  <dcterms:created xsi:type="dcterms:W3CDTF">2014-02-12T09:15:05Z</dcterms:created>
  <dcterms:modified xsi:type="dcterms:W3CDTF">2020-07-27T16:41:08Z</dcterms:modified>
</cp:coreProperties>
</file>