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7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3" r:id="rId52"/>
    <p:sldId id="1128" r:id="rId53"/>
    <p:sldId id="1104" r:id="rId54"/>
    <p:sldId id="1023" r:id="rId55"/>
    <p:sldId id="1093" r:id="rId56"/>
    <p:sldId id="1105" r:id="rId57"/>
    <p:sldId id="1106" r:id="rId58"/>
    <p:sldId id="1129" r:id="rId59"/>
    <p:sldId id="1107" r:id="rId60"/>
    <p:sldId id="1130" r:id="rId61"/>
    <p:sldId id="1132" r:id="rId62"/>
    <p:sldId id="1131" r:id="rId63"/>
    <p:sldId id="1110" r:id="rId64"/>
    <p:sldId id="1111" r:id="rId65"/>
    <p:sldId id="1028" r:id="rId66"/>
    <p:sldId id="1029" r:id="rId67"/>
    <p:sldId id="1031" r:id="rId68"/>
    <p:sldId id="1030" r:id="rId69"/>
    <p:sldId id="1032" r:id="rId70"/>
    <p:sldId id="1033" r:id="rId71"/>
    <p:sldId id="1034" r:id="rId72"/>
    <p:sldId id="1149" r:id="rId73"/>
    <p:sldId id="1133" r:id="rId74"/>
    <p:sldId id="1036" r:id="rId75"/>
    <p:sldId id="1150" r:id="rId76"/>
    <p:sldId id="1151" r:id="rId77"/>
    <p:sldId id="1038" r:id="rId78"/>
    <p:sldId id="1040" r:id="rId79"/>
    <p:sldId id="1039" r:id="rId80"/>
    <p:sldId id="1152" r:id="rId81"/>
    <p:sldId id="1042" r:id="rId82"/>
    <p:sldId id="1117" r:id="rId83"/>
    <p:sldId id="1119" r:id="rId84"/>
    <p:sldId id="1134" r:id="rId85"/>
    <p:sldId id="1043" r:id="rId86"/>
    <p:sldId id="1115" r:id="rId87"/>
    <p:sldId id="1116" r:id="rId88"/>
    <p:sldId id="1046" r:id="rId89"/>
    <p:sldId id="1047" r:id="rId90"/>
    <p:sldId id="1044" r:id="rId91"/>
    <p:sldId id="1118" r:id="rId92"/>
    <p:sldId id="1048" r:id="rId93"/>
    <p:sldId id="1049" r:id="rId94"/>
    <p:sldId id="1050" r:id="rId95"/>
    <p:sldId id="1054" r:id="rId96"/>
    <p:sldId id="1052" r:id="rId97"/>
    <p:sldId id="1135" r:id="rId98"/>
    <p:sldId id="1153" r:id="rId99"/>
    <p:sldId id="1136" r:id="rId100"/>
    <p:sldId id="1137" r:id="rId101"/>
    <p:sldId id="1057" r:id="rId102"/>
    <p:sldId id="1059" r:id="rId103"/>
    <p:sldId id="1154" r:id="rId104"/>
    <p:sldId id="1061" r:id="rId105"/>
    <p:sldId id="1062" r:id="rId106"/>
    <p:sldId id="1063" r:id="rId107"/>
    <p:sldId id="1138" r:id="rId108"/>
    <p:sldId id="1065" r:id="rId109"/>
    <p:sldId id="1064" r:id="rId110"/>
    <p:sldId id="1139" r:id="rId111"/>
    <p:sldId id="1066" r:id="rId112"/>
    <p:sldId id="1072" r:id="rId113"/>
    <p:sldId id="1067" r:id="rId114"/>
    <p:sldId id="1068" r:id="rId115"/>
    <p:sldId id="1069" r:id="rId116"/>
    <p:sldId id="1070" r:id="rId117"/>
    <p:sldId id="1071" r:id="rId118"/>
    <p:sldId id="1155" r:id="rId119"/>
    <p:sldId id="1140" r:id="rId120"/>
    <p:sldId id="1141" r:id="rId121"/>
    <p:sldId id="1142" r:id="rId122"/>
    <p:sldId id="1143" r:id="rId123"/>
    <p:sldId id="1144" r:id="rId124"/>
    <p:sldId id="1145" r:id="rId125"/>
    <p:sldId id="1146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60" d="100"/>
          <a:sy n="60" d="100"/>
        </p:scale>
        <p:origin x="3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intent.putExtra(UPPER_SERVICE,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</a:t>
            </a:r>
            <a:r>
              <a:rPr lang="en-US" altLang="ko-KR" sz="1400" dirty="0" smtClean="0"/>
              <a:t>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</a:t>
            </a:r>
            <a:r>
              <a:rPr lang="en-US" altLang="ko-KR" sz="1400" dirty="0" smtClean="0"/>
              <a:t>Alt&gt;&lt;Enter&gt; to </a:t>
            </a:r>
            <a:r>
              <a:rPr lang="en-US" altLang="ko-KR" sz="1400" dirty="0" smtClean="0"/>
              <a:t>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3908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23337</TotalTime>
  <Words>13493</Words>
  <Application>Microsoft Office PowerPoint</Application>
  <PresentationFormat>와이드스크린</PresentationFormat>
  <Paragraphs>1843</Paragraphs>
  <Slides>125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8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1310</cp:revision>
  <dcterms:created xsi:type="dcterms:W3CDTF">2014-02-12T09:15:05Z</dcterms:created>
  <dcterms:modified xsi:type="dcterms:W3CDTF">2020-07-27T06:08:35Z</dcterms:modified>
</cp:coreProperties>
</file>