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3"/>
  </p:notesMasterIdLst>
  <p:sldIdLst>
    <p:sldId id="339" r:id="rId2"/>
    <p:sldId id="1194" r:id="rId3"/>
    <p:sldId id="1195" r:id="rId4"/>
    <p:sldId id="895" r:id="rId5"/>
    <p:sldId id="1196" r:id="rId6"/>
    <p:sldId id="1197" r:id="rId7"/>
    <p:sldId id="1198" r:id="rId8"/>
    <p:sldId id="1199" r:id="rId9"/>
    <p:sldId id="1200" r:id="rId10"/>
    <p:sldId id="1002" r:id="rId11"/>
    <p:sldId id="1075" r:id="rId12"/>
    <p:sldId id="1076" r:id="rId13"/>
    <p:sldId id="1008" r:id="rId14"/>
    <p:sldId id="1078" r:id="rId15"/>
    <p:sldId id="1079" r:id="rId16"/>
    <p:sldId id="1080" r:id="rId17"/>
    <p:sldId id="1201" r:id="rId18"/>
    <p:sldId id="1081" r:id="rId19"/>
    <p:sldId id="1082" r:id="rId20"/>
    <p:sldId id="1083" r:id="rId21"/>
    <p:sldId id="1129" r:id="rId22"/>
    <p:sldId id="1086" r:id="rId23"/>
    <p:sldId id="1130" r:id="rId24"/>
    <p:sldId id="1120" r:id="rId25"/>
    <p:sldId id="1121" r:id="rId26"/>
    <p:sldId id="1202" r:id="rId27"/>
    <p:sldId id="1203" r:id="rId28"/>
    <p:sldId id="1204" r:id="rId29"/>
    <p:sldId id="1205" r:id="rId30"/>
    <p:sldId id="1206" r:id="rId31"/>
    <p:sldId id="1207" r:id="rId32"/>
    <p:sldId id="1208" r:id="rId33"/>
    <p:sldId id="1236" r:id="rId34"/>
    <p:sldId id="1210" r:id="rId35"/>
    <p:sldId id="1211" r:id="rId36"/>
    <p:sldId id="1212" r:id="rId37"/>
    <p:sldId id="1213" r:id="rId38"/>
    <p:sldId id="1214" r:id="rId39"/>
    <p:sldId id="1215" r:id="rId40"/>
    <p:sldId id="1235" r:id="rId41"/>
    <p:sldId id="1225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4" r:id="rId50"/>
    <p:sldId id="1087" r:id="rId51"/>
    <p:sldId id="1088" r:id="rId52"/>
    <p:sldId id="1132" r:id="rId53"/>
    <p:sldId id="1089" r:id="rId54"/>
    <p:sldId id="1090" r:id="rId55"/>
    <p:sldId id="1091" r:id="rId56"/>
    <p:sldId id="1093" r:id="rId57"/>
    <p:sldId id="1094" r:id="rId58"/>
    <p:sldId id="1095" r:id="rId59"/>
    <p:sldId id="1098" r:id="rId60"/>
    <p:sldId id="1096" r:id="rId61"/>
    <p:sldId id="1097" r:id="rId62"/>
    <p:sldId id="1099" r:id="rId63"/>
    <p:sldId id="1100" r:id="rId64"/>
    <p:sldId id="1101" r:id="rId65"/>
    <p:sldId id="1123" r:id="rId66"/>
    <p:sldId id="1102" r:id="rId67"/>
    <p:sldId id="1125" r:id="rId68"/>
    <p:sldId id="1126" r:id="rId69"/>
    <p:sldId id="1122" r:id="rId70"/>
    <p:sldId id="1107" r:id="rId71"/>
    <p:sldId id="1109" r:id="rId72"/>
    <p:sldId id="1110" r:id="rId73"/>
    <p:sldId id="1111" r:id="rId74"/>
    <p:sldId id="1112" r:id="rId75"/>
    <p:sldId id="1113" r:id="rId76"/>
    <p:sldId id="1114" r:id="rId77"/>
    <p:sldId id="1115" r:id="rId78"/>
    <p:sldId id="1116" r:id="rId79"/>
    <p:sldId id="1117" r:id="rId80"/>
    <p:sldId id="1118" r:id="rId81"/>
    <p:sldId id="1173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87" d="100"/>
          <a:sy n="87" d="100"/>
        </p:scale>
        <p:origin x="1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2936"/>
            <a:ext cx="5616624" cy="3780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19" y="2687285"/>
            <a:ext cx="2220659" cy="38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- 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정보를 서비스에 전달하는 코드를 작성하는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Intent</a:t>
            </a:r>
            <a:r>
              <a:rPr lang="ko-KR" altLang="en-US" dirty="0" smtClean="0">
                <a:sym typeface="Wingdings" panose="05000000000000000000" pitchFamily="2" charset="2"/>
              </a:rPr>
              <a:t>안에 부가 데이터를 담아서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통해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0397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28920" y="5513351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760296" y="4418486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32104" y="5270671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13485" y="503134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0851" y="6089925"/>
            <a:ext cx="36006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intent</a:t>
            </a:r>
            <a:r>
              <a:rPr lang="ko-KR" altLang="en-US" sz="1400" dirty="0" smtClean="0"/>
              <a:t>객체는 </a:t>
            </a:r>
            <a:r>
              <a:rPr lang="en-US" altLang="ko-KR" sz="1400" dirty="0" err="1" smtClean="0"/>
              <a:t>MyService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onStartCommand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전달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 flipV="1">
            <a:off x="4151784" y="5790350"/>
            <a:ext cx="669067" cy="56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503106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static final String TAG 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en-US" altLang="ko-KR" sz="1600" dirty="0" smtClean="0">
                <a:latin typeface="Consolas" panose="020B0609020204030204" pitchFamily="49" charset="0"/>
              </a:rPr>
              <a:t>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3432" y="5229200"/>
            <a:ext cx="6607618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2224" y="2204864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MyService.java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55556" y="5229200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intent</a:t>
            </a:r>
            <a:r>
              <a:rPr lang="ko-KR" altLang="en-US" sz="1600" dirty="0" smtClean="0"/>
              <a:t>객체가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메소드 호출하기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56040" y="3275954"/>
            <a:ext cx="48965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만약 인텐트 객체가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onStartCommand</a:t>
            </a:r>
            <a:r>
              <a:rPr lang="en-US" altLang="ko-KR" sz="1400" dirty="0">
                <a:sym typeface="Wingdings" panose="05000000000000000000" pitchFamily="2" charset="2"/>
              </a:rPr>
              <a:t>() </a:t>
            </a:r>
            <a:r>
              <a:rPr lang="ko-KR" altLang="en-US" sz="1400" dirty="0" err="1">
                <a:sym typeface="Wingdings" panose="05000000000000000000" pitchFamily="2" charset="2"/>
              </a:rPr>
              <a:t>메소드는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Service.START_STICKY</a:t>
            </a:r>
            <a:r>
              <a:rPr lang="ko-KR" altLang="en-US" sz="1400" dirty="0">
                <a:sym typeface="Wingdings" panose="05000000000000000000" pitchFamily="2" charset="2"/>
              </a:rPr>
              <a:t>을 반환합니다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sz="1400" dirty="0" err="1">
                <a:sym typeface="Wingdings" panose="05000000000000000000" pitchFamily="2" charset="2"/>
              </a:rPr>
              <a:t>재시작합니다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 err="1">
                <a:sym typeface="Wingdings" panose="05000000000000000000" pitchFamily="2" charset="2"/>
              </a:rPr>
              <a:t>재시작을</a:t>
            </a:r>
            <a:r>
              <a:rPr lang="ko-KR" altLang="en-US" sz="1400" dirty="0">
                <a:sym typeface="Wingdings" panose="05000000000000000000" pitchFamily="2" charset="2"/>
              </a:rPr>
              <a:t> 원하지 않으면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080009" y="4221088"/>
            <a:ext cx="664063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 intent)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</a:t>
            </a:r>
            <a:r>
              <a:rPr lang="en-US" altLang="ko-KR" sz="1400" dirty="0">
                <a:latin typeface="Consolas" panose="020B0609020204030204" pitchFamily="49" charset="0"/>
              </a:rPr>
              <a:t>: 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latin typeface="Consolas" panose="020B0609020204030204" pitchFamily="49" charset="0"/>
              </a:rPr>
              <a:t>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3666621"/>
            <a:ext cx="6552728" cy="271470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064" y="395820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21659"/>
            <a:ext cx="8611346" cy="1889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c</a:t>
            </a:r>
            <a:r>
              <a:rPr lang="en-US" altLang="ko-KR" sz="1400" dirty="0" smtClean="0">
                <a:latin typeface="Consolas" panose="020B0609020204030204" pitchFamily="49" charset="0"/>
              </a:rPr>
              <a:t>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93617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ko-KR" sz="1200" dirty="0" smtClean="0">
                <a:sym typeface="Wingdings" panose="05000000000000000000" pitchFamily="2" charset="2"/>
              </a:rPr>
              <a:t>, 3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rd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존재할 경우 재사용을 위한 플래그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47863" y="5218797"/>
            <a:ext cx="26528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보내기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94" y="4489198"/>
            <a:ext cx="432048" cy="52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2485" y="2728610"/>
            <a:ext cx="265826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초를 기다리는 과정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42485" y="1493782"/>
            <a:ext cx="40685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서비스에서 </a:t>
            </a:r>
            <a:r>
              <a:rPr lang="en-US" altLang="ko-KR" sz="1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1200" dirty="0"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sz="1200" dirty="0">
                <a:sym typeface="Wingdings" panose="05000000000000000000" pitchFamily="2" charset="2"/>
              </a:rPr>
              <a:t>(Task)</a:t>
            </a:r>
            <a:r>
              <a:rPr lang="ko-KR" altLang="en-US" sz="1200" dirty="0">
                <a:sym typeface="Wingdings" panose="05000000000000000000" pitchFamily="2" charset="2"/>
              </a:rPr>
              <a:t>를 생성하도록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플래그를 </a:t>
            </a:r>
            <a:r>
              <a:rPr lang="ko-KR" altLang="en-US" sz="1200" dirty="0" err="1">
                <a:sym typeface="Wingdings" panose="05000000000000000000" pitchFamily="2" charset="2"/>
              </a:rPr>
              <a:t>인텐트에</a:t>
            </a:r>
            <a:r>
              <a:rPr lang="ko-KR" altLang="en-US" sz="1200" dirty="0">
                <a:sym typeface="Wingdings" panose="05000000000000000000" pitchFamily="2" charset="2"/>
              </a:rPr>
              <a:t> 추가해야 합니다</a:t>
            </a:r>
            <a:r>
              <a:rPr lang="en-US" altLang="ko-KR" sz="1200" dirty="0">
                <a:sym typeface="Wingdings" panose="05000000000000000000" pitchFamily="2" charset="2"/>
              </a:rPr>
              <a:t>.  </a:t>
            </a:r>
            <a:r>
              <a:rPr lang="ko-KR" altLang="en-US" sz="1200" b="1" dirty="0" err="1">
                <a:sym typeface="Wingdings" panose="05000000000000000000" pitchFamily="2" charset="2"/>
              </a:rPr>
              <a:t>서버스는</a:t>
            </a:r>
            <a:r>
              <a:rPr lang="ko-KR" altLang="en-US" sz="1200" b="1" dirty="0">
                <a:sym typeface="Wingdings" panose="05000000000000000000" pitchFamily="2" charset="2"/>
              </a:rPr>
              <a:t> 화면이 없기 때문에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화면이 없는 서비스에서 화면이 있는 액티비티를 띄우려면 새로운 태스크를 만들어야 하기 때문입니다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63952" y="2001613"/>
            <a:ext cx="1978533" cy="241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63952" y="4739759"/>
            <a:ext cx="1978533" cy="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</a:t>
            </a:r>
            <a:r>
              <a:rPr lang="ko-KR" altLang="en-US" b="1" dirty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...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onCreate(...)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71508" y="5578950"/>
            <a:ext cx="410289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찾은 후</a:t>
            </a:r>
            <a:r>
              <a:rPr lang="en-US" altLang="ko-KR" sz="1200" dirty="0" smtClean="0"/>
              <a:t>, </a:t>
            </a:r>
          </a:p>
          <a:p>
            <a:pPr latinLnBrk="0"/>
            <a:r>
              <a:rPr lang="ko-KR" altLang="en-US" sz="1200" dirty="0" smtClean="0"/>
              <a:t>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71508" y="419817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ym typeface="Wingdings" panose="05000000000000000000" pitchFamily="2" charset="2"/>
              </a:rPr>
              <a:t>결과 화면입니다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" y="2132856"/>
            <a:ext cx="2214625" cy="390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32856"/>
            <a:ext cx="2232248" cy="3945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132856"/>
            <a:ext cx="2204635" cy="39451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10358" y="493964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79976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command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"name"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클릭하면</a:t>
            </a:r>
            <a:r>
              <a:rPr lang="en-US" altLang="ko-KR" dirty="0" smtClean="0"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sym typeface="Wingdings" panose="05000000000000000000" pitchFamily="2" charset="2"/>
              </a:rPr>
              <a:t>가 사라지도록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4" y="3212976"/>
            <a:ext cx="1714208" cy="348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34" y="3212975"/>
            <a:ext cx="1738581" cy="3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Hu61Service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b="1" dirty="0" smtClean="0">
                <a:sym typeface="Wingdings" panose="05000000000000000000" pitchFamily="2" charset="2"/>
              </a:rPr>
              <a:t>Joy061Service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이름으로 복제합니다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Copy/Rename </a:t>
            </a:r>
            <a:r>
              <a:rPr lang="ko-KR" altLang="en-US" dirty="0" smtClean="0">
                <a:sym typeface="Wingdings" panose="05000000000000000000" pitchFamily="2" charset="2"/>
              </a:rPr>
              <a:t>절차를 따르지만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경우는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이름이 같으므로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>
                <a:sym typeface="Wingdings" panose="05000000000000000000" pitchFamily="2" charset="2"/>
              </a:rPr>
              <a:t>첫 </a:t>
            </a:r>
            <a:r>
              <a:rPr lang="ko-KR" altLang="en-US" dirty="0" smtClean="0">
                <a:sym typeface="Wingdings" panose="05000000000000000000" pitchFamily="2" charset="2"/>
              </a:rPr>
              <a:t>글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capitalize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</a:t>
            </a:r>
            <a:r>
              <a:rPr lang="ko-KR" altLang="en-US" dirty="0">
                <a:sym typeface="Wingdings" panose="05000000000000000000" pitchFamily="2" charset="2"/>
              </a:rPr>
              <a:t>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다음은 코드는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를 첫 글자를 대문자로 만드는 방법들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s.charAt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(0))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(1);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soft keyboard</a:t>
            </a:r>
            <a:r>
              <a:rPr lang="ko-KR" altLang="en-US" dirty="0" smtClean="0">
                <a:sym typeface="Wingdings" panose="05000000000000000000" pitchFamily="2" charset="2"/>
              </a:rPr>
              <a:t>를 삭제하는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71464" y="4293096"/>
            <a:ext cx="1042974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Hu061PhoneDialing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전화번호를 </a:t>
            </a:r>
            <a:r>
              <a:rPr lang="en-US" altLang="ko-KR" dirty="0" smtClean="0">
                <a:sym typeface="Wingdings" panose="05000000000000000000" pitchFamily="2" charset="2"/>
              </a:rPr>
              <a:t>Dialing</a:t>
            </a:r>
            <a:r>
              <a:rPr lang="ko-KR" altLang="en-US" dirty="0" smtClean="0">
                <a:sym typeface="Wingdings" panose="05000000000000000000" pitchFamily="2" charset="2"/>
              </a:rPr>
              <a:t>하는 기본적인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contact_name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527184"/>
            <a:ext cx="2301680" cy="3962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658672"/>
            <a:ext cx="4836246" cy="2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같이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drawable/folder </a:t>
            </a:r>
            <a:r>
              <a:rPr lang="ko-KR" altLang="en-US" sz="2000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New  Vector Asset 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Android icon </a:t>
            </a:r>
            <a:r>
              <a:rPr lang="ko-KR" altLang="en-US" sz="2000" dirty="0" smtClean="0">
                <a:sym typeface="Wingdings" panose="05000000000000000000" pitchFamily="2" charset="2"/>
              </a:rPr>
              <a:t>혹은 작은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그림을 클릭하여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필요한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지금같은 경우는 </a:t>
            </a:r>
            <a:r>
              <a:rPr lang="en-US" altLang="ko-KR" sz="2000" dirty="0" smtClean="0">
                <a:sym typeface="Wingdings" panose="05000000000000000000" pitchFamily="2" charset="2"/>
              </a:rPr>
              <a:t>Communication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선택하면 다양한 관련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이 보입니다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OK</a:t>
            </a:r>
            <a:r>
              <a:rPr lang="ko-KR" altLang="en-US" sz="2000" dirty="0" smtClean="0">
                <a:sym typeface="Wingdings" panose="05000000000000000000" pitchFamily="2" charset="2"/>
              </a:rPr>
              <a:t>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이름도 사용하기 쉽도록 수정해도 좋습니다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src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지정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 </a:t>
            </a:r>
            <a:r>
              <a:rPr lang="en-US" altLang="ko-KR" sz="2000" dirty="0" smtClean="0">
                <a:sym typeface="Wingdings" panose="05000000000000000000" pitchFamily="2" charset="2"/>
              </a:rPr>
              <a:t>onClick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ko-KR" altLang="en-US" sz="2000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빨간 오류가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&lt;alt&gt;&lt;enter&gt;</a:t>
            </a:r>
            <a:r>
              <a:rPr lang="ko-KR" altLang="en-US" sz="2000" dirty="0" smtClean="0">
                <a:sym typeface="Wingdings" panose="05000000000000000000" pitchFamily="2" charset="2"/>
              </a:rPr>
              <a:t>하여 메소드를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sz="2000" dirty="0" smtClean="0">
                <a:sym typeface="Wingdings" panose="05000000000000000000" pitchFamily="2" charset="2"/>
              </a:rPr>
              <a:t>에 추가하도록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public 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}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2000" dirty="0" smtClean="0">
                <a:sym typeface="Wingdings" panose="05000000000000000000" pitchFamily="2" charset="2"/>
              </a:rPr>
              <a:t>, Hard-coded </a:t>
            </a:r>
            <a:r>
              <a:rPr lang="ko-KR" altLang="en-US" sz="2000" dirty="0" smtClean="0">
                <a:sym typeface="Wingdings" panose="05000000000000000000" pitchFamily="2" charset="2"/>
              </a:rPr>
              <a:t>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</a:t>
            </a:r>
            <a:r>
              <a:rPr lang="ko-KR" altLang="en-US" sz="2000" dirty="0" smtClean="0">
                <a:sym typeface="Wingdings" panose="05000000000000000000" pitchFamily="2" charset="2"/>
              </a:rPr>
              <a:t>들을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경고가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이를 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"Extract the strings"</a:t>
            </a:r>
            <a:r>
              <a:rPr lang="ko-KR" altLang="en-US" sz="2000" dirty="0" smtClean="0">
                <a:sym typeface="Wingdings" panose="05000000000000000000" pitchFamily="2" charset="2"/>
              </a:rPr>
              <a:t>해서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strings.xml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추가할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9666" y="613323"/>
            <a:ext cx="3288080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Using ConstraintLayout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2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app:layout_constraintLeft_toRightOf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log tag</a:t>
            </a:r>
            <a:r>
              <a:rPr lang="ko-KR" altLang="en-US" sz="2000" dirty="0" smtClean="0">
                <a:sym typeface="Wingdings" panose="05000000000000000000" pitchFamily="2" charset="2"/>
              </a:rPr>
              <a:t>를 위한 상수를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2000" dirty="0" smtClean="0">
                <a:sym typeface="Wingdings" panose="05000000000000000000" pitchFamily="2" charset="2"/>
              </a:rPr>
              <a:t> 클래스에 정의합니다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static final String TAG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"HuStar"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텍스트뷰 참조를 구하고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다이얼링을 할 인텐트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dialIntent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생성하여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ACTION_DIAL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태그와 전화번호를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Create the intent.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Intent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Intent.ACTION_DIAL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Set the data for the intent as the phone number.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dialIntent.setData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보내서 실행하도록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log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출력합니다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2503407" cy="4400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91" y="1916832"/>
            <a:ext cx="2520817" cy="4459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60" y="1916832"/>
            <a:ext cx="2575952" cy="4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Hu061PhoneCaling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직접 전화하기 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키패드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다이얼링을 사용하지 않음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전화번호로 직접 전화를 거는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Hu061Dialing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복제하여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Hu061PhoneCalling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변경되지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실행하여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기능을 이용하기 위해서는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권한을 명시해야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android.permission.CALL_PHONE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그렇다고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전화기능을 무조건 사용할 수 있는 것은 아니고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사용자에게 사용가능 문의를 할 수 있는 기회가 주어집니다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분이 코드로 사용자에게 권한을 부여할 것인지 말 것인지 문의할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1" y="3799053"/>
            <a:ext cx="5420012" cy="12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9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레이아웃 역시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으로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여기선 </a:t>
            </a:r>
            <a:r>
              <a:rPr lang="en-US" altLang="ko-KR" dirty="0" smtClean="0">
                <a:sym typeface="Wingdings" panose="05000000000000000000" pitchFamily="2" charset="2"/>
              </a:rPr>
              <a:t>Relative</a:t>
            </a:r>
            <a:r>
              <a:rPr lang="ko-KR" altLang="en-US" dirty="0" smtClean="0">
                <a:sym typeface="Wingdings" panose="05000000000000000000" pitchFamily="2" charset="2"/>
              </a:rPr>
              <a:t>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위젯으로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49134"/>
            <a:ext cx="5700254" cy="2491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35" y="1600913"/>
            <a:ext cx="2816657" cy="4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번호를 입력하기 위한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481" y="1700808"/>
            <a:ext cx="106571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 smtClean="0">
                <a:latin typeface="Consolas" panose="020B0609020204030204" pitchFamily="49" charset="0"/>
              </a:rPr>
              <a:t>="enter a phone 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android:importantForAutofill</a:t>
            </a:r>
            <a:r>
              <a:rPr lang="en-US" altLang="ko-KR" sz="1600" dirty="0">
                <a:latin typeface="Consolas" panose="020B0609020204030204" pitchFamily="49" charset="0"/>
              </a:rPr>
              <a:t>="no"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19936" y="530120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6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315502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android:layout_alignParentEnd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="make a call"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메소드애서</a:t>
            </a:r>
            <a:r>
              <a:rPr lang="en-US" altLang="ko-KR" dirty="0" smtClean="0">
                <a:sym typeface="Wingdings" panose="05000000000000000000" pitchFamily="2" charset="2"/>
              </a:rPr>
              <a:t>  EditText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객체에 있는 번호를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Log/Toast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메시지를 보여줍니다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"Phone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Toast.makeText(this, "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       Toast.LENGTH_LONG).show();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096000" y="4005064"/>
            <a:ext cx="864096" cy="8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375920" y="3666621"/>
            <a:ext cx="1192829" cy="12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이전 프로젝트 코드의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Refactor  Rename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ACTION_DIAL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ACTION_CALL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수정되어야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250" y="2204864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Intent.ACTION_CALL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callIntent.setData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phoneNumber</a:t>
            </a:r>
            <a:r>
              <a:rPr lang="en-US" altLang="ko-KR" sz="1600" dirty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</a:t>
            </a:r>
            <a:r>
              <a:rPr lang="en-US" altLang="ko-KR" sz="1600" dirty="0" smtClean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어떤 종류의 </a:t>
            </a:r>
            <a:r>
              <a:rPr lang="en-US" altLang="ko-KR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(emulator)</a:t>
            </a:r>
            <a:r>
              <a:rPr lang="ko-KR" altLang="en-US" dirty="0" smtClean="0">
                <a:sym typeface="Wingdings" panose="05000000000000000000" pitchFamily="2" charset="2"/>
              </a:rPr>
              <a:t>는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기능이 꺼져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바로 꺼질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경우 </a:t>
            </a:r>
            <a:r>
              <a:rPr lang="en-US" altLang="ko-KR" dirty="0" smtClean="0">
                <a:sym typeface="Wingdings" panose="05000000000000000000" pitchFamily="2" charset="2"/>
              </a:rPr>
              <a:t>Settings  Apps  [Hu061PhoneCalling]  Permissions 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권한을 허용합니다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처음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전화걸기</a:t>
            </a:r>
            <a:r>
              <a:rPr lang="ko-KR" altLang="en-US" dirty="0">
                <a:sym typeface="Wingdings" panose="05000000000000000000" pitchFamily="2" charset="2"/>
              </a:rPr>
              <a:t> 권한을 묻습니다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>
                <a:sym typeface="Wingdings" panose="05000000000000000000" pitchFamily="2" charset="2"/>
              </a:rPr>
              <a:t>로 답을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무작위 번호로 전화 걸기를 시도해 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같은 과정을 거치며 </a:t>
            </a:r>
            <a:r>
              <a:rPr lang="ko-KR" altLang="en-US" dirty="0" err="1">
                <a:sym typeface="Wingdings" panose="05000000000000000000" pitchFamily="2" charset="2"/>
              </a:rPr>
              <a:t>전화걸기가</a:t>
            </a:r>
            <a:r>
              <a:rPr lang="ko-KR" altLang="en-US" dirty="0">
                <a:sym typeface="Wingdings" panose="05000000000000000000" pitchFamily="2" charset="2"/>
              </a:rPr>
              <a:t> 실행이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상대방이 전화를 </a:t>
            </a:r>
            <a:r>
              <a:rPr lang="ko-KR" altLang="en-US" dirty="0">
                <a:sym typeface="Wingdings" panose="05000000000000000000" pitchFamily="2" charset="2"/>
              </a:rPr>
              <a:t>끄면 초기 상태로 되돌아 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52923"/>
            <a:ext cx="1996613" cy="3543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13" y="2979831"/>
            <a:ext cx="2027096" cy="3528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3025226"/>
            <a:ext cx="4235164" cy="350082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645630" y="4941168"/>
            <a:ext cx="1440160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"About emulated device</a:t>
            </a:r>
            <a:r>
              <a:rPr lang="ko-KR" altLang="en-US" dirty="0" smtClean="0">
                <a:sym typeface="Wingdings" panose="05000000000000000000" pitchFamily="2" charset="2"/>
              </a:rPr>
              <a:t>에서도 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). Android SDK Platform-Tools</a:t>
            </a:r>
            <a:r>
              <a:rPr lang="ko-KR" altLang="en-US" dirty="0" smtClean="0">
                <a:sym typeface="Wingdings" panose="05000000000000000000" pitchFamily="2" charset="2"/>
              </a:rPr>
              <a:t>를 설치하면 </a:t>
            </a:r>
            <a:r>
              <a:rPr lang="en-US" altLang="ko-KR" dirty="0" smtClean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번호의 끝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자리 수만 사용하는 것도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전화를 받는 것도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끊는 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생성된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6" y="2969591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04" y="3034106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32" y="2969591"/>
            <a:ext cx="2160240" cy="1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ko-KR" altLang="en-US" dirty="0" smtClean="0">
                <a:sym typeface="Wingdings" panose="05000000000000000000" pitchFamily="2" charset="2"/>
              </a:rPr>
              <a:t>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Hu061PhoneMessaging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41678"/>
            <a:ext cx="7277731" cy="36350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43" y="2204864"/>
            <a:ext cx="2417573" cy="4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도 사용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enter_a_phone_number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600" dirty="0">
                <a:latin typeface="Consolas" panose="020B0609020204030204" pitchFamily="49" charset="0"/>
              </a:rPr>
              <a:t>="" /&gt;</a:t>
            </a:r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latin typeface="Consolas" panose="020B0609020204030204" pitchFamily="49" charset="0"/>
              </a:rPr>
              <a:t>ImageButton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smtClean="0">
                <a:latin typeface="Consolas" panose="020B0609020204030204" pitchFamily="49" charset="0"/>
              </a:rPr>
              <a:t>android:src="@</a:t>
            </a:r>
            <a:r>
              <a:rPr lang="en-US" altLang="ko-KR" sz="1400" dirty="0">
                <a:latin typeface="Consolas" panose="020B0609020204030204" pitchFamily="49" charset="0"/>
              </a:rPr>
              <a:t>drawable/ic_message_24"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viewEnd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400" dirty="0">
                <a:latin typeface="Consolas" panose="020B0609020204030204" pitchFamily="49" charset="0"/>
              </a:rPr>
              <a:t>="God is good all the time"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191782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 CALL_PHONE </a:t>
            </a:r>
            <a:r>
              <a:rPr lang="ko-KR" altLang="en-US" dirty="0" smtClean="0">
                <a:sym typeface="Wingdings" panose="05000000000000000000" pitchFamily="2" charset="2"/>
              </a:rPr>
              <a:t>권한이 있다면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i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이전 프로젝트와 다르게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사용자가 입력한 전화번호를 읽어오는 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Use format with 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400" dirty="0" smtClean="0">
                <a:latin typeface="Consolas" panose="020B0609020204030204" pitchFamily="49" charset="0"/>
              </a:rPr>
              <a:t>:" +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Find the 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 view and get the text of the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message.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R.id.sms_message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smsIntent.setData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Uri.parse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 with the key 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"&lt;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체크하기 위한 코드를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onCreate()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권한 설정을 체크합니다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onRequestPermissionsResult(int requestCode, String permissions[], int[] grantResults)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grantResults[0]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Toast.makeText(this, "Permission denied",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316579"/>
            <a:ext cx="2276931" cy="3984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92" y="1959730"/>
            <a:ext cx="2328764" cy="4026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13" y="3749612"/>
            <a:ext cx="2903472" cy="22480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640" y="4071696"/>
            <a:ext cx="2382496" cy="2420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763" y="2948105"/>
            <a:ext cx="4112449" cy="354360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19749" y="5812013"/>
            <a:ext cx="194421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dirty="0" smtClean="0"/>
              <a:t>단일 화면을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dirty="0"/>
              <a:t>생명주기</a:t>
            </a:r>
            <a:r>
              <a:rPr lang="en-US" altLang="ko-KR" dirty="0"/>
              <a:t>(Life Cycle) </a:t>
            </a:r>
            <a:r>
              <a:rPr lang="ko-KR" altLang="en-US" dirty="0"/>
              <a:t>관련 메서드들을 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dirty="0" err="1"/>
              <a:t>프래그먼트</a:t>
            </a:r>
            <a:r>
              <a:rPr lang="en-US" altLang="ko-KR" dirty="0"/>
              <a:t>(Fragment)</a:t>
            </a:r>
            <a:r>
              <a:rPr lang="ko-KR" altLang="en-US" dirty="0"/>
              <a:t>를 추가하여 화면을 분할시킬 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Step 2: 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1628" y="4436062"/>
            <a:ext cx="67573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와  </a:t>
            </a:r>
            <a:r>
              <a:rPr lang="en-US" altLang="ko-KR" sz="1500" dirty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dirty="0">
                <a:sym typeface="Wingdings" panose="05000000000000000000" pitchFamily="2" charset="2"/>
              </a:rPr>
              <a:t>? </a:t>
            </a:r>
            <a:r>
              <a:rPr lang="ko-KR" altLang="en-US" sz="1500" dirty="0" smtClean="0">
                <a:sym typeface="Wingdings" panose="05000000000000000000" pitchFamily="2" charset="2"/>
              </a:rPr>
              <a:t>두 </a:t>
            </a:r>
            <a:r>
              <a:rPr lang="ko-KR" altLang="en-US" sz="15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500" dirty="0">
                <a:sym typeface="Wingdings" panose="05000000000000000000" pitchFamily="2" charset="2"/>
              </a:rPr>
              <a:t>import </a:t>
            </a:r>
            <a:r>
              <a:rPr lang="ko-KR" altLang="en-US" sz="15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br>
              <a:rPr lang="en-US" altLang="ko-KR" sz="1500" dirty="0">
                <a:sym typeface="Wingdings" panose="05000000000000000000" pitchFamily="2" charset="2"/>
              </a:rPr>
            </a:br>
            <a:r>
              <a:rPr lang="ko-KR" altLang="en-US" sz="15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>
                <a:sym typeface="Wingdings" panose="05000000000000000000" pitchFamily="2" charset="2"/>
              </a:rPr>
              <a:t>alt + Enter </a:t>
            </a:r>
            <a:r>
              <a:rPr lang="ko-KR" altLang="en-US" sz="15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java.util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패키지 </a:t>
            </a:r>
            <a:r>
              <a:rPr lang="ko-KR" altLang="en-US" sz="15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36635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SmsReceiver.java </a:t>
            </a:r>
            <a:r>
              <a:rPr lang="ko-KR" altLang="en-US" sz="1600" dirty="0"/>
              <a:t>코딩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216" y="1778045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 없는 코드일 수도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59496" y="2648809"/>
            <a:ext cx="8208912" cy="420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040479" y="2077974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61140" y="1708641"/>
            <a:ext cx="37955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아래 두 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새로운 형식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코딩하면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M(</a:t>
            </a:r>
            <a:r>
              <a:rPr lang="en-US" altLang="ko-KR" sz="1200" dirty="0" err="1" smtClean="0"/>
              <a:t>Mashmellow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버전을 위한 위와 아래 있는 </a:t>
            </a:r>
            <a:r>
              <a:rPr lang="en-US" altLang="ko-KR" sz="1200" dirty="0" smtClean="0"/>
              <a:t>if {} </a:t>
            </a:r>
            <a:r>
              <a:rPr lang="ko-KR" altLang="en-US" sz="1200" dirty="0" smtClean="0"/>
              <a:t>구문은 </a:t>
            </a:r>
            <a:r>
              <a:rPr lang="en-US" altLang="ko-KR" sz="1200" dirty="0" err="1" smtClean="0"/>
              <a:t>alt+Enter</a:t>
            </a:r>
            <a:r>
              <a:rPr lang="ko-KR" altLang="en-US" sz="1200" dirty="0" smtClean="0"/>
              <a:t>로 사용하여 절로 채울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200189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Hu061PhoneMessaging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dirty="0"/>
              <a:t>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어떠한 작업을 처리하기 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스레드라고</a:t>
            </a:r>
            <a:r>
              <a:rPr lang="ko-KR" altLang="en-US" dirty="0" smtClean="0"/>
              <a:t> </a:t>
            </a:r>
            <a:r>
              <a:rPr lang="ko-KR" altLang="en-US" dirty="0"/>
              <a:t>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2828731" cy="49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01008"/>
            <a:ext cx="4324954" cy="26102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104112" y="3969060"/>
            <a:ext cx="136815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39" y="2953061"/>
            <a:ext cx="215664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b="1" dirty="0">
                <a:latin typeface="Consolas" panose="020B0609020204030204" pitchFamily="49" charset="0"/>
              </a:rPr>
              <a:t>SmsActivity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6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dirty="0">
                <a:latin typeface="Consolas" panose="020B0609020204030204" pitchFamily="49" charset="0"/>
              </a:rPr>
              <a:t>(Intent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616" y="1484784"/>
            <a:ext cx="3600400" cy="432048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321539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564904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3777139"/>
            <a:ext cx="576064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556792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84784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31" y="2200827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518256" y="589744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181940"/>
            <a:ext cx="2119958" cy="371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0" y="2181940"/>
            <a:ext cx="2086311" cy="3718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0805" y="2181940"/>
            <a:ext cx="436308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err="1"/>
              <a:t>콘텐</a:t>
            </a:r>
            <a:r>
              <a:rPr lang="ko-KR" altLang="en-US" dirty="0"/>
              <a:t>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컴포넌트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인텐트를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lvl="1"/>
            <a:r>
              <a:rPr lang="ko-KR" altLang="en-US" dirty="0"/>
              <a:t> 서로 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dirty="0"/>
              <a:t>액션</a:t>
            </a:r>
            <a:r>
              <a:rPr lang="en-US" altLang="ko-KR" dirty="0"/>
              <a:t>(Action),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등을 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애플리케이션의 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23226</TotalTime>
  <Words>8969</Words>
  <Application>Microsoft Office PowerPoint</Application>
  <PresentationFormat>와이드스크린</PresentationFormat>
  <Paragraphs>1467</Paragraphs>
  <Slides>81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3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1268</cp:revision>
  <dcterms:created xsi:type="dcterms:W3CDTF">2014-02-12T09:15:05Z</dcterms:created>
  <dcterms:modified xsi:type="dcterms:W3CDTF">2020-07-30T04:50:27Z</dcterms:modified>
</cp:coreProperties>
</file>