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6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014" r:id="rId22"/>
    <p:sldId id="1094" r:id="rId23"/>
    <p:sldId id="1080" r:id="rId24"/>
    <p:sldId id="1082" r:id="rId25"/>
    <p:sldId id="1086" r:id="rId26"/>
    <p:sldId id="1097" r:id="rId27"/>
    <p:sldId id="1087" r:id="rId28"/>
    <p:sldId id="1096" r:id="rId29"/>
    <p:sldId id="1098" r:id="rId30"/>
    <p:sldId id="1088" r:id="rId31"/>
    <p:sldId id="1089" r:id="rId32"/>
    <p:sldId id="1015" r:id="rId33"/>
    <p:sldId id="1083" r:id="rId34"/>
    <p:sldId id="1078" r:id="rId35"/>
    <p:sldId id="1090" r:id="rId36"/>
    <p:sldId id="1076" r:id="rId37"/>
    <p:sldId id="1101" r:id="rId38"/>
    <p:sldId id="1019" r:id="rId39"/>
    <p:sldId id="1148" r:id="rId40"/>
    <p:sldId id="1103" r:id="rId41"/>
    <p:sldId id="1128" r:id="rId42"/>
    <p:sldId id="1104" r:id="rId43"/>
    <p:sldId id="1023" r:id="rId44"/>
    <p:sldId id="1093" r:id="rId45"/>
    <p:sldId id="1105" r:id="rId46"/>
    <p:sldId id="1106" r:id="rId47"/>
    <p:sldId id="1129" r:id="rId48"/>
    <p:sldId id="1107" r:id="rId49"/>
    <p:sldId id="1130" r:id="rId50"/>
    <p:sldId id="1132" r:id="rId51"/>
    <p:sldId id="1131" r:id="rId52"/>
    <p:sldId id="1110" r:id="rId53"/>
    <p:sldId id="1111" r:id="rId54"/>
    <p:sldId id="1028" r:id="rId55"/>
    <p:sldId id="1029" r:id="rId56"/>
    <p:sldId id="1031" r:id="rId57"/>
    <p:sldId id="1030" r:id="rId58"/>
    <p:sldId id="1032" r:id="rId59"/>
    <p:sldId id="1033" r:id="rId60"/>
    <p:sldId id="1034" r:id="rId61"/>
    <p:sldId id="1149" r:id="rId62"/>
    <p:sldId id="1133" r:id="rId63"/>
    <p:sldId id="1036" r:id="rId64"/>
    <p:sldId id="1150" r:id="rId65"/>
    <p:sldId id="1151" r:id="rId66"/>
    <p:sldId id="1038" r:id="rId67"/>
    <p:sldId id="1040" r:id="rId68"/>
    <p:sldId id="1039" r:id="rId69"/>
    <p:sldId id="1152" r:id="rId70"/>
    <p:sldId id="1042" r:id="rId71"/>
    <p:sldId id="1117" r:id="rId72"/>
    <p:sldId id="1119" r:id="rId73"/>
    <p:sldId id="1134" r:id="rId74"/>
    <p:sldId id="1043" r:id="rId75"/>
    <p:sldId id="1115" r:id="rId76"/>
    <p:sldId id="1116" r:id="rId77"/>
    <p:sldId id="1046" r:id="rId78"/>
    <p:sldId id="1047" r:id="rId79"/>
    <p:sldId id="1044" r:id="rId80"/>
    <p:sldId id="1118" r:id="rId81"/>
    <p:sldId id="1048" r:id="rId82"/>
    <p:sldId id="1049" r:id="rId83"/>
    <p:sldId id="1050" r:id="rId84"/>
    <p:sldId id="1054" r:id="rId85"/>
    <p:sldId id="1052" r:id="rId86"/>
    <p:sldId id="1135" r:id="rId87"/>
    <p:sldId id="1153" r:id="rId88"/>
    <p:sldId id="1136" r:id="rId89"/>
    <p:sldId id="1137" r:id="rId90"/>
    <p:sldId id="1057" r:id="rId91"/>
    <p:sldId id="1059" r:id="rId92"/>
    <p:sldId id="1154" r:id="rId93"/>
    <p:sldId id="1061" r:id="rId94"/>
    <p:sldId id="1062" r:id="rId95"/>
    <p:sldId id="1063" r:id="rId96"/>
    <p:sldId id="1138" r:id="rId97"/>
    <p:sldId id="1065" r:id="rId98"/>
    <p:sldId id="1064" r:id="rId99"/>
    <p:sldId id="1139" r:id="rId100"/>
    <p:sldId id="1066" r:id="rId101"/>
    <p:sldId id="1072" r:id="rId102"/>
    <p:sldId id="1067" r:id="rId103"/>
    <p:sldId id="1068" r:id="rId104"/>
    <p:sldId id="1069" r:id="rId105"/>
    <p:sldId id="1070" r:id="rId106"/>
    <p:sldId id="1071" r:id="rId107"/>
    <p:sldId id="1155" r:id="rId108"/>
    <p:sldId id="1140" r:id="rId109"/>
    <p:sldId id="1141" r:id="rId110"/>
    <p:sldId id="1142" r:id="rId111"/>
    <p:sldId id="1143" r:id="rId112"/>
    <p:sldId id="1144" r:id="rId113"/>
    <p:sldId id="1145" r:id="rId114"/>
    <p:sldId id="1146" r:id="rId1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57" d="100"/>
          <a:sy n="57" d="100"/>
        </p:scale>
        <p:origin x="67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6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ym typeface="Wingdings" panose="05000000000000000000" pitchFamily="2" charset="2"/>
              </a:rPr>
              <a:t>sub1.xml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MenuActivity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getSystemService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Context.LAYOUT_INFLATER_SERVICE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container, 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// your code here: 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// find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id, display the message and set it as checked...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708816"/>
            <a:ext cx="7718705" cy="2888536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29200"/>
            <a:ext cx="2945403" cy="720080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5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b="1" dirty="0" err="1">
                <a:latin typeface="Consolas" panose="020B0609020204030204" pitchFamily="49" charset="0"/>
              </a:rPr>
              <a:t>toUpperService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44072" y="4526870"/>
            <a:ext cx="448231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 user defined key "</a:t>
            </a:r>
            <a:r>
              <a:rPr lang="en-US" altLang="ko-KR" dirty="0" err="1" smtClean="0"/>
              <a:t>toUpperService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smtClean="0"/>
              <a:t>to find the value associated with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18588" y="4850035"/>
            <a:ext cx="725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215680" y="1986377"/>
            <a:ext cx="57606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91744" y="1832489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will be used later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55524" y="4840746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751217" y="5669198"/>
            <a:ext cx="319299" cy="117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8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err="1" smtClean="0">
                <a:sym typeface="Wingdings" panose="05000000000000000000" pitchFamily="2" charset="2"/>
              </a:rPr>
              <a:t>tex</a:t>
            </a:r>
            <a:r>
              <a:rPr lang="en-US" altLang="ko-KR" dirty="0" smtClean="0">
                <a:sym typeface="Wingdings" panose="05000000000000000000" pitchFamily="2" charset="2"/>
              </a:rPr>
              <a:t>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23212</TotalTime>
  <Words>12117</Words>
  <Application>Microsoft Office PowerPoint</Application>
  <PresentationFormat>와이드스크린</PresentationFormat>
  <Paragraphs>1676</Paragraphs>
  <Slides>114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114</vt:i4>
      </vt:variant>
    </vt:vector>
  </HeadingPairs>
  <TitlesOfParts>
    <vt:vector size="127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1299</cp:revision>
  <dcterms:created xsi:type="dcterms:W3CDTF">2014-02-12T09:15:05Z</dcterms:created>
  <dcterms:modified xsi:type="dcterms:W3CDTF">2020-07-26T21:38:55Z</dcterms:modified>
</cp:coreProperties>
</file>