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5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95" r:id="rId87"/>
    <p:sldId id="1196" r:id="rId88"/>
    <p:sldId id="1197" r:id="rId89"/>
    <p:sldId id="1181" r:id="rId90"/>
    <p:sldId id="1182" r:id="rId91"/>
    <p:sldId id="1194" r:id="rId92"/>
    <p:sldId id="1184" r:id="rId93"/>
    <p:sldId id="1185" r:id="rId94"/>
    <p:sldId id="1193" r:id="rId95"/>
    <p:sldId id="1187" r:id="rId96"/>
    <p:sldId id="1188" r:id="rId97"/>
    <p:sldId id="1189" r:id="rId98"/>
    <p:sldId id="1198" r:id="rId99"/>
    <p:sldId id="1199" r:id="rId100"/>
    <p:sldId id="1117" r:id="rId101"/>
    <p:sldId id="1119" r:id="rId102"/>
    <p:sldId id="1134" r:id="rId103"/>
    <p:sldId id="1043" r:id="rId104"/>
    <p:sldId id="1115" r:id="rId105"/>
    <p:sldId id="1116" r:id="rId106"/>
    <p:sldId id="1046" r:id="rId107"/>
    <p:sldId id="1047" r:id="rId108"/>
    <p:sldId id="1044" r:id="rId109"/>
    <p:sldId id="1118" r:id="rId110"/>
    <p:sldId id="1048" r:id="rId111"/>
    <p:sldId id="1049" r:id="rId112"/>
    <p:sldId id="1050" r:id="rId113"/>
    <p:sldId id="1054" r:id="rId114"/>
    <p:sldId id="1052" r:id="rId115"/>
    <p:sldId id="1135" r:id="rId116"/>
    <p:sldId id="1153" r:id="rId117"/>
    <p:sldId id="1136" r:id="rId118"/>
    <p:sldId id="1137" r:id="rId119"/>
    <p:sldId id="1057" r:id="rId120"/>
    <p:sldId id="1059" r:id="rId121"/>
    <p:sldId id="1154" r:id="rId122"/>
    <p:sldId id="1061" r:id="rId123"/>
    <p:sldId id="1062" r:id="rId124"/>
    <p:sldId id="1063" r:id="rId125"/>
    <p:sldId id="1138" r:id="rId126"/>
    <p:sldId id="1065" r:id="rId127"/>
    <p:sldId id="1064" r:id="rId128"/>
    <p:sldId id="1139" r:id="rId129"/>
    <p:sldId id="1066" r:id="rId130"/>
    <p:sldId id="1072" r:id="rId131"/>
    <p:sldId id="1067" r:id="rId132"/>
    <p:sldId id="1068" r:id="rId133"/>
    <p:sldId id="1069" r:id="rId134"/>
    <p:sldId id="1070" r:id="rId135"/>
    <p:sldId id="1071" r:id="rId136"/>
    <p:sldId id="1155" r:id="rId137"/>
    <p:sldId id="1140" r:id="rId138"/>
    <p:sldId id="1141" r:id="rId139"/>
    <p:sldId id="1142" r:id="rId140"/>
    <p:sldId id="1143" r:id="rId141"/>
    <p:sldId id="1144" r:id="rId142"/>
    <p:sldId id="1145" r:id="rId143"/>
    <p:sldId id="1146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69" d="100"/>
          <a:sy n="69" d="100"/>
        </p:scale>
        <p:origin x="7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60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</a:t>
            </a:r>
            <a:r>
              <a:rPr lang="ko-KR" altLang="en-US" sz="1400" dirty="0" smtClean="0">
                <a:latin typeface="Consolas" panose="020B0609020204030204" pitchFamily="49" charset="0"/>
              </a:rPr>
              <a:t>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en-US" altLang="ko-KR" sz="1400" dirty="0" err="1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호출했을때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불립니다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smtClean="0">
                <a:latin typeface="Consolas" panose="020B0609020204030204" pitchFamily="49" charset="0"/>
              </a:rPr>
              <a:t>알려줘야 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리턴해줍니다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9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사용되어진다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기술한다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err="1">
                <a:latin typeface="Consolas" panose="020B0609020204030204" pitchFamily="49" charset="0"/>
              </a:rPr>
              <a:t>알려줘야한다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>
                <a:latin typeface="Consolas" panose="020B0609020204030204" pitchFamily="49" charset="0"/>
              </a:rPr>
              <a:t>리턴해준다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latin typeface="Consolas" panose="020B0609020204030204" pitchFamily="49" charset="0"/>
              </a:rPr>
              <a:t>Parcel </a:t>
            </a:r>
            <a:r>
              <a:rPr lang="ko-KR" altLang="en-US" sz="1400" dirty="0">
                <a:latin typeface="Consolas" panose="020B0609020204030204" pitchFamily="49" charset="0"/>
              </a:rPr>
              <a:t>로 바꾼다</a:t>
            </a:r>
            <a:r>
              <a:rPr lang="en-US" altLang="ko-KR" sz="1400" dirty="0">
                <a:latin typeface="Consolas" panose="020B0609020204030204" pitchFamily="49" charset="0"/>
              </a:rPr>
              <a:t>. (Parcel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넣는다</a:t>
            </a:r>
            <a:r>
              <a:rPr lang="en-US" altLang="ko-KR" sz="1400" dirty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dest</a:t>
            </a:r>
            <a:r>
              <a:rPr lang="en-US" altLang="ko-KR" sz="1400" dirty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dest.writeInt</a:t>
            </a:r>
            <a:r>
              <a:rPr lang="en-US" altLang="ko-KR" sz="1400" dirty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>
                <a:latin typeface="Consolas" panose="020B0609020204030204" pitchFamily="49" charset="0"/>
              </a:rPr>
              <a:t>writeParcel</a:t>
            </a:r>
            <a:r>
              <a:rPr lang="en-US" altLang="ko-KR" sz="14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같은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다만</a:t>
            </a:r>
            <a:r>
              <a:rPr lang="en-US" altLang="ko-KR" sz="1600" dirty="0" smtClean="0">
                <a:sym typeface="Wingdings" panose="05000000000000000000" pitchFamily="2" charset="2"/>
              </a:rPr>
              <a:t>, Parcelable</a:t>
            </a:r>
            <a:r>
              <a:rPr lang="ko-KR" altLang="en-US" sz="1600" dirty="0" smtClean="0">
                <a:sym typeface="Wingdings" panose="05000000000000000000" pitchFamily="2" charset="2"/>
              </a:rPr>
              <a:t>이 아니라 </a:t>
            </a:r>
            <a:r>
              <a:rPr lang="en-US" altLang="ko-KR" sz="1600" dirty="0" smtClean="0">
                <a:sym typeface="Wingdings" panose="05000000000000000000" pitchFamily="2" charset="2"/>
              </a:rPr>
              <a:t>Serializable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구현하여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SubActivity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클래스에 전달하고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Name: GAL_220, number=220, message="Not I, but Christ"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19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23595</TotalTime>
  <Words>15438</Words>
  <Application>Microsoft Office PowerPoint</Application>
  <PresentationFormat>와이드스크린</PresentationFormat>
  <Paragraphs>2199</Paragraphs>
  <Slides>143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56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1335</cp:revision>
  <dcterms:created xsi:type="dcterms:W3CDTF">2014-02-12T09:15:05Z</dcterms:created>
  <dcterms:modified xsi:type="dcterms:W3CDTF">2020-07-27T23:59:02Z</dcterms:modified>
</cp:coreProperties>
</file>