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6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95" r:id="rId87"/>
    <p:sldId id="1196" r:id="rId88"/>
    <p:sldId id="1197" r:id="rId89"/>
    <p:sldId id="1181" r:id="rId90"/>
    <p:sldId id="1182" r:id="rId91"/>
    <p:sldId id="1194" r:id="rId92"/>
    <p:sldId id="1184" r:id="rId93"/>
    <p:sldId id="1185" r:id="rId94"/>
    <p:sldId id="1193" r:id="rId95"/>
    <p:sldId id="1202" r:id="rId96"/>
    <p:sldId id="1203" r:id="rId97"/>
    <p:sldId id="1204" r:id="rId98"/>
    <p:sldId id="1198" r:id="rId99"/>
    <p:sldId id="1200" r:id="rId100"/>
    <p:sldId id="1201" r:id="rId101"/>
    <p:sldId id="1117" r:id="rId102"/>
    <p:sldId id="1119" r:id="rId103"/>
    <p:sldId id="1134" r:id="rId104"/>
    <p:sldId id="1043" r:id="rId105"/>
    <p:sldId id="1115" r:id="rId106"/>
    <p:sldId id="1116" r:id="rId107"/>
    <p:sldId id="1046" r:id="rId108"/>
    <p:sldId id="1047" r:id="rId109"/>
    <p:sldId id="1044" r:id="rId110"/>
    <p:sldId id="1118" r:id="rId111"/>
    <p:sldId id="1048" r:id="rId112"/>
    <p:sldId id="1049" r:id="rId113"/>
    <p:sldId id="1050" r:id="rId114"/>
    <p:sldId id="1054" r:id="rId115"/>
    <p:sldId id="1052" r:id="rId116"/>
    <p:sldId id="1135" r:id="rId117"/>
    <p:sldId id="1153" r:id="rId118"/>
    <p:sldId id="1136" r:id="rId119"/>
    <p:sldId id="1137" r:id="rId120"/>
    <p:sldId id="1057" r:id="rId121"/>
    <p:sldId id="1059" r:id="rId122"/>
    <p:sldId id="1154" r:id="rId123"/>
    <p:sldId id="1061" r:id="rId124"/>
    <p:sldId id="1062" r:id="rId125"/>
    <p:sldId id="1063" r:id="rId126"/>
    <p:sldId id="1138" r:id="rId127"/>
    <p:sldId id="1065" r:id="rId128"/>
    <p:sldId id="1064" r:id="rId129"/>
    <p:sldId id="1139" r:id="rId130"/>
    <p:sldId id="1066" r:id="rId131"/>
    <p:sldId id="1072" r:id="rId132"/>
    <p:sldId id="1067" r:id="rId133"/>
    <p:sldId id="1068" r:id="rId134"/>
    <p:sldId id="1069" r:id="rId135"/>
    <p:sldId id="1070" r:id="rId136"/>
    <p:sldId id="1071" r:id="rId137"/>
    <p:sldId id="1155" r:id="rId138"/>
    <p:sldId id="1140" r:id="rId139"/>
    <p:sldId id="1141" r:id="rId140"/>
    <p:sldId id="1142" r:id="rId141"/>
    <p:sldId id="1143" r:id="rId142"/>
    <p:sldId id="1144" r:id="rId143"/>
    <p:sldId id="1145" r:id="rId144"/>
    <p:sldId id="1146" r:id="rId1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73" d="100"/>
          <a:sy n="73" d="100"/>
        </p:scale>
        <p:origin x="62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1752158"/>
            <a:ext cx="2712082" cy="47443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1749482"/>
            <a:ext cx="2733149" cy="4747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1749444"/>
            <a:ext cx="2664296" cy="4750019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68373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64784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132856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>
                <a:latin typeface="Consolas" panose="020B0609020204030204" pitchFamily="49" charset="0"/>
              </a:rPr>
              <a:t>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역직렬화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 smtClean="0">
                <a:latin typeface="Consolas" panose="020B0609020204030204" pitchFamily="49" charset="0"/>
              </a:rPr>
              <a:t>)</a:t>
            </a:r>
            <a:r>
              <a:rPr lang="ko-KR" altLang="en-US" sz="1400" dirty="0" smtClean="0">
                <a:latin typeface="Consolas" panose="020B0609020204030204" pitchFamily="49" charset="0"/>
              </a:rPr>
              <a:t>할 때 사용됩니다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된 데이터를 다시 원래대로 만들어 줍니다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 smtClean="0">
                <a:latin typeface="Consolas" panose="020B0609020204030204" pitchFamily="49" charset="0"/>
              </a:rPr>
              <a:t>()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호출했을때</a:t>
            </a:r>
            <a:r>
              <a:rPr lang="ko-KR" altLang="en-US" sz="1400" dirty="0" smtClean="0">
                <a:latin typeface="Consolas" panose="020B0609020204030204" pitchFamily="49" charset="0"/>
              </a:rPr>
              <a:t> 불립니다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의 내용을 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FileDescriptor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같은 특별한 객체가 들어가면 이 부분을 통해서 알려줘야 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로 바꿉니다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(Parcel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안에 데이터를 넣습니다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writeToParcel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</a:t>
            </a:r>
            <a:r>
              <a:rPr lang="en-US" altLang="ko-KR" sz="1400" dirty="0" smtClean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dest.writeInt</a:t>
            </a:r>
            <a:r>
              <a:rPr lang="en-US" altLang="ko-KR" sz="1400" dirty="0" smtClean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같지만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ym typeface="Wingdings" panose="05000000000000000000" pitchFamily="2" charset="2"/>
              </a:rPr>
              <a:t>Parcelable</a:t>
            </a:r>
            <a:r>
              <a:rPr lang="ko-KR" altLang="en-US" sz="1600" dirty="0">
                <a:sym typeface="Wingdings" panose="05000000000000000000" pitchFamily="2" charset="2"/>
              </a:rPr>
              <a:t>이 아니라 </a:t>
            </a:r>
            <a:r>
              <a:rPr lang="en-US" altLang="ko-KR" sz="1600" dirty="0">
                <a:sym typeface="Wingdings" panose="05000000000000000000" pitchFamily="2" charset="2"/>
              </a:rPr>
              <a:t>Serializable </a:t>
            </a:r>
            <a:r>
              <a:rPr lang="ko-KR" altLang="en-US" sz="1600" dirty="0">
                <a:sym typeface="Wingdings" panose="05000000000000000000" pitchFamily="2" charset="2"/>
              </a:rPr>
              <a:t>인터페이스를 </a:t>
            </a:r>
            <a:r>
              <a:rPr lang="ko-KR" altLang="en-US" sz="1600" dirty="0" smtClean="0">
                <a:sym typeface="Wingdings" panose="05000000000000000000" pitchFamily="2" charset="2"/>
              </a:rPr>
              <a:t>구현하는 새로운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, MainActivity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로 </a:t>
            </a:r>
            <a:r>
              <a:rPr lang="en-US" altLang="ko-KR" sz="1600" dirty="0" smtClean="0">
                <a:sym typeface="Wingdings" panose="05000000000000000000" pitchFamily="2" charset="2"/>
              </a:rPr>
              <a:t>Name: GAL_220, number=220, message="Not I, but Christ" 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 객체들의 내용은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sz="1600" dirty="0" smtClean="0">
                <a:sym typeface="Wingdings" panose="05000000000000000000" pitchFamily="2" charset="2"/>
              </a:rPr>
              <a:t>에 추가하며 각각  나타내십시오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76987" y="4552417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865858" y="4527067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930943" y="4743832"/>
            <a:ext cx="2304606" cy="536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851" y="4729516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722139" y="4916786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469946" y="5335694"/>
            <a:ext cx="732127" cy="13532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677183" y="5505211"/>
            <a:ext cx="2723056" cy="786396"/>
            <a:chOff x="1877516" y="5395697"/>
            <a:chExt cx="2723056" cy="786396"/>
          </a:xfrm>
        </p:grpSpPr>
        <p:sp>
          <p:nvSpPr>
            <p:cNvPr id="42" name="TextBox 41"/>
            <p:cNvSpPr txBox="1"/>
            <p:nvPr/>
          </p:nvSpPr>
          <p:spPr>
            <a:xfrm>
              <a:off x="2266279" y="5658873"/>
              <a:ext cx="233429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220</a:t>
              </a:r>
            </a:p>
            <a:p>
              <a:r>
                <a:rPr lang="en-US" altLang="ko-KR" sz="1400" dirty="0" smtClean="0"/>
                <a:t>message: Not I but Christ</a:t>
              </a:r>
              <a:endParaRPr lang="ko-KR" altLang="en-US" sz="14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GAL_220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38883" y="4852156"/>
            <a:ext cx="1542279" cy="4383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53237" y="4845274"/>
            <a:ext cx="1542279" cy="438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07061" y="5665240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(GAL_220)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22757" y="511657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54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23665</TotalTime>
  <Words>15418</Words>
  <Application>Microsoft Office PowerPoint</Application>
  <PresentationFormat>와이드스크린</PresentationFormat>
  <Paragraphs>2200</Paragraphs>
  <Slides>144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144</vt:i4>
      </vt:variant>
    </vt:vector>
  </HeadingPairs>
  <TitlesOfParts>
    <vt:vector size="157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1343</cp:revision>
  <dcterms:created xsi:type="dcterms:W3CDTF">2014-02-12T09:15:05Z</dcterms:created>
  <dcterms:modified xsi:type="dcterms:W3CDTF">2020-07-28T03:23:39Z</dcterms:modified>
</cp:coreProperties>
</file>