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310" r:id="rId5"/>
    <p:sldId id="259" r:id="rId6"/>
    <p:sldId id="339" r:id="rId7"/>
    <p:sldId id="341" r:id="rId8"/>
    <p:sldId id="262" r:id="rId9"/>
    <p:sldId id="342" r:id="rId10"/>
    <p:sldId id="343" r:id="rId11"/>
    <p:sldId id="340" r:id="rId12"/>
    <p:sldId id="344" r:id="rId13"/>
    <p:sldId id="267" r:id="rId14"/>
    <p:sldId id="337" r:id="rId15"/>
    <p:sldId id="345" r:id="rId16"/>
    <p:sldId id="272" r:id="rId17"/>
    <p:sldId id="338" r:id="rId18"/>
    <p:sldId id="276" r:id="rId19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52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04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656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207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759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311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863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414" algn="l" defTabSz="77910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48C"/>
    <a:srgbClr val="FEBCBA"/>
    <a:srgbClr val="BDDDF1"/>
    <a:srgbClr val="FC6460"/>
    <a:srgbClr val="9ACCEA"/>
    <a:srgbClr val="85B6FF"/>
    <a:srgbClr val="EBF3FF"/>
    <a:srgbClr val="0BB983"/>
    <a:srgbClr val="0BBD86"/>
    <a:srgbClr val="0B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B2D88-0F61-43FD-AB21-9CC3CBACE64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ADBF-0AE3-4985-811B-3F5C39162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2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2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2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1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1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2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0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2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89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9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52" indent="0">
              <a:buNone/>
              <a:defRPr sz="2400"/>
            </a:lvl2pPr>
            <a:lvl3pPr marL="779104" indent="0">
              <a:buNone/>
              <a:defRPr sz="2000"/>
            </a:lvl3pPr>
            <a:lvl4pPr marL="1168656" indent="0">
              <a:buNone/>
              <a:defRPr sz="1700"/>
            </a:lvl4pPr>
            <a:lvl5pPr marL="1558207" indent="0">
              <a:buNone/>
              <a:defRPr sz="1700"/>
            </a:lvl5pPr>
            <a:lvl6pPr marL="1947759" indent="0">
              <a:buNone/>
              <a:defRPr sz="1700"/>
            </a:lvl6pPr>
            <a:lvl7pPr marL="2337311" indent="0">
              <a:buNone/>
              <a:defRPr sz="1700"/>
            </a:lvl7pPr>
            <a:lvl8pPr marL="2726863" indent="0">
              <a:buNone/>
              <a:defRPr sz="1700"/>
            </a:lvl8pPr>
            <a:lvl9pPr marL="3116414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2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1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1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70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4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4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66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3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2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9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52" indent="0">
              <a:buNone/>
              <a:defRPr sz="2400"/>
            </a:lvl2pPr>
            <a:lvl3pPr marL="779104" indent="0">
              <a:buNone/>
              <a:defRPr sz="2000"/>
            </a:lvl3pPr>
            <a:lvl4pPr marL="1168656" indent="0">
              <a:buNone/>
              <a:defRPr sz="1700"/>
            </a:lvl4pPr>
            <a:lvl5pPr marL="1558207" indent="0">
              <a:buNone/>
              <a:defRPr sz="1700"/>
            </a:lvl5pPr>
            <a:lvl6pPr marL="1947759" indent="0">
              <a:buNone/>
              <a:defRPr sz="1700"/>
            </a:lvl6pPr>
            <a:lvl7pPr marL="2337311" indent="0">
              <a:buNone/>
              <a:defRPr sz="1700"/>
            </a:lvl7pPr>
            <a:lvl8pPr marL="2726863" indent="0">
              <a:buNone/>
              <a:defRPr sz="1700"/>
            </a:lvl8pPr>
            <a:lvl9pPr marL="3116414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6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1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05981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52" indent="0">
              <a:buNone/>
              <a:defRPr sz="1700" b="1"/>
            </a:lvl2pPr>
            <a:lvl3pPr marL="779104" indent="0">
              <a:buNone/>
              <a:defRPr sz="1500" b="1"/>
            </a:lvl3pPr>
            <a:lvl4pPr marL="1168656" indent="0">
              <a:buNone/>
              <a:defRPr sz="1400" b="1"/>
            </a:lvl4pPr>
            <a:lvl5pPr marL="1558207" indent="0">
              <a:buNone/>
              <a:defRPr sz="1400" b="1"/>
            </a:lvl5pPr>
            <a:lvl6pPr marL="1947759" indent="0">
              <a:buNone/>
              <a:defRPr sz="1400" b="1"/>
            </a:lvl6pPr>
            <a:lvl7pPr marL="2337311" indent="0">
              <a:buNone/>
              <a:defRPr sz="1400" b="1"/>
            </a:lvl7pPr>
            <a:lvl8pPr marL="2726863" indent="0">
              <a:buNone/>
              <a:defRPr sz="1400" b="1"/>
            </a:lvl8pPr>
            <a:lvl9pPr marL="3116414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52" indent="0">
              <a:buNone/>
              <a:defRPr sz="2400"/>
            </a:lvl2pPr>
            <a:lvl3pPr marL="779104" indent="0">
              <a:buNone/>
              <a:defRPr sz="2000"/>
            </a:lvl3pPr>
            <a:lvl4pPr marL="1168656" indent="0">
              <a:buNone/>
              <a:defRPr sz="1700"/>
            </a:lvl4pPr>
            <a:lvl5pPr marL="1558207" indent="0">
              <a:buNone/>
              <a:defRPr sz="1700"/>
            </a:lvl5pPr>
            <a:lvl6pPr marL="1947759" indent="0">
              <a:buNone/>
              <a:defRPr sz="1700"/>
            </a:lvl6pPr>
            <a:lvl7pPr marL="2337311" indent="0">
              <a:buNone/>
              <a:defRPr sz="1700"/>
            </a:lvl7pPr>
            <a:lvl8pPr marL="2726863" indent="0">
              <a:buNone/>
              <a:defRPr sz="1700"/>
            </a:lvl8pPr>
            <a:lvl9pPr marL="3116414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52" indent="0">
              <a:buNone/>
              <a:defRPr sz="1000"/>
            </a:lvl2pPr>
            <a:lvl3pPr marL="779104" indent="0">
              <a:buNone/>
              <a:defRPr sz="900"/>
            </a:lvl3pPr>
            <a:lvl4pPr marL="1168656" indent="0">
              <a:buNone/>
              <a:defRPr sz="800"/>
            </a:lvl4pPr>
            <a:lvl5pPr marL="1558207" indent="0">
              <a:buNone/>
              <a:defRPr sz="800"/>
            </a:lvl5pPr>
            <a:lvl6pPr marL="1947759" indent="0">
              <a:buNone/>
              <a:defRPr sz="800"/>
            </a:lvl6pPr>
            <a:lvl7pPr marL="2337311" indent="0">
              <a:buNone/>
              <a:defRPr sz="800"/>
            </a:lvl7pPr>
            <a:lvl8pPr marL="2726863" indent="0">
              <a:buNone/>
              <a:defRPr sz="800"/>
            </a:lvl8pPr>
            <a:lvl9pPr marL="3116414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11" tIns="38955" rIns="77911" bIns="3895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1" tIns="38955" rIns="77911" bIns="3895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104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3" indent="-292163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22" indent="-243469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8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31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84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3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8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8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9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2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0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56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07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59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11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63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1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11" tIns="38955" rIns="77911" bIns="3895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1" tIns="38955" rIns="77911" bIns="3895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79104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3" indent="-292163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22" indent="-243469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8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31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84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3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8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8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9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2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0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56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07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59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11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63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1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11" tIns="38955" rIns="77911" bIns="3895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1" tIns="38955" rIns="77911" bIns="3895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77911" tIns="38955" rIns="77911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779104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3" indent="-292163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22" indent="-243469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8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31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84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3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86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8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90" indent="-194775" algn="l" defTabSz="779104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52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0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56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07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59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311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63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414" algn="l" defTabSz="779104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544" y="1530652"/>
            <a:ext cx="4074321" cy="334994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recognition using neural network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40" y="1950101"/>
            <a:ext cx="858826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Project II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77547" y="1887452"/>
            <a:ext cx="39384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2" y="4150195"/>
            <a:ext cx="2304256" cy="365771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Submission Date: November 7th, 2018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Professor: Sung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Young Prof.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161" y="2102501"/>
            <a:ext cx="1508042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>
            <a:defPPr>
              <a:defRPr lang="ko-KR"/>
            </a:defPPr>
            <a:lvl1pPr>
              <a:defRPr sz="1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Proposal Presentation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4168" y="4001230"/>
            <a:ext cx="2736304" cy="227272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201401210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Hyeongwon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31879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1128130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ethod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45" name="직선 연결선 744">
            <a:extLst>
              <a:ext uri="{FF2B5EF4-FFF2-40B4-BE49-F238E27FC236}">
                <a16:creationId xmlns:a16="http://schemas.microsoft.com/office/drawing/2014/main" xmlns="" id="{636E5942-D11C-4141-94AB-3C4FC6A5AE3B}"/>
              </a:ext>
            </a:extLst>
          </p:cNvPr>
          <p:cNvCxnSpPr>
            <a:cxnSpLocks/>
          </p:cNvCxnSpPr>
          <p:nvPr/>
        </p:nvCxnSpPr>
        <p:spPr>
          <a:xfrm>
            <a:off x="690196" y="911506"/>
            <a:ext cx="10734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FC3A430-E84E-40C6-876B-4C277677ABA4}"/>
              </a:ext>
            </a:extLst>
          </p:cNvPr>
          <p:cNvGrpSpPr/>
          <p:nvPr/>
        </p:nvGrpSpPr>
        <p:grpSpPr>
          <a:xfrm>
            <a:off x="2987269" y="1456497"/>
            <a:ext cx="2101218" cy="323165"/>
            <a:chOff x="1859425" y="1573567"/>
            <a:chExt cx="2101218" cy="323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5BA1C83F-A79C-4D14-A5F4-20671163391C}"/>
                </a:ext>
              </a:extLst>
            </p:cNvPr>
            <p:cNvSpPr txBox="1"/>
            <p:nvPr/>
          </p:nvSpPr>
          <p:spPr>
            <a:xfrm>
              <a:off x="2195736" y="1573567"/>
              <a:ext cx="17649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Collect voice data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674798B-5438-4738-AAED-EED04663215B}"/>
                </a:ext>
              </a:extLst>
            </p:cNvPr>
            <p:cNvGrpSpPr/>
            <p:nvPr/>
          </p:nvGrpSpPr>
          <p:grpSpPr>
            <a:xfrm>
              <a:off x="1859425" y="1627137"/>
              <a:ext cx="216024" cy="216024"/>
              <a:chOff x="2123728" y="892706"/>
              <a:chExt cx="216024" cy="216024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xmlns="" id="{B4978583-3E7E-4A5C-8CAE-5F005FD91B56}"/>
                  </a:ext>
                </a:extLst>
              </p:cNvPr>
              <p:cNvSpPr/>
              <p:nvPr/>
            </p:nvSpPr>
            <p:spPr>
              <a:xfrm>
                <a:off x="2123728" y="892706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B479652-0357-492E-9561-0774DEAB691C}"/>
                  </a:ext>
                </a:extLst>
              </p:cNvPr>
              <p:cNvSpPr txBox="1"/>
              <p:nvPr/>
            </p:nvSpPr>
            <p:spPr>
              <a:xfrm>
                <a:off x="2208881" y="892996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C1C0A25-221D-4F93-8F4F-A0BF89241C2C}"/>
              </a:ext>
            </a:extLst>
          </p:cNvPr>
          <p:cNvGrpSpPr/>
          <p:nvPr/>
        </p:nvGrpSpPr>
        <p:grpSpPr>
          <a:xfrm>
            <a:off x="2987269" y="1974955"/>
            <a:ext cx="3548175" cy="323165"/>
            <a:chOff x="1859425" y="1995686"/>
            <a:chExt cx="3548175" cy="323165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29E95014-26C7-473A-9DFE-390A905BF992}"/>
                </a:ext>
              </a:extLst>
            </p:cNvPr>
            <p:cNvSpPr txBox="1"/>
            <p:nvPr/>
          </p:nvSpPr>
          <p:spPr>
            <a:xfrm>
              <a:off x="2187744" y="1995686"/>
              <a:ext cx="32198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Adjust voice data and secure data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xmlns="" id="{BB988DD8-626D-47A1-B7A4-2D12C7498FEA}"/>
                </a:ext>
              </a:extLst>
            </p:cNvPr>
            <p:cNvGrpSpPr/>
            <p:nvPr/>
          </p:nvGrpSpPr>
          <p:grpSpPr>
            <a:xfrm>
              <a:off x="1859425" y="2049256"/>
              <a:ext cx="216024" cy="216024"/>
              <a:chOff x="2123728" y="892706"/>
              <a:chExt cx="216024" cy="216024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xmlns="" id="{A4038FFE-188A-4932-B547-133D6B4AE25A}"/>
                  </a:ext>
                </a:extLst>
              </p:cNvPr>
              <p:cNvSpPr/>
              <p:nvPr/>
            </p:nvSpPr>
            <p:spPr>
              <a:xfrm>
                <a:off x="2123728" y="892706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xmlns="" id="{9B99B102-1197-4105-B235-D7931A0933FA}"/>
                  </a:ext>
                </a:extLst>
              </p:cNvPr>
              <p:cNvSpPr txBox="1"/>
              <p:nvPr/>
            </p:nvSpPr>
            <p:spPr>
              <a:xfrm>
                <a:off x="2208881" y="892996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69FB39F-4F11-42B5-9FAE-0CCBC3920A72}"/>
              </a:ext>
            </a:extLst>
          </p:cNvPr>
          <p:cNvGrpSpPr/>
          <p:nvPr/>
        </p:nvGrpSpPr>
        <p:grpSpPr>
          <a:xfrm>
            <a:off x="2987269" y="2493413"/>
            <a:ext cx="2262333" cy="323165"/>
            <a:chOff x="1859425" y="2417805"/>
            <a:chExt cx="2262333" cy="32316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3AC97A22-34B5-4FC9-887A-48EB291DB3A3}"/>
                </a:ext>
              </a:extLst>
            </p:cNvPr>
            <p:cNvSpPr txBox="1"/>
            <p:nvPr/>
          </p:nvSpPr>
          <p:spPr>
            <a:xfrm>
              <a:off x="2179752" y="2417805"/>
              <a:ext cx="19420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preprocessing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xmlns="" id="{17476787-4837-4583-BF84-8B7A3790C14B}"/>
                </a:ext>
              </a:extLst>
            </p:cNvPr>
            <p:cNvGrpSpPr/>
            <p:nvPr/>
          </p:nvGrpSpPr>
          <p:grpSpPr>
            <a:xfrm>
              <a:off x="1859425" y="2471375"/>
              <a:ext cx="216024" cy="216024"/>
              <a:chOff x="2123728" y="892706"/>
              <a:chExt cx="216024" cy="216024"/>
            </a:xfrm>
          </p:grpSpPr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77B1C039-54AC-4C27-A99C-42740DA15424}"/>
                  </a:ext>
                </a:extLst>
              </p:cNvPr>
              <p:cNvSpPr/>
              <p:nvPr/>
            </p:nvSpPr>
            <p:spPr>
              <a:xfrm>
                <a:off x="2123728" y="892706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xmlns="" id="{CEDAF32F-A47F-47A8-BDBE-F322F33BCAA6}"/>
                  </a:ext>
                </a:extLst>
              </p:cNvPr>
              <p:cNvSpPr txBox="1"/>
              <p:nvPr/>
            </p:nvSpPr>
            <p:spPr>
              <a:xfrm>
                <a:off x="2208881" y="892996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2AB2C34-DDB9-4709-A2F5-8CDA403D43A8}"/>
              </a:ext>
            </a:extLst>
          </p:cNvPr>
          <p:cNvGrpSpPr/>
          <p:nvPr/>
        </p:nvGrpSpPr>
        <p:grpSpPr>
          <a:xfrm>
            <a:off x="2987269" y="3011871"/>
            <a:ext cx="3361055" cy="323165"/>
            <a:chOff x="1859425" y="2839924"/>
            <a:chExt cx="3361055" cy="32316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524C891C-8656-4F00-974F-6C9C2A5643A1}"/>
                </a:ext>
              </a:extLst>
            </p:cNvPr>
            <p:cNvSpPr txBox="1"/>
            <p:nvPr/>
          </p:nvSpPr>
          <p:spPr>
            <a:xfrm>
              <a:off x="2171760" y="2839924"/>
              <a:ext cx="30487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training on neural network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xmlns="" id="{71062CA5-A318-45B8-B411-1313F90D4267}"/>
                </a:ext>
              </a:extLst>
            </p:cNvPr>
            <p:cNvGrpSpPr/>
            <p:nvPr/>
          </p:nvGrpSpPr>
          <p:grpSpPr>
            <a:xfrm>
              <a:off x="1859425" y="2893494"/>
              <a:ext cx="216024" cy="216024"/>
              <a:chOff x="2123728" y="892706"/>
              <a:chExt cx="216024" cy="216024"/>
            </a:xfrm>
          </p:grpSpPr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xmlns="" id="{1181119F-2189-4D8C-8D27-0A56873962DB}"/>
                  </a:ext>
                </a:extLst>
              </p:cNvPr>
              <p:cNvSpPr/>
              <p:nvPr/>
            </p:nvSpPr>
            <p:spPr>
              <a:xfrm>
                <a:off x="2123728" y="892706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xmlns="" id="{F5D17F89-80DB-4107-8CEA-66292FF9FDA4}"/>
                  </a:ext>
                </a:extLst>
              </p:cNvPr>
              <p:cNvSpPr txBox="1"/>
              <p:nvPr/>
            </p:nvSpPr>
            <p:spPr>
              <a:xfrm>
                <a:off x="2208881" y="892996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E716F58-3B0D-473A-90C6-35C6254377D5}"/>
              </a:ext>
            </a:extLst>
          </p:cNvPr>
          <p:cNvGrpSpPr/>
          <p:nvPr/>
        </p:nvGrpSpPr>
        <p:grpSpPr>
          <a:xfrm>
            <a:off x="2987269" y="3530329"/>
            <a:ext cx="2058413" cy="323165"/>
            <a:chOff x="1859425" y="3262043"/>
            <a:chExt cx="2058413" cy="323165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8B6E7DE9-76E3-4A09-AA90-EC88D457CCC1}"/>
                </a:ext>
              </a:extLst>
            </p:cNvPr>
            <p:cNvSpPr txBox="1"/>
            <p:nvPr/>
          </p:nvSpPr>
          <p:spPr>
            <a:xfrm>
              <a:off x="2163768" y="3262043"/>
              <a:ext cx="1754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Voice recognition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xmlns="" id="{029A725B-B1C1-43E1-9CFB-2F83802510CE}"/>
                </a:ext>
              </a:extLst>
            </p:cNvPr>
            <p:cNvGrpSpPr/>
            <p:nvPr/>
          </p:nvGrpSpPr>
          <p:grpSpPr>
            <a:xfrm>
              <a:off x="1859425" y="3315613"/>
              <a:ext cx="216024" cy="216024"/>
              <a:chOff x="2123728" y="892706"/>
              <a:chExt cx="216024" cy="216024"/>
            </a:xfrm>
          </p:grpSpPr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xmlns="" id="{9F7CDBDF-D3D7-4185-AB25-4237B299FBFB}"/>
                  </a:ext>
                </a:extLst>
              </p:cNvPr>
              <p:cNvSpPr/>
              <p:nvPr/>
            </p:nvSpPr>
            <p:spPr>
              <a:xfrm>
                <a:off x="2123728" y="892706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xmlns="" id="{45848483-456B-49BD-A823-6BEACEAB52FE}"/>
                  </a:ext>
                </a:extLst>
              </p:cNvPr>
              <p:cNvSpPr txBox="1"/>
              <p:nvPr/>
            </p:nvSpPr>
            <p:spPr>
              <a:xfrm>
                <a:off x="2208881" y="892996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E1B01D4-AE17-4BAC-981D-8A8E9CED7166}"/>
              </a:ext>
            </a:extLst>
          </p:cNvPr>
          <p:cNvGrpSpPr/>
          <p:nvPr/>
        </p:nvGrpSpPr>
        <p:grpSpPr>
          <a:xfrm>
            <a:off x="2987269" y="4048785"/>
            <a:ext cx="1045274" cy="323165"/>
            <a:chOff x="1859425" y="3684162"/>
            <a:chExt cx="1045274" cy="32316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6DEB78D7-C777-4958-BA90-D0FC4C08BAF2}"/>
                </a:ext>
              </a:extLst>
            </p:cNvPr>
            <p:cNvSpPr txBox="1"/>
            <p:nvPr/>
          </p:nvSpPr>
          <p:spPr>
            <a:xfrm>
              <a:off x="2155776" y="3684162"/>
              <a:ext cx="7489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Result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C2ADDCBE-5120-4B27-9254-D8FE1462D115}"/>
                </a:ext>
              </a:extLst>
            </p:cNvPr>
            <p:cNvGrpSpPr/>
            <p:nvPr/>
          </p:nvGrpSpPr>
          <p:grpSpPr>
            <a:xfrm>
              <a:off x="1859425" y="3737732"/>
              <a:ext cx="216024" cy="216024"/>
              <a:chOff x="1859425" y="3737732"/>
              <a:chExt cx="216024" cy="216024"/>
            </a:xfrm>
          </p:grpSpPr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xmlns="" id="{8D9A193E-E1D6-4E35-8F05-A7EE59A8B1EC}"/>
                  </a:ext>
                </a:extLst>
              </p:cNvPr>
              <p:cNvSpPr/>
              <p:nvPr/>
            </p:nvSpPr>
            <p:spPr>
              <a:xfrm>
                <a:off x="1859425" y="3737732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xmlns="" id="{1295F2F7-A112-4BFD-9327-BC817F890A17}"/>
                  </a:ext>
                </a:extLst>
              </p:cNvPr>
              <p:cNvSpPr txBox="1"/>
              <p:nvPr/>
            </p:nvSpPr>
            <p:spPr>
              <a:xfrm>
                <a:off x="1944578" y="3738022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1091261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15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2523128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Core technology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0" y="2672650"/>
            <a:ext cx="2133213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Hardware &amp; Software, technology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2833533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Hardware &amp; Software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90196" y="911506"/>
            <a:ext cx="28335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475656" y="1990053"/>
            <a:ext cx="2664296" cy="1830723"/>
            <a:chOff x="871032" y="1995686"/>
            <a:chExt cx="2664296" cy="1830723"/>
          </a:xfrm>
        </p:grpSpPr>
        <p:pic>
          <p:nvPicPr>
            <p:cNvPr id="3074" name="Picture 2" descr="C:\Users\User\Desktop\arduinotitl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546" y="2285474"/>
              <a:ext cx="1507268" cy="100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15582" y="3399878"/>
              <a:ext cx="2615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 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voice data and output result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871032" y="1995686"/>
              <a:ext cx="2664296" cy="183072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76056" y="1990053"/>
            <a:ext cx="2664296" cy="1830723"/>
            <a:chOff x="5076056" y="1995686"/>
            <a:chExt cx="2664296" cy="1830723"/>
          </a:xfrm>
        </p:grpSpPr>
        <p:pic>
          <p:nvPicPr>
            <p:cNvPr id="3075" name="Picture 3" descr="C:\Users\User\Desktop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605" y="2285474"/>
              <a:ext cx="1451619" cy="614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User\Desktop\TensorFlowLogo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671649"/>
              <a:ext cx="889704" cy="74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136605" y="3443080"/>
              <a:ext cx="2543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training &amp; voice recognition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559" y="2749464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076056" y="1995686"/>
              <a:ext cx="2664296" cy="183072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7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1590436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Technology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90196" y="911506"/>
            <a:ext cx="15904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User\Desktop\B4d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02821"/>
            <a:ext cx="3267973" cy="19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User\Desktop\umKr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35" y="2013413"/>
            <a:ext cx="2788320" cy="20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063201" y="1584328"/>
            <a:ext cx="2182693" cy="276999"/>
            <a:chOff x="1187624" y="1584328"/>
            <a:chExt cx="2182693" cy="2769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B4978583-3E7E-4A5C-8CAE-5F005FD91B56}"/>
                </a:ext>
              </a:extLst>
            </p:cNvPr>
            <p:cNvSpPr/>
            <p:nvPr/>
          </p:nvSpPr>
          <p:spPr>
            <a:xfrm>
              <a:off x="1187624" y="1614815"/>
              <a:ext cx="216024" cy="216024"/>
            </a:xfrm>
            <a:prstGeom prst="ellipse">
              <a:avLst/>
            </a:prstGeom>
            <a:solidFill>
              <a:srgbClr val="56B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B479652-0357-492E-9561-0774DEAB691C}"/>
                </a:ext>
              </a:extLst>
            </p:cNvPr>
            <p:cNvSpPr txBox="1"/>
            <p:nvPr/>
          </p:nvSpPr>
          <p:spPr>
            <a:xfrm>
              <a:off x="1272777" y="1615105"/>
              <a:ext cx="45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4018" y="1584328"/>
              <a:ext cx="1936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Librosa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(python module)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48064" y="1584327"/>
            <a:ext cx="747749" cy="276999"/>
            <a:chOff x="5292080" y="1584327"/>
            <a:chExt cx="747749" cy="276999"/>
          </a:xfrm>
        </p:grpSpPr>
        <p:grpSp>
          <p:nvGrpSpPr>
            <p:cNvPr id="15" name="그룹 14"/>
            <p:cNvGrpSpPr/>
            <p:nvPr/>
          </p:nvGrpSpPr>
          <p:grpSpPr>
            <a:xfrm>
              <a:off x="5292080" y="1614815"/>
              <a:ext cx="216024" cy="216024"/>
              <a:chOff x="2987269" y="2028525"/>
              <a:chExt cx="216024" cy="216024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A4038FFE-188A-4932-B547-133D6B4AE25A}"/>
                  </a:ext>
                </a:extLst>
              </p:cNvPr>
              <p:cNvSpPr/>
              <p:nvPr/>
            </p:nvSpPr>
            <p:spPr>
              <a:xfrm>
                <a:off x="2987269" y="2028525"/>
                <a:ext cx="216024" cy="216024"/>
              </a:xfrm>
              <a:prstGeom prst="ellipse">
                <a:avLst/>
              </a:prstGeom>
              <a:solidFill>
                <a:srgbClr val="56B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9B99B102-1197-4105-B235-D7931A0933FA}"/>
                  </a:ext>
                </a:extLst>
              </p:cNvPr>
              <p:cNvSpPr txBox="1"/>
              <p:nvPr/>
            </p:nvSpPr>
            <p:spPr>
              <a:xfrm>
                <a:off x="3072422" y="2028815"/>
                <a:ext cx="457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</a:t>
                </a:r>
                <a:endParaRPr lang="ko-KR" altLang="en-US" sz="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34562" y="158432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DNN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8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1091261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15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1974644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3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Future </a:t>
            </a:r>
            <a:r>
              <a:rPr lang="en-US" altLang="ko-KR" sz="23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23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lans</a:t>
            </a:r>
            <a:endParaRPr lang="en-US" altLang="ko-KR" sz="23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5" y="2672650"/>
            <a:ext cx="491738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Plans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849208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90196" y="911506"/>
            <a:ext cx="8492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604891" y="1736167"/>
            <a:ext cx="3934219" cy="1958094"/>
            <a:chOff x="2627784" y="1736167"/>
            <a:chExt cx="3934219" cy="1958094"/>
          </a:xfrm>
        </p:grpSpPr>
        <p:sp>
          <p:nvSpPr>
            <p:cNvPr id="7" name="TextBox 6"/>
            <p:cNvSpPr txBox="1"/>
            <p:nvPr/>
          </p:nvSpPr>
          <p:spPr>
            <a:xfrm>
              <a:off x="3971325" y="1736167"/>
              <a:ext cx="12471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Collect data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59235" y="2553632"/>
              <a:ext cx="38713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training and reinforcement learning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27784" y="3371096"/>
              <a:ext cx="39342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Recognize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voice and output 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correct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result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8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8091" y="2077730"/>
            <a:ext cx="1758303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You.</a:t>
            </a:r>
            <a:endParaRPr lang="ko-KR" altLang="en-US" sz="2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988" y="1455121"/>
            <a:ext cx="1022332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ontents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279199" y="1684077"/>
            <a:ext cx="0" cy="34594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256339" y="164513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46845" y="2170270"/>
            <a:ext cx="1112100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01. Introduction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6845" y="2754662"/>
            <a:ext cx="1358963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02. Project overview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6845" y="3923445"/>
            <a:ext cx="1128130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04. Future plans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6845" y="3339054"/>
            <a:ext cx="1346139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03. Core technology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1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1091261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1961820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2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2592288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6667" y="2672650"/>
            <a:ext cx="1224311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Voice recognition 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2350580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recognition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420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Desktop\20180727_0636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35646"/>
            <a:ext cx="547260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97ED58-A081-4A35-AA5B-5F18E236EF44}"/>
              </a:ext>
            </a:extLst>
          </p:cNvPr>
          <p:cNvSpPr txBox="1"/>
          <p:nvPr/>
        </p:nvSpPr>
        <p:spPr>
          <a:xfrm>
            <a:off x="5406290" y="4371950"/>
            <a:ext cx="1960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Source) 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http://blog.cheil.com/33014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2350580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recognition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420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53C4C8-7A22-468F-8D47-A6BB14DC9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r="32281"/>
          <a:stretch/>
        </p:blipFill>
        <p:spPr>
          <a:xfrm>
            <a:off x="3995935" y="1878304"/>
            <a:ext cx="1152130" cy="1600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C084768-8329-46B4-B2AF-BBFF020A0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14099" r="32994" b="8431"/>
          <a:stretch/>
        </p:blipFill>
        <p:spPr>
          <a:xfrm>
            <a:off x="2051720" y="1916524"/>
            <a:ext cx="1152129" cy="15237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498413B-374F-43CA-AB12-0750F5E69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70350"/>
            <a:ext cx="223224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5" y="987574"/>
            <a:ext cx="1091261" cy="1858488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15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15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5" y="2077730"/>
            <a:ext cx="2570961" cy="442716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overview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043608" y="2576106"/>
            <a:ext cx="432048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1" y="2672650"/>
            <a:ext cx="1418273" cy="242661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Data,</a:t>
            </a:r>
            <a:r>
              <a:rPr lang="ko-KR" altLang="en-US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Target, method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757836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7578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User\Desktop\강형원\피피티 참고\179937-business-seo\179937-business-seo\png\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34" y="1923678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C53838-7DB8-4CDF-95AB-560815090960}"/>
              </a:ext>
            </a:extLst>
          </p:cNvPr>
          <p:cNvSpPr txBox="1"/>
          <p:nvPr/>
        </p:nvSpPr>
        <p:spPr>
          <a:xfrm>
            <a:off x="4355976" y="1973434"/>
            <a:ext cx="4833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about 10-20 voice data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Record three times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adjusting the length and height of the voice file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Securing the Number of Data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684F474-212E-4F9F-8D11-F76E8E03AF5B}"/>
              </a:ext>
            </a:extLst>
          </p:cNvPr>
          <p:cNvGrpSpPr/>
          <p:nvPr/>
        </p:nvGrpSpPr>
        <p:grpSpPr>
          <a:xfrm>
            <a:off x="1956955" y="1682100"/>
            <a:ext cx="973991" cy="523220"/>
            <a:chOff x="1907740" y="1446044"/>
            <a:chExt cx="973991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D9BB2A3-54DD-465C-BE74-8C62FC045A8C}"/>
                </a:ext>
              </a:extLst>
            </p:cNvPr>
            <p:cNvSpPr txBox="1"/>
            <p:nvPr/>
          </p:nvSpPr>
          <p:spPr>
            <a:xfrm>
              <a:off x="2006170" y="1446044"/>
              <a:ext cx="875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</a:t>
              </a:r>
              <a:r>
                <a: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EC</a:t>
              </a:r>
              <a:endPara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F126CBB1-2398-474E-B6A3-83862675927C}"/>
                </a:ext>
              </a:extLst>
            </p:cNvPr>
            <p:cNvSpPr/>
            <p:nvPr/>
          </p:nvSpPr>
          <p:spPr>
            <a:xfrm>
              <a:off x="1907740" y="1638948"/>
              <a:ext cx="98430" cy="984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47798CA9-4FAE-4851-8F31-30E3C875AFA9}"/>
              </a:ext>
            </a:extLst>
          </p:cNvPr>
          <p:cNvSpPr/>
          <p:nvPr/>
        </p:nvSpPr>
        <p:spPr>
          <a:xfrm>
            <a:off x="4315173" y="2104564"/>
            <a:ext cx="45720" cy="457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E7ACCA3-6D75-4104-B09F-2BA410BD0771}"/>
              </a:ext>
            </a:extLst>
          </p:cNvPr>
          <p:cNvSpPr/>
          <p:nvPr/>
        </p:nvSpPr>
        <p:spPr>
          <a:xfrm>
            <a:off x="4315173" y="2549628"/>
            <a:ext cx="45720" cy="457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CCD98D0-7DB7-4BBC-9364-D17A5661FA39}"/>
              </a:ext>
            </a:extLst>
          </p:cNvPr>
          <p:cNvSpPr/>
          <p:nvPr/>
        </p:nvSpPr>
        <p:spPr>
          <a:xfrm>
            <a:off x="4315173" y="3017070"/>
            <a:ext cx="45720" cy="457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757836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46" name="그룹 2445">
            <a:extLst>
              <a:ext uri="{FF2B5EF4-FFF2-40B4-BE49-F238E27FC236}">
                <a16:creationId xmlns:a16="http://schemas.microsoft.com/office/drawing/2014/main" xmlns="" id="{BAD2F617-A92B-494F-A63F-78DFDA6FCE59}"/>
              </a:ext>
            </a:extLst>
          </p:cNvPr>
          <p:cNvGrpSpPr/>
          <p:nvPr/>
        </p:nvGrpSpPr>
        <p:grpSpPr>
          <a:xfrm>
            <a:off x="1763688" y="2022027"/>
            <a:ext cx="1620986" cy="1620986"/>
            <a:chOff x="1763688" y="2022027"/>
            <a:chExt cx="1620986" cy="1620986"/>
          </a:xfrm>
        </p:grpSpPr>
        <p:sp>
          <p:nvSpPr>
            <p:cNvPr id="2436" name="타원 2435">
              <a:extLst>
                <a:ext uri="{FF2B5EF4-FFF2-40B4-BE49-F238E27FC236}">
                  <a16:creationId xmlns:a16="http://schemas.microsoft.com/office/drawing/2014/main" xmlns="" id="{BD7FA838-DC28-40FF-97FD-BB9E2A73BCA5}"/>
                </a:ext>
              </a:extLst>
            </p:cNvPr>
            <p:cNvSpPr/>
            <p:nvPr/>
          </p:nvSpPr>
          <p:spPr>
            <a:xfrm>
              <a:off x="1763688" y="2022027"/>
              <a:ext cx="1620986" cy="16209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37" name="그룹 2436">
              <a:extLst>
                <a:ext uri="{FF2B5EF4-FFF2-40B4-BE49-F238E27FC236}">
                  <a16:creationId xmlns:a16="http://schemas.microsoft.com/office/drawing/2014/main" xmlns="" id="{4FB31916-DC29-428D-959A-0B5794A3E6FD}"/>
                </a:ext>
              </a:extLst>
            </p:cNvPr>
            <p:cNvGrpSpPr/>
            <p:nvPr/>
          </p:nvGrpSpPr>
          <p:grpSpPr>
            <a:xfrm>
              <a:off x="1987589" y="2551333"/>
              <a:ext cx="1173184" cy="562373"/>
              <a:chOff x="971600" y="1527634"/>
              <a:chExt cx="2376264" cy="1332148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33B551D9-73DF-406B-868D-9C3ABA4843C6}"/>
                  </a:ext>
                </a:extLst>
              </p:cNvPr>
              <p:cNvCxnSpPr/>
              <p:nvPr/>
            </p:nvCxnSpPr>
            <p:spPr>
              <a:xfrm>
                <a:off x="971600" y="2193708"/>
                <a:ext cx="23762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xmlns="" id="{B48595D4-8008-408A-886B-AAD72D173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516A0E00-0419-4551-8786-7681A4D93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94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xmlns="" id="{5E580B52-E41D-4BD5-8AD3-BD34BAA5E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380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60ECF955-8687-4116-BB55-5E3E43B3F0D2}"/>
                  </a:ext>
                </a:extLst>
              </p:cNvPr>
              <p:cNvCxnSpPr/>
              <p:nvPr/>
            </p:nvCxnSpPr>
            <p:spPr>
              <a:xfrm>
                <a:off x="1193266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FADB9E3B-C05D-4896-98EB-3809EC36E501}"/>
                  </a:ext>
                </a:extLst>
              </p:cNvPr>
              <p:cNvCxnSpPr/>
              <p:nvPr/>
            </p:nvCxnSpPr>
            <p:spPr>
              <a:xfrm>
                <a:off x="1243152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0D1E3A71-510A-4D77-8ABB-77342DFD6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038" y="1905676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595671C0-6F07-4609-9C90-17DCA626A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2924" y="2085696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7EFEDC31-4561-4E20-848E-F3E777721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2810" y="1977684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A4893499-305D-44EF-BF74-0DA5C5D5C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2696" y="2013688"/>
                <a:ext cx="0" cy="36004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B0E70B9D-F68A-487B-9C5B-4F0ED1C19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582" y="1923678"/>
                <a:ext cx="0" cy="54006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8A9D082C-02CE-4C21-BB08-D4D237320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468" y="1905676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E37A2D59-3DBA-476E-9828-92252588E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354" y="1849229"/>
                <a:ext cx="0" cy="6889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28509B3D-D826-4266-9E7C-8C7041DC1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240" y="1831227"/>
                <a:ext cx="0" cy="72496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405440E4-9C8D-45F0-AC6A-2DD528DB5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126" y="1869672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F1438763-C33D-40DE-B2EB-F48955B6E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2012" y="1527634"/>
                <a:ext cx="0" cy="13321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xmlns="" id="{69B0E5A2-60A0-42F8-A0CD-B6FE98879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1898" y="1743658"/>
                <a:ext cx="0" cy="9001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xmlns="" id="{04ACD936-E6D7-4DA1-A120-06E835EC7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784" y="1869672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xmlns="" id="{B8E153FF-1DCC-4FCD-9344-9C328E3C0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670" y="1680651"/>
                <a:ext cx="0" cy="102611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xmlns="" id="{F37CC3D4-31FB-4078-84F2-2C94B5FDE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556" y="1833668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xmlns="" id="{E3F875F2-DB90-4401-8E5A-6BAE68957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442" y="1797664"/>
                <a:ext cx="0" cy="79208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xmlns="" id="{A4659DF9-6303-482D-B62A-E9F09141B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28" y="1959682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xmlns="" id="{DA7BD88E-461A-4314-94F1-CDC3F1BE2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1214" y="1941680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xmlns="" id="{50590459-454D-4328-B481-DD0103565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100" y="1905676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xmlns="" id="{F9BC134C-22A0-4B13-AB78-BE67E1784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986" y="1959682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xmlns="" id="{776C0CA3-92BB-41B0-A9DA-A85972B2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0872" y="1725656"/>
                <a:ext cx="0" cy="936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xmlns="" id="{135C5639-6C76-41ED-A878-18CAE3EC1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58" y="1833668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xmlns="" id="{16D1EA95-E631-4371-A1FF-D04D232A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644" y="1941680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00F55516-2297-49C9-9AAE-EAB5222B1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0530" y="1941680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CA73367D-51C1-4CD8-8CB6-173D10688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416" y="1995686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xmlns="" id="{BD65FDB5-A92F-4935-84D5-D7DACE0FD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302" y="1977684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xmlns="" id="{A8461BA2-594B-4DEB-B292-676ADC805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188" y="1995686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xmlns="" id="{1414916F-5592-471C-B8DF-C9C457E91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074" y="2067694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xmlns="" id="{B8BB8650-44EA-49B7-8B40-3E8936B76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960" y="2067694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xmlns="" id="{DB346AAB-3E84-40E9-ADD0-5279A9D2A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846" y="2085696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xmlns="" id="{06CA7740-33F6-4CC0-BF04-9809578C0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9732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xmlns="" id="{1835F5C8-5880-4C7D-A018-66634F065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618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xmlns="" id="{99975418-2EE5-49B4-9489-5501FBD61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9504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7" name="그룹 2446">
            <a:extLst>
              <a:ext uri="{FF2B5EF4-FFF2-40B4-BE49-F238E27FC236}">
                <a16:creationId xmlns:a16="http://schemas.microsoft.com/office/drawing/2014/main" xmlns="" id="{31C23228-2545-4CE6-8011-4A0DFBD3490D}"/>
              </a:ext>
            </a:extLst>
          </p:cNvPr>
          <p:cNvGrpSpPr/>
          <p:nvPr/>
        </p:nvGrpSpPr>
        <p:grpSpPr>
          <a:xfrm>
            <a:off x="5590365" y="955858"/>
            <a:ext cx="1640276" cy="1640276"/>
            <a:chOff x="5590365" y="955858"/>
            <a:chExt cx="1640276" cy="1640276"/>
          </a:xfrm>
        </p:grpSpPr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xmlns="" id="{AA6E38E5-2AEB-4438-AE26-574D9D9445EF}"/>
                </a:ext>
              </a:extLst>
            </p:cNvPr>
            <p:cNvSpPr/>
            <p:nvPr/>
          </p:nvSpPr>
          <p:spPr>
            <a:xfrm>
              <a:off x="5590365" y="955858"/>
              <a:ext cx="1640276" cy="16402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39" name="그룹 2438">
              <a:extLst>
                <a:ext uri="{FF2B5EF4-FFF2-40B4-BE49-F238E27FC236}">
                  <a16:creationId xmlns:a16="http://schemas.microsoft.com/office/drawing/2014/main" xmlns="" id="{F4DB3544-5B45-4F0D-8DE5-6769B084F4B5}"/>
                </a:ext>
              </a:extLst>
            </p:cNvPr>
            <p:cNvGrpSpPr/>
            <p:nvPr/>
          </p:nvGrpSpPr>
          <p:grpSpPr>
            <a:xfrm>
              <a:off x="5657916" y="1511008"/>
              <a:ext cx="1505175" cy="529978"/>
              <a:chOff x="4223682" y="649728"/>
              <a:chExt cx="4092734" cy="1332148"/>
            </a:xfrm>
          </p:grpSpPr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xmlns="" id="{B887EEC2-0C94-40D3-8B75-E4AA1FD57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266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xmlns="" id="{896AE7F9-626B-4BC0-AC5D-D6CDA1CE7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480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xmlns="" id="{E7B5406F-CE24-4116-B475-E8F2786FF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742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xmlns="" id="{B626D65A-E87B-4DD9-9F01-DDB450329C61}"/>
                  </a:ext>
                </a:extLst>
              </p:cNvPr>
              <p:cNvCxnSpPr/>
              <p:nvPr/>
            </p:nvCxnSpPr>
            <p:spPr>
              <a:xfrm>
                <a:off x="4551956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xmlns="" id="{CDAFE5B7-2AAE-4404-BDCA-9570554668DF}"/>
                  </a:ext>
                </a:extLst>
              </p:cNvPr>
              <p:cNvCxnSpPr/>
              <p:nvPr/>
            </p:nvCxnSpPr>
            <p:spPr>
              <a:xfrm>
                <a:off x="4651432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xmlns="" id="{01D6E02F-30EA-47BF-BD40-8FF10E8D5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908" y="1027770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xmlns="" id="{19996340-530F-42A1-91E0-7677B8A0B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384" y="1207790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xmlns="" id="{EABFD597-B3DD-4426-8822-029693523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860" y="1099778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xmlns="" id="{9781F38D-C962-4053-93F9-E6F69582E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336" y="1135782"/>
                <a:ext cx="0" cy="36004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xmlns="" id="{A94CD34E-980B-4987-AB53-6554B7833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812" y="1045772"/>
                <a:ext cx="0" cy="54006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xmlns="" id="{926BE334-6200-46F9-9771-F42B96E54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8288" y="1027770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xmlns="" id="{B0FC1F68-E6B4-4C69-BE22-E603A9064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7764" y="971323"/>
                <a:ext cx="0" cy="6889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xmlns="" id="{6410600F-AAE3-49BB-AC1D-EE37E2B01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7240" y="953321"/>
                <a:ext cx="0" cy="72496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xmlns="" id="{6BE9C153-2DF4-4D2B-8B81-6DA70B5B8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716" y="991766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xmlns="" id="{7D810E1A-D39F-4318-82FB-7AEC2E536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192" y="649728"/>
                <a:ext cx="0" cy="13321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xmlns="" id="{A74068F8-7DFF-49E2-921C-2598A73EC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668" y="865752"/>
                <a:ext cx="0" cy="9001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xmlns="" id="{871B10F4-8B95-4877-84D0-B6D013B66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5144" y="991766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xmlns="" id="{DE02DA99-3FE4-4AA3-B61D-5450E181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4620" y="802745"/>
                <a:ext cx="0" cy="102611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xmlns="" id="{BB3800B6-985E-47A9-BE35-AEE6AB138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4096" y="955762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 514">
                <a:extLst>
                  <a:ext uri="{FF2B5EF4-FFF2-40B4-BE49-F238E27FC236}">
                    <a16:creationId xmlns:a16="http://schemas.microsoft.com/office/drawing/2014/main" xmlns="" id="{9531616E-ECEB-40C8-9182-D65F02F49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572" y="919758"/>
                <a:ext cx="0" cy="79208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 515">
                <a:extLst>
                  <a:ext uri="{FF2B5EF4-FFF2-40B4-BE49-F238E27FC236}">
                    <a16:creationId xmlns:a16="http://schemas.microsoft.com/office/drawing/2014/main" xmlns="" id="{C372A431-BBD6-44F0-A900-789B0DEA7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3048" y="1081776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 516">
                <a:extLst>
                  <a:ext uri="{FF2B5EF4-FFF2-40B4-BE49-F238E27FC236}">
                    <a16:creationId xmlns:a16="http://schemas.microsoft.com/office/drawing/2014/main" xmlns="" id="{47359C7E-8DDD-4635-91F4-C68A5A95B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2524" y="1063774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연결선 517">
                <a:extLst>
                  <a:ext uri="{FF2B5EF4-FFF2-40B4-BE49-F238E27FC236}">
                    <a16:creationId xmlns:a16="http://schemas.microsoft.com/office/drawing/2014/main" xmlns="" id="{6AF26BD1-0671-444E-97F5-A3A6838A5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000" y="1027770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 518">
                <a:extLst>
                  <a:ext uri="{FF2B5EF4-FFF2-40B4-BE49-F238E27FC236}">
                    <a16:creationId xmlns:a16="http://schemas.microsoft.com/office/drawing/2014/main" xmlns="" id="{D5D27549-E8FD-4FF9-8280-233F5A1B0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476" y="1081776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연결선 519">
                <a:extLst>
                  <a:ext uri="{FF2B5EF4-FFF2-40B4-BE49-F238E27FC236}">
                    <a16:creationId xmlns:a16="http://schemas.microsoft.com/office/drawing/2014/main" xmlns="" id="{907FDF79-CB76-4BB5-B43B-4C3414E02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0952" y="847750"/>
                <a:ext cx="0" cy="936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직선 연결선 520">
                <a:extLst>
                  <a:ext uri="{FF2B5EF4-FFF2-40B4-BE49-F238E27FC236}">
                    <a16:creationId xmlns:a16="http://schemas.microsoft.com/office/drawing/2014/main" xmlns="" id="{394868A4-BD1A-44D3-B6FA-757F82471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0428" y="955762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직선 연결선 521">
                <a:extLst>
                  <a:ext uri="{FF2B5EF4-FFF2-40B4-BE49-F238E27FC236}">
                    <a16:creationId xmlns:a16="http://schemas.microsoft.com/office/drawing/2014/main" xmlns="" id="{3D1D6361-27FA-467E-84BF-196735261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9904" y="1063774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직선 연결선 522">
                <a:extLst>
                  <a:ext uri="{FF2B5EF4-FFF2-40B4-BE49-F238E27FC236}">
                    <a16:creationId xmlns:a16="http://schemas.microsoft.com/office/drawing/2014/main" xmlns="" id="{AFACA2D8-C6FC-4BB7-B735-0FC1AA836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380" y="1063774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직선 연결선 523">
                <a:extLst>
                  <a:ext uri="{FF2B5EF4-FFF2-40B4-BE49-F238E27FC236}">
                    <a16:creationId xmlns:a16="http://schemas.microsoft.com/office/drawing/2014/main" xmlns="" id="{584F62AC-02CE-49D0-AB6A-B84DEF95C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856" y="1117780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직선 연결선 524">
                <a:extLst>
                  <a:ext uri="{FF2B5EF4-FFF2-40B4-BE49-F238E27FC236}">
                    <a16:creationId xmlns:a16="http://schemas.microsoft.com/office/drawing/2014/main" xmlns="" id="{EDA46ECC-A7C4-4972-BD38-6E90E8107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332" y="1099778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직선 연결선 525">
                <a:extLst>
                  <a:ext uri="{FF2B5EF4-FFF2-40B4-BE49-F238E27FC236}">
                    <a16:creationId xmlns:a16="http://schemas.microsoft.com/office/drawing/2014/main" xmlns="" id="{7EAB08B6-AA76-421E-804F-682C2E850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808" y="1117780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직선 연결선 526">
                <a:extLst>
                  <a:ext uri="{FF2B5EF4-FFF2-40B4-BE49-F238E27FC236}">
                    <a16:creationId xmlns:a16="http://schemas.microsoft.com/office/drawing/2014/main" xmlns="" id="{70F5FD78-1ABB-41DC-B1E8-6ACA874A7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7284" y="1189788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직선 연결선 527">
                <a:extLst>
                  <a:ext uri="{FF2B5EF4-FFF2-40B4-BE49-F238E27FC236}">
                    <a16:creationId xmlns:a16="http://schemas.microsoft.com/office/drawing/2014/main" xmlns="" id="{12A020CD-A256-43D5-8B68-1AF57B665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6760" y="1189788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직선 연결선 528">
                <a:extLst>
                  <a:ext uri="{FF2B5EF4-FFF2-40B4-BE49-F238E27FC236}">
                    <a16:creationId xmlns:a16="http://schemas.microsoft.com/office/drawing/2014/main" xmlns="" id="{B9298C92-3418-48E9-A7DF-90DA8B7F1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236" y="1207790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직선 연결선 529">
                <a:extLst>
                  <a:ext uri="{FF2B5EF4-FFF2-40B4-BE49-F238E27FC236}">
                    <a16:creationId xmlns:a16="http://schemas.microsoft.com/office/drawing/2014/main" xmlns="" id="{E1AB5309-5ECE-4C4F-8F7F-346042022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5712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직선 연결선 530">
                <a:extLst>
                  <a:ext uri="{FF2B5EF4-FFF2-40B4-BE49-F238E27FC236}">
                    <a16:creationId xmlns:a16="http://schemas.microsoft.com/office/drawing/2014/main" xmlns="" id="{9EE9A643-42EC-47C2-8E3A-815A54758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188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직선 연결선 531">
                <a:extLst>
                  <a:ext uri="{FF2B5EF4-FFF2-40B4-BE49-F238E27FC236}">
                    <a16:creationId xmlns:a16="http://schemas.microsoft.com/office/drawing/2014/main" xmlns="" id="{0200859A-84CA-4086-9360-C644BDC50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4664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xmlns="" id="{D5205161-36D6-4BE3-83D4-C59F2FF2B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3004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xmlns="" id="{D957A017-31DD-4F3C-801B-3FF4A47B5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218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xmlns="" id="{5C1C8357-5243-4C24-92E3-F8051D66B084}"/>
                  </a:ext>
                </a:extLst>
              </p:cNvPr>
              <p:cNvCxnSpPr/>
              <p:nvPr/>
            </p:nvCxnSpPr>
            <p:spPr>
              <a:xfrm>
                <a:off x="4601694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xmlns="" id="{4A0EDDDF-8878-46B5-81F7-1E061FDC5294}"/>
                  </a:ext>
                </a:extLst>
              </p:cNvPr>
              <p:cNvCxnSpPr/>
              <p:nvPr/>
            </p:nvCxnSpPr>
            <p:spPr>
              <a:xfrm>
                <a:off x="4701170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xmlns="" id="{CD23AEC3-7E77-423B-AB7C-B08C98AB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46" y="1027770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xmlns="" id="{6FB84F0E-A504-4919-9C86-1838F06DA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22" y="1207790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연결선 619">
                <a:extLst>
                  <a:ext uri="{FF2B5EF4-FFF2-40B4-BE49-F238E27FC236}">
                    <a16:creationId xmlns:a16="http://schemas.microsoft.com/office/drawing/2014/main" xmlns="" id="{24201545-340A-4343-B4AD-4F6ABCF6E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9598" y="1099778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 620">
                <a:extLst>
                  <a:ext uri="{FF2B5EF4-FFF2-40B4-BE49-F238E27FC236}">
                    <a16:creationId xmlns:a16="http://schemas.microsoft.com/office/drawing/2014/main" xmlns="" id="{24B0BE3B-4AC8-4812-9561-F2688FD29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074" y="1135782"/>
                <a:ext cx="0" cy="36004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 621">
                <a:extLst>
                  <a:ext uri="{FF2B5EF4-FFF2-40B4-BE49-F238E27FC236}">
                    <a16:creationId xmlns:a16="http://schemas.microsoft.com/office/drawing/2014/main" xmlns="" id="{CEDD0606-E9A8-4FDB-826F-5CDD8F17A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8550" y="1045772"/>
                <a:ext cx="0" cy="54006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 622">
                <a:extLst>
                  <a:ext uri="{FF2B5EF4-FFF2-40B4-BE49-F238E27FC236}">
                    <a16:creationId xmlns:a16="http://schemas.microsoft.com/office/drawing/2014/main" xmlns="" id="{94F92738-CAA7-4CDB-A908-5870DB72C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8026" y="1027770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 623">
                <a:extLst>
                  <a:ext uri="{FF2B5EF4-FFF2-40B4-BE49-F238E27FC236}">
                    <a16:creationId xmlns:a16="http://schemas.microsoft.com/office/drawing/2014/main" xmlns="" id="{ECAA708C-9931-4AEC-9D10-4B46C85F5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7502" y="971323"/>
                <a:ext cx="0" cy="6889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 624">
                <a:extLst>
                  <a:ext uri="{FF2B5EF4-FFF2-40B4-BE49-F238E27FC236}">
                    <a16:creationId xmlns:a16="http://schemas.microsoft.com/office/drawing/2014/main" xmlns="" id="{5532B27E-5FF2-4AC6-A542-7A23DC79E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978" y="953321"/>
                <a:ext cx="0" cy="72496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 625">
                <a:extLst>
                  <a:ext uri="{FF2B5EF4-FFF2-40B4-BE49-F238E27FC236}">
                    <a16:creationId xmlns:a16="http://schemas.microsoft.com/office/drawing/2014/main" xmlns="" id="{998CAC41-DF1E-4B11-8D31-61E251AFF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6454" y="991766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xmlns="" id="{7CBC884F-F6CE-462C-9C8A-0A2CD5CF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5930" y="649728"/>
                <a:ext cx="0" cy="13321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 627">
                <a:extLst>
                  <a:ext uri="{FF2B5EF4-FFF2-40B4-BE49-F238E27FC236}">
                    <a16:creationId xmlns:a16="http://schemas.microsoft.com/office/drawing/2014/main" xmlns="" id="{03F9A0D5-E8D4-400C-AD98-D0C808488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406" y="865752"/>
                <a:ext cx="0" cy="9001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직선 연결선 628">
                <a:extLst>
                  <a:ext uri="{FF2B5EF4-FFF2-40B4-BE49-F238E27FC236}">
                    <a16:creationId xmlns:a16="http://schemas.microsoft.com/office/drawing/2014/main" xmlns="" id="{5A8F60BE-4805-4781-851B-2A8673AE9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882" y="991766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 629">
                <a:extLst>
                  <a:ext uri="{FF2B5EF4-FFF2-40B4-BE49-F238E27FC236}">
                    <a16:creationId xmlns:a16="http://schemas.microsoft.com/office/drawing/2014/main" xmlns="" id="{F8AA6C6B-1D67-4E1C-A232-344A3B91A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58" y="802745"/>
                <a:ext cx="0" cy="102611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직선 연결선 630">
                <a:extLst>
                  <a:ext uri="{FF2B5EF4-FFF2-40B4-BE49-F238E27FC236}">
                    <a16:creationId xmlns:a16="http://schemas.microsoft.com/office/drawing/2014/main" xmlns="" id="{23704F55-4F4F-4F81-B1D7-04BBA6911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834" y="955762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 631">
                <a:extLst>
                  <a:ext uri="{FF2B5EF4-FFF2-40B4-BE49-F238E27FC236}">
                    <a16:creationId xmlns:a16="http://schemas.microsoft.com/office/drawing/2014/main" xmlns="" id="{151C853E-2283-4F61-8A91-2C556000C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310" y="919758"/>
                <a:ext cx="0" cy="79208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>
                <a:extLst>
                  <a:ext uri="{FF2B5EF4-FFF2-40B4-BE49-F238E27FC236}">
                    <a16:creationId xmlns:a16="http://schemas.microsoft.com/office/drawing/2014/main" xmlns="" id="{243D7BC5-304C-418F-877D-28BE0111C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2786" y="1081776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 633">
                <a:extLst>
                  <a:ext uri="{FF2B5EF4-FFF2-40B4-BE49-F238E27FC236}">
                    <a16:creationId xmlns:a16="http://schemas.microsoft.com/office/drawing/2014/main" xmlns="" id="{4B30D55A-A36D-4AAC-BD3D-511A1F341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2262" y="1063774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 634">
                <a:extLst>
                  <a:ext uri="{FF2B5EF4-FFF2-40B4-BE49-F238E27FC236}">
                    <a16:creationId xmlns:a16="http://schemas.microsoft.com/office/drawing/2014/main" xmlns="" id="{E3E348E8-D73B-4B11-BE95-A7BBC2D64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1738" y="1027770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 635">
                <a:extLst>
                  <a:ext uri="{FF2B5EF4-FFF2-40B4-BE49-F238E27FC236}">
                    <a16:creationId xmlns:a16="http://schemas.microsoft.com/office/drawing/2014/main" xmlns="" id="{C9DA5368-16EC-4F85-9808-85A77C86D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1214" y="1081776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 636">
                <a:extLst>
                  <a:ext uri="{FF2B5EF4-FFF2-40B4-BE49-F238E27FC236}">
                    <a16:creationId xmlns:a16="http://schemas.microsoft.com/office/drawing/2014/main" xmlns="" id="{2567A119-EFAA-4C1D-8BC6-F1761E9F8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690" y="847750"/>
                <a:ext cx="0" cy="936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 637">
                <a:extLst>
                  <a:ext uri="{FF2B5EF4-FFF2-40B4-BE49-F238E27FC236}">
                    <a16:creationId xmlns:a16="http://schemas.microsoft.com/office/drawing/2014/main" xmlns="" id="{607BA419-04E2-4305-8C1E-0B820D11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0166" y="955762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 638">
                <a:extLst>
                  <a:ext uri="{FF2B5EF4-FFF2-40B4-BE49-F238E27FC236}">
                    <a16:creationId xmlns:a16="http://schemas.microsoft.com/office/drawing/2014/main" xmlns="" id="{36BB6D1E-306E-44E3-9F08-A305EFFCE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9642" y="1063774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 639">
                <a:extLst>
                  <a:ext uri="{FF2B5EF4-FFF2-40B4-BE49-F238E27FC236}">
                    <a16:creationId xmlns:a16="http://schemas.microsoft.com/office/drawing/2014/main" xmlns="" id="{D1BFB19B-2C97-42F7-B903-EA47A1DBC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9118" y="1063774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직선 연결선 640">
                <a:extLst>
                  <a:ext uri="{FF2B5EF4-FFF2-40B4-BE49-F238E27FC236}">
                    <a16:creationId xmlns:a16="http://schemas.microsoft.com/office/drawing/2014/main" xmlns="" id="{23317B46-F7E3-4EC7-BDE9-2A9CD3F75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8594" y="1117780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직선 연결선 641">
                <a:extLst>
                  <a:ext uri="{FF2B5EF4-FFF2-40B4-BE49-F238E27FC236}">
                    <a16:creationId xmlns:a16="http://schemas.microsoft.com/office/drawing/2014/main" xmlns="" id="{8E423402-72B4-4422-9F86-233D134E9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070" y="1099778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직선 연결선 642">
                <a:extLst>
                  <a:ext uri="{FF2B5EF4-FFF2-40B4-BE49-F238E27FC236}">
                    <a16:creationId xmlns:a16="http://schemas.microsoft.com/office/drawing/2014/main" xmlns="" id="{D4E4CE74-83A3-4345-9C69-05CE67C82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7546" y="1117780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 643">
                <a:extLst>
                  <a:ext uri="{FF2B5EF4-FFF2-40B4-BE49-F238E27FC236}">
                    <a16:creationId xmlns:a16="http://schemas.microsoft.com/office/drawing/2014/main" xmlns="" id="{B5BD2D09-2F98-488E-AF54-BF7115642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7022" y="1189788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직선 연결선 644">
                <a:extLst>
                  <a:ext uri="{FF2B5EF4-FFF2-40B4-BE49-F238E27FC236}">
                    <a16:creationId xmlns:a16="http://schemas.microsoft.com/office/drawing/2014/main" xmlns="" id="{B81FED36-774C-4487-BFE9-408E07B2F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6498" y="1189788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직선 연결선 645">
                <a:extLst>
                  <a:ext uri="{FF2B5EF4-FFF2-40B4-BE49-F238E27FC236}">
                    <a16:creationId xmlns:a16="http://schemas.microsoft.com/office/drawing/2014/main" xmlns="" id="{024CDB13-F51B-4469-9101-1431FE2A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974" y="1207790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 646">
                <a:extLst>
                  <a:ext uri="{FF2B5EF4-FFF2-40B4-BE49-F238E27FC236}">
                    <a16:creationId xmlns:a16="http://schemas.microsoft.com/office/drawing/2014/main" xmlns="" id="{C2C356A9-1287-46C9-AE0B-2C99318AB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450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직선 연결선 647">
                <a:extLst>
                  <a:ext uri="{FF2B5EF4-FFF2-40B4-BE49-F238E27FC236}">
                    <a16:creationId xmlns:a16="http://schemas.microsoft.com/office/drawing/2014/main" xmlns="" id="{2C261F5A-7A17-47A7-A5CF-FE9495BF4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926" y="1243794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 648">
                <a:extLst>
                  <a:ext uri="{FF2B5EF4-FFF2-40B4-BE49-F238E27FC236}">
                    <a16:creationId xmlns:a16="http://schemas.microsoft.com/office/drawing/2014/main" xmlns="" id="{E640C8C2-67A1-40FE-ABA3-F49CF456F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4368" y="1279798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 649">
                <a:extLst>
                  <a:ext uri="{FF2B5EF4-FFF2-40B4-BE49-F238E27FC236}">
                    <a16:creationId xmlns:a16="http://schemas.microsoft.com/office/drawing/2014/main" xmlns="" id="{248981C5-7B38-4A44-9065-FC2BF881D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3682" y="1315802"/>
                <a:ext cx="40927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02" name="Picture 2" descr="C:\Users\User\Downloads\forward.png">
            <a:extLst>
              <a:ext uri="{FF2B5EF4-FFF2-40B4-BE49-F238E27FC236}">
                <a16:creationId xmlns:a16="http://schemas.microsoft.com/office/drawing/2014/main" xmlns="" id="{7ADA7ED5-6044-436D-951C-EE8436E2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32" y="134761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3" name="Picture 2" descr="C:\Users\User\Downloads\forward.png">
            <a:extLst>
              <a:ext uri="{FF2B5EF4-FFF2-40B4-BE49-F238E27FC236}">
                <a16:creationId xmlns:a16="http://schemas.microsoft.com/office/drawing/2014/main" xmlns="" id="{167F5936-230E-4360-92DA-A6754764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38232" y="329183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48" name="그룹 2447">
            <a:extLst>
              <a:ext uri="{FF2B5EF4-FFF2-40B4-BE49-F238E27FC236}">
                <a16:creationId xmlns:a16="http://schemas.microsoft.com/office/drawing/2014/main" xmlns="" id="{85BFD554-8F63-4E0E-AA36-F978C3A3AC4C}"/>
              </a:ext>
            </a:extLst>
          </p:cNvPr>
          <p:cNvGrpSpPr/>
          <p:nvPr/>
        </p:nvGrpSpPr>
        <p:grpSpPr>
          <a:xfrm>
            <a:off x="5584710" y="3012640"/>
            <a:ext cx="1651586" cy="1651586"/>
            <a:chOff x="5584710" y="3012640"/>
            <a:chExt cx="1651586" cy="1651586"/>
          </a:xfrm>
        </p:grpSpPr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xmlns="" id="{23F76253-A232-4AF1-A968-9A9FAEAEC1DA}"/>
                </a:ext>
              </a:extLst>
            </p:cNvPr>
            <p:cNvSpPr/>
            <p:nvPr/>
          </p:nvSpPr>
          <p:spPr>
            <a:xfrm>
              <a:off x="5584710" y="3012640"/>
              <a:ext cx="1651586" cy="16515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4" name="그룹 703">
              <a:extLst>
                <a:ext uri="{FF2B5EF4-FFF2-40B4-BE49-F238E27FC236}">
                  <a16:creationId xmlns:a16="http://schemas.microsoft.com/office/drawing/2014/main" xmlns="" id="{386EED4B-4B63-49C3-ABDB-588D23144A40}"/>
                </a:ext>
              </a:extLst>
            </p:cNvPr>
            <p:cNvGrpSpPr/>
            <p:nvPr/>
          </p:nvGrpSpPr>
          <p:grpSpPr>
            <a:xfrm>
              <a:off x="5812838" y="3392669"/>
              <a:ext cx="1195331" cy="891528"/>
              <a:chOff x="971600" y="1527634"/>
              <a:chExt cx="2376264" cy="1332148"/>
            </a:xfrm>
          </p:grpSpPr>
          <p:cxnSp>
            <p:nvCxnSpPr>
              <p:cNvPr id="705" name="직선 연결선 704">
                <a:extLst>
                  <a:ext uri="{FF2B5EF4-FFF2-40B4-BE49-F238E27FC236}">
                    <a16:creationId xmlns:a16="http://schemas.microsoft.com/office/drawing/2014/main" xmlns="" id="{FAAFD520-961D-4683-9136-1E838A3141E3}"/>
                  </a:ext>
                </a:extLst>
              </p:cNvPr>
              <p:cNvCxnSpPr/>
              <p:nvPr/>
            </p:nvCxnSpPr>
            <p:spPr>
              <a:xfrm>
                <a:off x="971600" y="2193708"/>
                <a:ext cx="23762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직선 연결선 705">
                <a:extLst>
                  <a:ext uri="{FF2B5EF4-FFF2-40B4-BE49-F238E27FC236}">
                    <a16:creationId xmlns:a16="http://schemas.microsoft.com/office/drawing/2014/main" xmlns="" id="{CF0E3F70-0CA2-4EEB-AEFE-68373CD5B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xmlns="" id="{768B2A53-62BB-443F-9199-73F7939C8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94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 707">
                <a:extLst>
                  <a:ext uri="{FF2B5EF4-FFF2-40B4-BE49-F238E27FC236}">
                    <a16:creationId xmlns:a16="http://schemas.microsoft.com/office/drawing/2014/main" xmlns="" id="{49D220BB-F748-4138-BE8B-D478E94B4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380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 708">
                <a:extLst>
                  <a:ext uri="{FF2B5EF4-FFF2-40B4-BE49-F238E27FC236}">
                    <a16:creationId xmlns:a16="http://schemas.microsoft.com/office/drawing/2014/main" xmlns="" id="{CF0A1435-2D98-4E2B-B6DF-9AF9334E441F}"/>
                  </a:ext>
                </a:extLst>
              </p:cNvPr>
              <p:cNvCxnSpPr/>
              <p:nvPr/>
            </p:nvCxnSpPr>
            <p:spPr>
              <a:xfrm>
                <a:off x="1193266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 709">
                <a:extLst>
                  <a:ext uri="{FF2B5EF4-FFF2-40B4-BE49-F238E27FC236}">
                    <a16:creationId xmlns:a16="http://schemas.microsoft.com/office/drawing/2014/main" xmlns="" id="{B9DADBA5-E6F8-4325-BDF8-9FF27CFC9ADC}"/>
                  </a:ext>
                </a:extLst>
              </p:cNvPr>
              <p:cNvCxnSpPr/>
              <p:nvPr/>
            </p:nvCxnSpPr>
            <p:spPr>
              <a:xfrm>
                <a:off x="1243152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 710">
                <a:extLst>
                  <a:ext uri="{FF2B5EF4-FFF2-40B4-BE49-F238E27FC236}">
                    <a16:creationId xmlns:a16="http://schemas.microsoft.com/office/drawing/2014/main" xmlns="" id="{7A5C8BC2-C1FB-4226-B821-389ED1319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038" y="1905676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 711">
                <a:extLst>
                  <a:ext uri="{FF2B5EF4-FFF2-40B4-BE49-F238E27FC236}">
                    <a16:creationId xmlns:a16="http://schemas.microsoft.com/office/drawing/2014/main" xmlns="" id="{D664FC01-C27E-4C9C-95A0-024D010B2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2924" y="2085696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 712">
                <a:extLst>
                  <a:ext uri="{FF2B5EF4-FFF2-40B4-BE49-F238E27FC236}">
                    <a16:creationId xmlns:a16="http://schemas.microsoft.com/office/drawing/2014/main" xmlns="" id="{54BB534C-3D4F-4750-BCAC-91129800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2810" y="1977684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xmlns="" id="{D834A82B-6385-4429-8732-32CEFEF06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2696" y="2013688"/>
                <a:ext cx="0" cy="36004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직선 연결선 714">
                <a:extLst>
                  <a:ext uri="{FF2B5EF4-FFF2-40B4-BE49-F238E27FC236}">
                    <a16:creationId xmlns:a16="http://schemas.microsoft.com/office/drawing/2014/main" xmlns="" id="{5627A0EE-29E9-46B6-A5D8-FAB6EDFC8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582" y="1923678"/>
                <a:ext cx="0" cy="54006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직선 연결선 715">
                <a:extLst>
                  <a:ext uri="{FF2B5EF4-FFF2-40B4-BE49-F238E27FC236}">
                    <a16:creationId xmlns:a16="http://schemas.microsoft.com/office/drawing/2014/main" xmlns="" id="{D8319DDD-6A6D-4FB8-8ECD-5295E571A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468" y="1905676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직선 연결선 716">
                <a:extLst>
                  <a:ext uri="{FF2B5EF4-FFF2-40B4-BE49-F238E27FC236}">
                    <a16:creationId xmlns:a16="http://schemas.microsoft.com/office/drawing/2014/main" xmlns="" id="{25991927-9727-4C16-8516-13F86AA9D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354" y="1849229"/>
                <a:ext cx="0" cy="6889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직선 연결선 717">
                <a:extLst>
                  <a:ext uri="{FF2B5EF4-FFF2-40B4-BE49-F238E27FC236}">
                    <a16:creationId xmlns:a16="http://schemas.microsoft.com/office/drawing/2014/main" xmlns="" id="{AB273B77-C5FD-483D-AC06-ECADF1A1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240" y="1831227"/>
                <a:ext cx="0" cy="72496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 718">
                <a:extLst>
                  <a:ext uri="{FF2B5EF4-FFF2-40B4-BE49-F238E27FC236}">
                    <a16:creationId xmlns:a16="http://schemas.microsoft.com/office/drawing/2014/main" xmlns="" id="{95B3C0C8-5931-438E-AED6-15B39E8E3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126" y="1869672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직선 연결선 719">
                <a:extLst>
                  <a:ext uri="{FF2B5EF4-FFF2-40B4-BE49-F238E27FC236}">
                    <a16:creationId xmlns:a16="http://schemas.microsoft.com/office/drawing/2014/main" xmlns="" id="{1F15418F-543B-4594-9E6A-1237FBFDA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2012" y="1527634"/>
                <a:ext cx="0" cy="13321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 720">
                <a:extLst>
                  <a:ext uri="{FF2B5EF4-FFF2-40B4-BE49-F238E27FC236}">
                    <a16:creationId xmlns:a16="http://schemas.microsoft.com/office/drawing/2014/main" xmlns="" id="{9EF6F3DF-C57B-460A-A80C-94929886F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1898" y="1743658"/>
                <a:ext cx="0" cy="9001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 721">
                <a:extLst>
                  <a:ext uri="{FF2B5EF4-FFF2-40B4-BE49-F238E27FC236}">
                    <a16:creationId xmlns:a16="http://schemas.microsoft.com/office/drawing/2014/main" xmlns="" id="{D3352FE6-5C3D-4AD9-A801-24795C09C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784" y="1869672"/>
                <a:ext cx="0" cy="64807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 722">
                <a:extLst>
                  <a:ext uri="{FF2B5EF4-FFF2-40B4-BE49-F238E27FC236}">
                    <a16:creationId xmlns:a16="http://schemas.microsoft.com/office/drawing/2014/main" xmlns="" id="{C8BD0093-8442-4B52-BAE6-9104B6778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670" y="1680651"/>
                <a:ext cx="0" cy="102611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 723">
                <a:extLst>
                  <a:ext uri="{FF2B5EF4-FFF2-40B4-BE49-F238E27FC236}">
                    <a16:creationId xmlns:a16="http://schemas.microsoft.com/office/drawing/2014/main" xmlns="" id="{3F563B14-DF80-471B-9743-BF8BC2965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556" y="1833668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 724">
                <a:extLst>
                  <a:ext uri="{FF2B5EF4-FFF2-40B4-BE49-F238E27FC236}">
                    <a16:creationId xmlns:a16="http://schemas.microsoft.com/office/drawing/2014/main" xmlns="" id="{293F8AEC-457C-4959-937E-9B0E1D63F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442" y="1797664"/>
                <a:ext cx="0" cy="79208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 725">
                <a:extLst>
                  <a:ext uri="{FF2B5EF4-FFF2-40B4-BE49-F238E27FC236}">
                    <a16:creationId xmlns:a16="http://schemas.microsoft.com/office/drawing/2014/main" xmlns="" id="{2E2CA57B-7386-4EB7-A8D0-FB4BD86F8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28" y="1959682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 726">
                <a:extLst>
                  <a:ext uri="{FF2B5EF4-FFF2-40B4-BE49-F238E27FC236}">
                    <a16:creationId xmlns:a16="http://schemas.microsoft.com/office/drawing/2014/main" xmlns="" id="{90DA8478-6BD7-4916-AC3B-E14BC5AFC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1214" y="1941680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직선 연결선 727">
                <a:extLst>
                  <a:ext uri="{FF2B5EF4-FFF2-40B4-BE49-F238E27FC236}">
                    <a16:creationId xmlns:a16="http://schemas.microsoft.com/office/drawing/2014/main" xmlns="" id="{E6C6EBBE-8781-438F-BDBA-A6ADD5C28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100" y="1905676"/>
                <a:ext cx="0" cy="57606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직선 연결선 728">
                <a:extLst>
                  <a:ext uri="{FF2B5EF4-FFF2-40B4-BE49-F238E27FC236}">
                    <a16:creationId xmlns:a16="http://schemas.microsoft.com/office/drawing/2014/main" xmlns="" id="{7F3E194D-2B1B-4EA1-B079-937BD2626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986" y="1959682"/>
                <a:ext cx="0" cy="4680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연결선 729">
                <a:extLst>
                  <a:ext uri="{FF2B5EF4-FFF2-40B4-BE49-F238E27FC236}">
                    <a16:creationId xmlns:a16="http://schemas.microsoft.com/office/drawing/2014/main" xmlns="" id="{A6D96E36-7782-4478-895B-668F97C22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0872" y="1725656"/>
                <a:ext cx="0" cy="936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연결선 730">
                <a:extLst>
                  <a:ext uri="{FF2B5EF4-FFF2-40B4-BE49-F238E27FC236}">
                    <a16:creationId xmlns:a16="http://schemas.microsoft.com/office/drawing/2014/main" xmlns="" id="{0F618685-0ADE-4240-BD77-C8283EEFB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58" y="1833668"/>
                <a:ext cx="0" cy="72008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연결선 731">
                <a:extLst>
                  <a:ext uri="{FF2B5EF4-FFF2-40B4-BE49-F238E27FC236}">
                    <a16:creationId xmlns:a16="http://schemas.microsoft.com/office/drawing/2014/main" xmlns="" id="{7D5F4ED7-D51D-4E1B-9360-802F19235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644" y="1941680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직선 연결선 732">
                <a:extLst>
                  <a:ext uri="{FF2B5EF4-FFF2-40B4-BE49-F238E27FC236}">
                    <a16:creationId xmlns:a16="http://schemas.microsoft.com/office/drawing/2014/main" xmlns="" id="{9304E352-E209-4053-BED9-B03F78B31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0530" y="1941680"/>
                <a:ext cx="0" cy="50405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연결선 733">
                <a:extLst>
                  <a:ext uri="{FF2B5EF4-FFF2-40B4-BE49-F238E27FC236}">
                    <a16:creationId xmlns:a16="http://schemas.microsoft.com/office/drawing/2014/main" xmlns="" id="{BF2B3299-92E1-4892-A9E1-6B83671B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416" y="1995686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연결선 734">
                <a:extLst>
                  <a:ext uri="{FF2B5EF4-FFF2-40B4-BE49-F238E27FC236}">
                    <a16:creationId xmlns:a16="http://schemas.microsoft.com/office/drawing/2014/main" xmlns="" id="{9441EBE2-2C50-4BE6-BD5B-40DF3835A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302" y="1977684"/>
                <a:ext cx="0" cy="43204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 735">
                <a:extLst>
                  <a:ext uri="{FF2B5EF4-FFF2-40B4-BE49-F238E27FC236}">
                    <a16:creationId xmlns:a16="http://schemas.microsoft.com/office/drawing/2014/main" xmlns="" id="{4F2000E6-AFA7-4F60-841A-80EF4ADF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188" y="1995686"/>
                <a:ext cx="0" cy="3960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직선 연결선 736">
                <a:extLst>
                  <a:ext uri="{FF2B5EF4-FFF2-40B4-BE49-F238E27FC236}">
                    <a16:creationId xmlns:a16="http://schemas.microsoft.com/office/drawing/2014/main" xmlns="" id="{6B257F14-9F7F-4297-9B20-B5F1E9EC0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074" y="2067694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 737">
                <a:extLst>
                  <a:ext uri="{FF2B5EF4-FFF2-40B4-BE49-F238E27FC236}">
                    <a16:creationId xmlns:a16="http://schemas.microsoft.com/office/drawing/2014/main" xmlns="" id="{EF4FC730-F761-49AF-9649-9F8DB418E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960" y="2067694"/>
                <a:ext cx="0" cy="2520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 738">
                <a:extLst>
                  <a:ext uri="{FF2B5EF4-FFF2-40B4-BE49-F238E27FC236}">
                    <a16:creationId xmlns:a16="http://schemas.microsoft.com/office/drawing/2014/main" xmlns="" id="{20522A12-B335-434E-9FAC-6666947F3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9846" y="2085696"/>
                <a:ext cx="0" cy="21602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 739">
                <a:extLst>
                  <a:ext uri="{FF2B5EF4-FFF2-40B4-BE49-F238E27FC236}">
                    <a16:creationId xmlns:a16="http://schemas.microsoft.com/office/drawing/2014/main" xmlns="" id="{B430E46B-E09E-48D6-8E69-0A5DC99F2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9732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 740">
                <a:extLst>
                  <a:ext uri="{FF2B5EF4-FFF2-40B4-BE49-F238E27FC236}">
                    <a16:creationId xmlns:a16="http://schemas.microsoft.com/office/drawing/2014/main" xmlns="" id="{1F586711-70FF-4139-8AB3-BFAC43D73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618" y="2121700"/>
                <a:ext cx="0" cy="144016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 741">
                <a:extLst>
                  <a:ext uri="{FF2B5EF4-FFF2-40B4-BE49-F238E27FC236}">
                    <a16:creationId xmlns:a16="http://schemas.microsoft.com/office/drawing/2014/main" xmlns="" id="{16AB76E7-6B42-4B46-A8E9-816F644BA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9504" y="2157704"/>
                <a:ext cx="0" cy="720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5" name="직선 연결선 744">
            <a:extLst>
              <a:ext uri="{FF2B5EF4-FFF2-40B4-BE49-F238E27FC236}">
                <a16:creationId xmlns:a16="http://schemas.microsoft.com/office/drawing/2014/main" xmlns="" id="{636E5942-D11C-4141-94AB-3C4FC6A5AE3B}"/>
              </a:ext>
            </a:extLst>
          </p:cNvPr>
          <p:cNvCxnSpPr>
            <a:cxnSpLocks/>
          </p:cNvCxnSpPr>
          <p:nvPr/>
        </p:nvCxnSpPr>
        <p:spPr>
          <a:xfrm>
            <a:off x="690196" y="911506"/>
            <a:ext cx="7578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5" name="TextBox 2444">
            <a:extLst>
              <a:ext uri="{FF2B5EF4-FFF2-40B4-BE49-F238E27FC236}">
                <a16:creationId xmlns:a16="http://schemas.microsoft.com/office/drawing/2014/main" xmlns="" id="{718FAF3C-77CE-471D-8557-722F3E4F4EC7}"/>
              </a:ext>
            </a:extLst>
          </p:cNvPr>
          <p:cNvSpPr txBox="1"/>
          <p:nvPr/>
        </p:nvSpPr>
        <p:spPr>
          <a:xfrm>
            <a:off x="3450123" y="1017287"/>
            <a:ext cx="2018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Adjusting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length</a:t>
            </a:r>
            <a:endParaRPr lang="ko-KR" altLang="en-US" dirty="0"/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xmlns="" id="{4E857381-96E1-4709-8E79-262E12F3BDFC}"/>
              </a:ext>
            </a:extLst>
          </p:cNvPr>
          <p:cNvSpPr txBox="1"/>
          <p:nvPr/>
        </p:nvSpPr>
        <p:spPr>
          <a:xfrm>
            <a:off x="3450475" y="4268322"/>
            <a:ext cx="20197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djusting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7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18"/>
            <a:ext cx="982578" cy="396549"/>
          </a:xfrm>
          <a:prstGeom prst="rect">
            <a:avLst/>
          </a:prstGeom>
          <a:noFill/>
        </p:spPr>
        <p:txBody>
          <a:bodyPr wrap="none" lIns="87916" tIns="43957" rIns="87916" bIns="43957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9825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E220541-68CD-401A-A0F9-1BA8FDABF96C}"/>
              </a:ext>
            </a:extLst>
          </p:cNvPr>
          <p:cNvGrpSpPr/>
          <p:nvPr/>
        </p:nvGrpSpPr>
        <p:grpSpPr>
          <a:xfrm>
            <a:off x="5195555" y="1246431"/>
            <a:ext cx="1664050" cy="1553454"/>
            <a:chOff x="5364088" y="1211177"/>
            <a:chExt cx="1664050" cy="155345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306E6A0C-A4BF-417B-B3DE-781CB644D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8" b="33260"/>
            <a:stretch/>
          </p:blipFill>
          <p:spPr>
            <a:xfrm flipH="1">
              <a:off x="5364088" y="1211177"/>
              <a:ext cx="1664050" cy="15534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C8D29F3-010B-42B2-91A0-3391F8CF834A}"/>
                </a:ext>
              </a:extLst>
            </p:cNvPr>
            <p:cNvSpPr txBox="1"/>
            <p:nvPr/>
          </p:nvSpPr>
          <p:spPr>
            <a:xfrm>
              <a:off x="5641072" y="1655342"/>
              <a:ext cx="12241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Hey </a:t>
              </a:r>
              <a:r>
                <a:rPr lang="en-US" altLang="ko-KR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siri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2AFCD5D-A961-4D88-B0AF-39D06B324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47258" r="47763" b="-1"/>
          <a:stretch/>
        </p:blipFill>
        <p:spPr>
          <a:xfrm>
            <a:off x="6419691" y="2432910"/>
            <a:ext cx="1224136" cy="129480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693774" y="1246431"/>
            <a:ext cx="1664050" cy="1553454"/>
            <a:chOff x="2693774" y="1246431"/>
            <a:chExt cx="1664050" cy="155345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B5BDCF96-372C-416F-AE60-FB645A437F7F}"/>
                </a:ext>
              </a:extLst>
            </p:cNvPr>
            <p:cNvGrpSpPr/>
            <p:nvPr/>
          </p:nvGrpSpPr>
          <p:grpSpPr>
            <a:xfrm>
              <a:off x="2693774" y="1246431"/>
              <a:ext cx="1664050" cy="1553454"/>
              <a:chOff x="3480081" y="1131590"/>
              <a:chExt cx="1664050" cy="155345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A49767B9-AB5B-4B61-AC0B-5194A700F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08" b="33260"/>
              <a:stretch/>
            </p:blipFill>
            <p:spPr>
              <a:xfrm>
                <a:off x="3480081" y="1131590"/>
                <a:ext cx="1664050" cy="155345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2F21DE8D-9FE2-4328-9E57-B5BD696928D0}"/>
                  </a:ext>
                </a:extLst>
              </p:cNvPr>
              <p:cNvSpPr txBox="1"/>
              <p:nvPr/>
            </p:nvSpPr>
            <p:spPr>
              <a:xfrm>
                <a:off x="3821440" y="1549631"/>
                <a:ext cx="8640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759748" y="1554927"/>
              <a:ext cx="1426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Hello 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Hyeong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won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500173" y="2263554"/>
            <a:ext cx="1633515" cy="1633515"/>
            <a:chOff x="1865489" y="2067694"/>
            <a:chExt cx="1633515" cy="1633515"/>
          </a:xfrm>
        </p:grpSpPr>
        <p:pic>
          <p:nvPicPr>
            <p:cNvPr id="2050" name="Picture 2" descr="C:\Users\User\Downloads\smartphone (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489" y="2067694"/>
              <a:ext cx="1633515" cy="163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Downloads\smartphone (1)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39" t="23291" r="57747" b="68772"/>
            <a:stretch/>
          </p:blipFill>
          <p:spPr bwMode="auto">
            <a:xfrm>
              <a:off x="2391738" y="2406407"/>
              <a:ext cx="576063" cy="912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User\Downloads\양진이\microphone (1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695" y="2686583"/>
              <a:ext cx="394147" cy="394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8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187</Words>
  <Application>Microsoft Office PowerPoint</Application>
  <PresentationFormat>화면 슬라이드 쇼(16:9)</PresentationFormat>
  <Paragraphs>72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나눔스퀘어 ExtraBold</vt:lpstr>
      <vt:lpstr>나눔스퀘어</vt:lpstr>
      <vt:lpstr>나눔스퀘어 Bold</vt:lpstr>
      <vt:lpstr>맑은 고딕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175</cp:revision>
  <dcterms:created xsi:type="dcterms:W3CDTF">2018-05-22T06:50:59Z</dcterms:created>
  <dcterms:modified xsi:type="dcterms:W3CDTF">2018-11-05T14:38:20Z</dcterms:modified>
</cp:coreProperties>
</file>