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  <p:sldMasterId id="2147483672" r:id="rId3"/>
  </p:sldMasterIdLst>
  <p:notesMasterIdLst>
    <p:notesMasterId r:id="rId13"/>
  </p:notesMasterIdLst>
  <p:sldIdLst>
    <p:sldId id="256" r:id="rId4"/>
    <p:sldId id="294" r:id="rId5"/>
    <p:sldId id="309" r:id="rId6"/>
    <p:sldId id="306" r:id="rId7"/>
    <p:sldId id="307" r:id="rId8"/>
    <p:sldId id="308" r:id="rId9"/>
    <p:sldId id="305" r:id="rId10"/>
    <p:sldId id="310" r:id="rId11"/>
    <p:sldId id="276" r:id="rId12"/>
  </p:sldIdLst>
  <p:sldSz cx="9144000" cy="5143500" type="screen16x9"/>
  <p:notesSz cx="6858000" cy="9144000"/>
  <p:embeddedFontLst>
    <p:embeddedFont>
      <p:font typeface="나눔스퀘어 Bold" panose="020B0600000101010101" pitchFamily="50" charset="-127"/>
      <p:bold r:id="rId14"/>
    </p:embeddedFont>
    <p:embeddedFont>
      <p:font typeface="나눔스퀘어 ExtraBold" panose="020B0600000101010101" pitchFamily="50" charset="-127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810341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5170" algn="l" defTabSz="810341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0341" algn="l" defTabSz="810341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5511" algn="l" defTabSz="810341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20681" algn="l" defTabSz="810341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25852" algn="l" defTabSz="810341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31022" algn="l" defTabSz="810341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36192" algn="l" defTabSz="810341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41362" algn="l" defTabSz="810341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B2D88-0F61-43FD-AB21-9CC3CBACE64F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DADBF-0AE3-4985-811B-3F5C39162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0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5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0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5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2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25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31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36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4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7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12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05980"/>
            <a:ext cx="222885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2" y="205980"/>
            <a:ext cx="653415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921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5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0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5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2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25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31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36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4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03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327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51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03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1551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206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2585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310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3619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413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369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200151"/>
            <a:ext cx="4381500" cy="33944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200151"/>
            <a:ext cx="4381500" cy="33944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83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5170" indent="0">
              <a:buNone/>
              <a:defRPr sz="1800" b="1"/>
            </a:lvl2pPr>
            <a:lvl3pPr marL="810341" indent="0">
              <a:buNone/>
              <a:defRPr sz="1600" b="1"/>
            </a:lvl3pPr>
            <a:lvl4pPr marL="1215511" indent="0">
              <a:buNone/>
              <a:defRPr sz="1400" b="1"/>
            </a:lvl4pPr>
            <a:lvl5pPr marL="1620681" indent="0">
              <a:buNone/>
              <a:defRPr sz="1400" b="1"/>
            </a:lvl5pPr>
            <a:lvl6pPr marL="2025852" indent="0">
              <a:buNone/>
              <a:defRPr sz="1400" b="1"/>
            </a:lvl6pPr>
            <a:lvl7pPr marL="2431022" indent="0">
              <a:buNone/>
              <a:defRPr sz="1400" b="1"/>
            </a:lvl7pPr>
            <a:lvl8pPr marL="2836192" indent="0">
              <a:buNone/>
              <a:defRPr sz="1400" b="1"/>
            </a:lvl8pPr>
            <a:lvl9pPr marL="3241362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5170" indent="0">
              <a:buNone/>
              <a:defRPr sz="1800" b="1"/>
            </a:lvl2pPr>
            <a:lvl3pPr marL="810341" indent="0">
              <a:buNone/>
              <a:defRPr sz="1600" b="1"/>
            </a:lvl3pPr>
            <a:lvl4pPr marL="1215511" indent="0">
              <a:buNone/>
              <a:defRPr sz="1400" b="1"/>
            </a:lvl4pPr>
            <a:lvl5pPr marL="1620681" indent="0">
              <a:buNone/>
              <a:defRPr sz="1400" b="1"/>
            </a:lvl5pPr>
            <a:lvl6pPr marL="2025852" indent="0">
              <a:buNone/>
              <a:defRPr sz="1400" b="1"/>
            </a:lvl6pPr>
            <a:lvl7pPr marL="2431022" indent="0">
              <a:buNone/>
              <a:defRPr sz="1400" b="1"/>
            </a:lvl7pPr>
            <a:lvl8pPr marL="2836192" indent="0">
              <a:buNone/>
              <a:defRPr sz="1400" b="1"/>
            </a:lvl8pPr>
            <a:lvl9pPr marL="3241362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276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838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189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90"/>
            <a:ext cx="5111750" cy="438983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405170" indent="0">
              <a:buNone/>
              <a:defRPr sz="1100"/>
            </a:lvl2pPr>
            <a:lvl3pPr marL="810341" indent="0">
              <a:buNone/>
              <a:defRPr sz="900"/>
            </a:lvl3pPr>
            <a:lvl4pPr marL="1215511" indent="0">
              <a:buNone/>
              <a:defRPr sz="800"/>
            </a:lvl4pPr>
            <a:lvl5pPr marL="1620681" indent="0">
              <a:buNone/>
              <a:defRPr sz="800"/>
            </a:lvl5pPr>
            <a:lvl6pPr marL="2025852" indent="0">
              <a:buNone/>
              <a:defRPr sz="800"/>
            </a:lvl6pPr>
            <a:lvl7pPr marL="2431022" indent="0">
              <a:buNone/>
              <a:defRPr sz="800"/>
            </a:lvl7pPr>
            <a:lvl8pPr marL="2836192" indent="0">
              <a:buNone/>
              <a:defRPr sz="800"/>
            </a:lvl8pPr>
            <a:lvl9pPr marL="3241362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61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7992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800"/>
            </a:lvl1pPr>
            <a:lvl2pPr marL="405170" indent="0">
              <a:buNone/>
              <a:defRPr sz="2500"/>
            </a:lvl2pPr>
            <a:lvl3pPr marL="810341" indent="0">
              <a:buNone/>
              <a:defRPr sz="2100"/>
            </a:lvl3pPr>
            <a:lvl4pPr marL="1215511" indent="0">
              <a:buNone/>
              <a:defRPr sz="1800"/>
            </a:lvl4pPr>
            <a:lvl5pPr marL="1620681" indent="0">
              <a:buNone/>
              <a:defRPr sz="1800"/>
            </a:lvl5pPr>
            <a:lvl6pPr marL="2025852" indent="0">
              <a:buNone/>
              <a:defRPr sz="1800"/>
            </a:lvl6pPr>
            <a:lvl7pPr marL="2431022" indent="0">
              <a:buNone/>
              <a:defRPr sz="1800"/>
            </a:lvl7pPr>
            <a:lvl8pPr marL="2836192" indent="0">
              <a:buNone/>
              <a:defRPr sz="1800"/>
            </a:lvl8pPr>
            <a:lvl9pPr marL="3241362" indent="0">
              <a:buNone/>
              <a:defRPr sz="1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</p:spPr>
        <p:txBody>
          <a:bodyPr/>
          <a:lstStyle>
            <a:lvl1pPr marL="0" indent="0">
              <a:buNone/>
              <a:defRPr sz="1200"/>
            </a:lvl1pPr>
            <a:lvl2pPr marL="405170" indent="0">
              <a:buNone/>
              <a:defRPr sz="1100"/>
            </a:lvl2pPr>
            <a:lvl3pPr marL="810341" indent="0">
              <a:buNone/>
              <a:defRPr sz="900"/>
            </a:lvl3pPr>
            <a:lvl4pPr marL="1215511" indent="0">
              <a:buNone/>
              <a:defRPr sz="800"/>
            </a:lvl4pPr>
            <a:lvl5pPr marL="1620681" indent="0">
              <a:buNone/>
              <a:defRPr sz="800"/>
            </a:lvl5pPr>
            <a:lvl6pPr marL="2025852" indent="0">
              <a:buNone/>
              <a:defRPr sz="800"/>
            </a:lvl6pPr>
            <a:lvl7pPr marL="2431022" indent="0">
              <a:buNone/>
              <a:defRPr sz="800"/>
            </a:lvl7pPr>
            <a:lvl8pPr marL="2836192" indent="0">
              <a:buNone/>
              <a:defRPr sz="800"/>
            </a:lvl8pPr>
            <a:lvl9pPr marL="3241362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21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220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05980"/>
            <a:ext cx="222885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2" y="205980"/>
            <a:ext cx="653415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670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5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0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5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2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25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31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36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4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3374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4349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51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03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1551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206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2585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310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3619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413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8625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200151"/>
            <a:ext cx="4381500" cy="33944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200151"/>
            <a:ext cx="4381500" cy="33944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9419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5170" indent="0">
              <a:buNone/>
              <a:defRPr sz="1800" b="1"/>
            </a:lvl2pPr>
            <a:lvl3pPr marL="810341" indent="0">
              <a:buNone/>
              <a:defRPr sz="1600" b="1"/>
            </a:lvl3pPr>
            <a:lvl4pPr marL="1215511" indent="0">
              <a:buNone/>
              <a:defRPr sz="1400" b="1"/>
            </a:lvl4pPr>
            <a:lvl5pPr marL="1620681" indent="0">
              <a:buNone/>
              <a:defRPr sz="1400" b="1"/>
            </a:lvl5pPr>
            <a:lvl6pPr marL="2025852" indent="0">
              <a:buNone/>
              <a:defRPr sz="1400" b="1"/>
            </a:lvl6pPr>
            <a:lvl7pPr marL="2431022" indent="0">
              <a:buNone/>
              <a:defRPr sz="1400" b="1"/>
            </a:lvl7pPr>
            <a:lvl8pPr marL="2836192" indent="0">
              <a:buNone/>
              <a:defRPr sz="1400" b="1"/>
            </a:lvl8pPr>
            <a:lvl9pPr marL="3241362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5170" indent="0">
              <a:buNone/>
              <a:defRPr sz="1800" b="1"/>
            </a:lvl2pPr>
            <a:lvl3pPr marL="810341" indent="0">
              <a:buNone/>
              <a:defRPr sz="1600" b="1"/>
            </a:lvl3pPr>
            <a:lvl4pPr marL="1215511" indent="0">
              <a:buNone/>
              <a:defRPr sz="1400" b="1"/>
            </a:lvl4pPr>
            <a:lvl5pPr marL="1620681" indent="0">
              <a:buNone/>
              <a:defRPr sz="1400" b="1"/>
            </a:lvl5pPr>
            <a:lvl6pPr marL="2025852" indent="0">
              <a:buNone/>
              <a:defRPr sz="1400" b="1"/>
            </a:lvl6pPr>
            <a:lvl7pPr marL="2431022" indent="0">
              <a:buNone/>
              <a:defRPr sz="1400" b="1"/>
            </a:lvl7pPr>
            <a:lvl8pPr marL="2836192" indent="0">
              <a:buNone/>
              <a:defRPr sz="1400" b="1"/>
            </a:lvl8pPr>
            <a:lvl9pPr marL="3241362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8666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576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40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51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03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1551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206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2585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310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3619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413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722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90"/>
            <a:ext cx="5111750" cy="438983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405170" indent="0">
              <a:buNone/>
              <a:defRPr sz="1100"/>
            </a:lvl2pPr>
            <a:lvl3pPr marL="810341" indent="0">
              <a:buNone/>
              <a:defRPr sz="900"/>
            </a:lvl3pPr>
            <a:lvl4pPr marL="1215511" indent="0">
              <a:buNone/>
              <a:defRPr sz="800"/>
            </a:lvl4pPr>
            <a:lvl5pPr marL="1620681" indent="0">
              <a:buNone/>
              <a:defRPr sz="800"/>
            </a:lvl5pPr>
            <a:lvl6pPr marL="2025852" indent="0">
              <a:buNone/>
              <a:defRPr sz="800"/>
            </a:lvl6pPr>
            <a:lvl7pPr marL="2431022" indent="0">
              <a:buNone/>
              <a:defRPr sz="800"/>
            </a:lvl7pPr>
            <a:lvl8pPr marL="2836192" indent="0">
              <a:buNone/>
              <a:defRPr sz="800"/>
            </a:lvl8pPr>
            <a:lvl9pPr marL="3241362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696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800"/>
            </a:lvl1pPr>
            <a:lvl2pPr marL="405170" indent="0">
              <a:buNone/>
              <a:defRPr sz="2500"/>
            </a:lvl2pPr>
            <a:lvl3pPr marL="810341" indent="0">
              <a:buNone/>
              <a:defRPr sz="2100"/>
            </a:lvl3pPr>
            <a:lvl4pPr marL="1215511" indent="0">
              <a:buNone/>
              <a:defRPr sz="1800"/>
            </a:lvl4pPr>
            <a:lvl5pPr marL="1620681" indent="0">
              <a:buNone/>
              <a:defRPr sz="1800"/>
            </a:lvl5pPr>
            <a:lvl6pPr marL="2025852" indent="0">
              <a:buNone/>
              <a:defRPr sz="1800"/>
            </a:lvl6pPr>
            <a:lvl7pPr marL="2431022" indent="0">
              <a:buNone/>
              <a:defRPr sz="1800"/>
            </a:lvl7pPr>
            <a:lvl8pPr marL="2836192" indent="0">
              <a:buNone/>
              <a:defRPr sz="1800"/>
            </a:lvl8pPr>
            <a:lvl9pPr marL="3241362" indent="0">
              <a:buNone/>
              <a:defRPr sz="1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</p:spPr>
        <p:txBody>
          <a:bodyPr/>
          <a:lstStyle>
            <a:lvl1pPr marL="0" indent="0">
              <a:buNone/>
              <a:defRPr sz="1200"/>
            </a:lvl1pPr>
            <a:lvl2pPr marL="405170" indent="0">
              <a:buNone/>
              <a:defRPr sz="1100"/>
            </a:lvl2pPr>
            <a:lvl3pPr marL="810341" indent="0">
              <a:buNone/>
              <a:defRPr sz="900"/>
            </a:lvl3pPr>
            <a:lvl4pPr marL="1215511" indent="0">
              <a:buNone/>
              <a:defRPr sz="800"/>
            </a:lvl4pPr>
            <a:lvl5pPr marL="1620681" indent="0">
              <a:buNone/>
              <a:defRPr sz="800"/>
            </a:lvl5pPr>
            <a:lvl6pPr marL="2025852" indent="0">
              <a:buNone/>
              <a:defRPr sz="800"/>
            </a:lvl6pPr>
            <a:lvl7pPr marL="2431022" indent="0">
              <a:buNone/>
              <a:defRPr sz="800"/>
            </a:lvl7pPr>
            <a:lvl8pPr marL="2836192" indent="0">
              <a:buNone/>
              <a:defRPr sz="800"/>
            </a:lvl8pPr>
            <a:lvl9pPr marL="3241362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6138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7625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05980"/>
            <a:ext cx="222885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2" y="205980"/>
            <a:ext cx="653415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48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200151"/>
            <a:ext cx="4381500" cy="33944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200151"/>
            <a:ext cx="4381500" cy="33944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2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5170" indent="0">
              <a:buNone/>
              <a:defRPr sz="1800" b="1"/>
            </a:lvl2pPr>
            <a:lvl3pPr marL="810341" indent="0">
              <a:buNone/>
              <a:defRPr sz="1600" b="1"/>
            </a:lvl3pPr>
            <a:lvl4pPr marL="1215511" indent="0">
              <a:buNone/>
              <a:defRPr sz="1400" b="1"/>
            </a:lvl4pPr>
            <a:lvl5pPr marL="1620681" indent="0">
              <a:buNone/>
              <a:defRPr sz="1400" b="1"/>
            </a:lvl5pPr>
            <a:lvl6pPr marL="2025852" indent="0">
              <a:buNone/>
              <a:defRPr sz="1400" b="1"/>
            </a:lvl6pPr>
            <a:lvl7pPr marL="2431022" indent="0">
              <a:buNone/>
              <a:defRPr sz="1400" b="1"/>
            </a:lvl7pPr>
            <a:lvl8pPr marL="2836192" indent="0">
              <a:buNone/>
              <a:defRPr sz="1400" b="1"/>
            </a:lvl8pPr>
            <a:lvl9pPr marL="3241362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5170" indent="0">
              <a:buNone/>
              <a:defRPr sz="1800" b="1"/>
            </a:lvl2pPr>
            <a:lvl3pPr marL="810341" indent="0">
              <a:buNone/>
              <a:defRPr sz="1600" b="1"/>
            </a:lvl3pPr>
            <a:lvl4pPr marL="1215511" indent="0">
              <a:buNone/>
              <a:defRPr sz="1400" b="1"/>
            </a:lvl4pPr>
            <a:lvl5pPr marL="1620681" indent="0">
              <a:buNone/>
              <a:defRPr sz="1400" b="1"/>
            </a:lvl5pPr>
            <a:lvl6pPr marL="2025852" indent="0">
              <a:buNone/>
              <a:defRPr sz="1400" b="1"/>
            </a:lvl6pPr>
            <a:lvl7pPr marL="2431022" indent="0">
              <a:buNone/>
              <a:defRPr sz="1400" b="1"/>
            </a:lvl7pPr>
            <a:lvl8pPr marL="2836192" indent="0">
              <a:buNone/>
              <a:defRPr sz="1400" b="1"/>
            </a:lvl8pPr>
            <a:lvl9pPr marL="3241362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93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13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4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90"/>
            <a:ext cx="5111750" cy="438983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405170" indent="0">
              <a:buNone/>
              <a:defRPr sz="1100"/>
            </a:lvl2pPr>
            <a:lvl3pPr marL="810341" indent="0">
              <a:buNone/>
              <a:defRPr sz="900"/>
            </a:lvl3pPr>
            <a:lvl4pPr marL="1215511" indent="0">
              <a:buNone/>
              <a:defRPr sz="800"/>
            </a:lvl4pPr>
            <a:lvl5pPr marL="1620681" indent="0">
              <a:buNone/>
              <a:defRPr sz="800"/>
            </a:lvl5pPr>
            <a:lvl6pPr marL="2025852" indent="0">
              <a:buNone/>
              <a:defRPr sz="800"/>
            </a:lvl6pPr>
            <a:lvl7pPr marL="2431022" indent="0">
              <a:buNone/>
              <a:defRPr sz="800"/>
            </a:lvl7pPr>
            <a:lvl8pPr marL="2836192" indent="0">
              <a:buNone/>
              <a:defRPr sz="800"/>
            </a:lvl8pPr>
            <a:lvl9pPr marL="3241362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63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800"/>
            </a:lvl1pPr>
            <a:lvl2pPr marL="405170" indent="0">
              <a:buNone/>
              <a:defRPr sz="2500"/>
            </a:lvl2pPr>
            <a:lvl3pPr marL="810341" indent="0">
              <a:buNone/>
              <a:defRPr sz="2100"/>
            </a:lvl3pPr>
            <a:lvl4pPr marL="1215511" indent="0">
              <a:buNone/>
              <a:defRPr sz="1800"/>
            </a:lvl4pPr>
            <a:lvl5pPr marL="1620681" indent="0">
              <a:buNone/>
              <a:defRPr sz="1800"/>
            </a:lvl5pPr>
            <a:lvl6pPr marL="2025852" indent="0">
              <a:buNone/>
              <a:defRPr sz="1800"/>
            </a:lvl6pPr>
            <a:lvl7pPr marL="2431022" indent="0">
              <a:buNone/>
              <a:defRPr sz="1800"/>
            </a:lvl7pPr>
            <a:lvl8pPr marL="2836192" indent="0">
              <a:buNone/>
              <a:defRPr sz="1800"/>
            </a:lvl8pPr>
            <a:lvl9pPr marL="3241362" indent="0">
              <a:buNone/>
              <a:defRPr sz="1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</p:spPr>
        <p:txBody>
          <a:bodyPr/>
          <a:lstStyle>
            <a:lvl1pPr marL="0" indent="0">
              <a:buNone/>
              <a:defRPr sz="1200"/>
            </a:lvl1pPr>
            <a:lvl2pPr marL="405170" indent="0">
              <a:buNone/>
              <a:defRPr sz="1100"/>
            </a:lvl2pPr>
            <a:lvl3pPr marL="810341" indent="0">
              <a:buNone/>
              <a:defRPr sz="900"/>
            </a:lvl3pPr>
            <a:lvl4pPr marL="1215511" indent="0">
              <a:buNone/>
              <a:defRPr sz="800"/>
            </a:lvl4pPr>
            <a:lvl5pPr marL="1620681" indent="0">
              <a:buNone/>
              <a:defRPr sz="800"/>
            </a:lvl5pPr>
            <a:lvl6pPr marL="2025852" indent="0">
              <a:buNone/>
              <a:defRPr sz="800"/>
            </a:lvl6pPr>
            <a:lvl7pPr marL="2431022" indent="0">
              <a:buNone/>
              <a:defRPr sz="800"/>
            </a:lvl7pPr>
            <a:lvl8pPr marL="2836192" indent="0">
              <a:buNone/>
              <a:defRPr sz="800"/>
            </a:lvl8pPr>
            <a:lvl9pPr marL="3241362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20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81034" tIns="40517" rIns="81034" bIns="4051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81034" tIns="40517" rIns="81034" bIns="4051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81034" tIns="40517" rIns="81034" bIns="4051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C9C86-7BDA-47B4-BCE3-11A631CAB3F3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81034" tIns="40517" rIns="81034" bIns="4051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81034" tIns="40517" rIns="81034" bIns="4051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16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10341" rtl="0" eaLnBrk="1" latinLnBrk="1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877" indent="-303877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02" indent="-253231" algn="l" defTabSz="810341" rtl="0" eaLnBrk="1" latinLnBrk="1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926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8096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267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8437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3606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8777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3947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170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341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511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681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852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1022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6192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362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81034" tIns="40517" rIns="81034" bIns="4051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81034" tIns="40517" rIns="81034" bIns="4051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81034" tIns="40517" rIns="81034" bIns="4051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81034" tIns="40517" rIns="81034" bIns="4051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81034" tIns="40517" rIns="81034" bIns="4051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92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810341" rtl="0" eaLnBrk="1" latinLnBrk="1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877" indent="-303877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02" indent="-253231" algn="l" defTabSz="810341" rtl="0" eaLnBrk="1" latinLnBrk="1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926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8096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267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8437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3606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8777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3947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170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341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511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681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852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1022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6192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362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81034" tIns="40517" rIns="81034" bIns="4051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81034" tIns="40517" rIns="81034" bIns="4051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81034" tIns="40517" rIns="81034" bIns="4051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81034" tIns="40517" rIns="81034" bIns="4051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81034" tIns="40517" rIns="81034" bIns="4051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42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810341" rtl="0" eaLnBrk="1" latinLnBrk="1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877" indent="-303877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02" indent="-253231" algn="l" defTabSz="810341" rtl="0" eaLnBrk="1" latinLnBrk="1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926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8096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267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8437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3606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8777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3947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170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341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511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681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852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1022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6192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362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5540" y="1059582"/>
            <a:ext cx="35012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인천 의료기관 </a:t>
            </a:r>
            <a:r>
              <a:rPr lang="ko-KR" altLang="en-US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블로그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검색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 시각화 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540" y="1950100"/>
            <a:ext cx="24400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Internet Application Programming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 flipV="1">
            <a:off x="777547" y="1881287"/>
            <a:ext cx="3434413" cy="61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97282" y="3715935"/>
            <a:ext cx="2323983" cy="603824"/>
          </a:xfrm>
          <a:prstGeom prst="rect">
            <a:avLst/>
          </a:prstGeom>
          <a:noFill/>
        </p:spPr>
        <p:txBody>
          <a:bodyPr wrap="none" lIns="95066" tIns="47532" rIns="95066" bIns="47532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산업경영공학과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201401210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강형원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발표일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2018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담당 교수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김관호 교수님</a:t>
            </a:r>
          </a:p>
        </p:txBody>
      </p:sp>
    </p:spTree>
    <p:extLst>
      <p:ext uri="{BB962C8B-B14F-4D97-AF65-F5344CB8AC3E}">
        <p14:creationId xmlns:p14="http://schemas.microsoft.com/office/powerpoint/2010/main" val="318797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196" y="483518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인천 의료기관 정보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690196" y="911506"/>
            <a:ext cx="21536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977F1E2B-FDCB-4431-A343-E98970F3F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373" y="1059582"/>
            <a:ext cx="4409753" cy="39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43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196" y="483518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인천 의료기관 정보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690196" y="911506"/>
            <a:ext cx="21536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C08F4963-7A92-43A0-93FD-1CCBDC065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025" y="1851670"/>
            <a:ext cx="5257775" cy="184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9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196" y="483518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의료기관 좌표 찾기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690196" y="911506"/>
            <a:ext cx="21536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80CDB90-E282-4E17-B5F5-A8EB12171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131590"/>
            <a:ext cx="5340827" cy="378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0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196" y="483518"/>
            <a:ext cx="3185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의료기관 </a:t>
            </a:r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네이버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블로그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검색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690196" y="911506"/>
            <a:ext cx="318548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5CF9A1A2-0708-431C-B435-B7A9279AB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894"/>
          <a:stretch/>
        </p:blipFill>
        <p:spPr>
          <a:xfrm>
            <a:off x="1483891" y="1554133"/>
            <a:ext cx="6177079" cy="281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8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196" y="48351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 시각화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690196" y="911506"/>
            <a:ext cx="14189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61E6616D-D8A3-4A1D-8162-269712746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723" y="1635646"/>
            <a:ext cx="5070947" cy="299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196" y="48351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690196" y="911506"/>
            <a:ext cx="6527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A30D397F-431C-46CB-9B59-0E6E5B66C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112" y="1327224"/>
            <a:ext cx="6858598" cy="323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2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196" y="48351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690196" y="911506"/>
            <a:ext cx="6527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EF5D551-7306-4B47-BB1E-6924FB7D2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368" y="1131590"/>
            <a:ext cx="4667026" cy="368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78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8091" y="2077728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43608" y="2576106"/>
            <a:ext cx="374441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776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44</Words>
  <Application>Microsoft Office PowerPoint</Application>
  <PresentationFormat>화면 슬라이드 쇼(16:9)</PresentationFormat>
  <Paragraphs>14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나눔스퀘어 ExtraBold</vt:lpstr>
      <vt:lpstr>나눔스퀘어 Bold</vt:lpstr>
      <vt:lpstr>맑은 고딕</vt:lpstr>
      <vt:lpstr>Arial</vt:lpstr>
      <vt:lpstr>Office 테마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강형원</cp:lastModifiedBy>
  <cp:revision>99</cp:revision>
  <dcterms:created xsi:type="dcterms:W3CDTF">2018-05-22T06:50:59Z</dcterms:created>
  <dcterms:modified xsi:type="dcterms:W3CDTF">2018-06-11T02:24:05Z</dcterms:modified>
</cp:coreProperties>
</file>