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sldIdLst>
    <p:sldId id="256" r:id="rId4"/>
    <p:sldId id="257" r:id="rId5"/>
    <p:sldId id="259" r:id="rId6"/>
    <p:sldId id="286" r:id="rId7"/>
    <p:sldId id="316" r:id="rId8"/>
    <p:sldId id="262" r:id="rId9"/>
    <p:sldId id="294" r:id="rId10"/>
    <p:sldId id="317" r:id="rId11"/>
    <p:sldId id="318" r:id="rId12"/>
    <p:sldId id="319" r:id="rId13"/>
    <p:sldId id="320" r:id="rId14"/>
    <p:sldId id="321" r:id="rId15"/>
    <p:sldId id="322" r:id="rId16"/>
    <p:sldId id="267" r:id="rId17"/>
    <p:sldId id="305" r:id="rId18"/>
    <p:sldId id="276" r:id="rId19"/>
  </p:sldIdLst>
  <p:sldSz cx="9144000" cy="5143500" type="screen16x9"/>
  <p:notesSz cx="6858000" cy="9144000"/>
  <p:embeddedFontLst>
    <p:embeddedFont>
      <p:font typeface="나눔스퀘어" panose="020B0600000101010101" pitchFamily="50" charset="-127"/>
      <p:regular r:id="rId21"/>
    </p:embeddedFont>
    <p:embeddedFont>
      <p:font typeface="나눔스퀘어 Bold" panose="020B0600000101010101" pitchFamily="50" charset="-127"/>
      <p:bold r:id="rId22"/>
    </p:embeddedFont>
    <p:embeddedFont>
      <p:font typeface="나눔스퀘어 Extra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170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341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511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0681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5852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1022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6192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1362" algn="l" defTabSz="810341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66" y="-10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B2D88-0F61-43FD-AB21-9CC3CBACE64F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DADBF-0AE3-4985-811B-3F5C39162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0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5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1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6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4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7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2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05980"/>
            <a:ext cx="222885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2" y="205980"/>
            <a:ext cx="653415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21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0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5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1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6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4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0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27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51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03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55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06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58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10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61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413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69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200151"/>
            <a:ext cx="43815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200151"/>
            <a:ext cx="43815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3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170" indent="0">
              <a:buNone/>
              <a:defRPr sz="1800" b="1"/>
            </a:lvl2pPr>
            <a:lvl3pPr marL="810341" indent="0">
              <a:buNone/>
              <a:defRPr sz="1600" b="1"/>
            </a:lvl3pPr>
            <a:lvl4pPr marL="1215511" indent="0">
              <a:buNone/>
              <a:defRPr sz="1400" b="1"/>
            </a:lvl4pPr>
            <a:lvl5pPr marL="1620681" indent="0">
              <a:buNone/>
              <a:defRPr sz="1400" b="1"/>
            </a:lvl5pPr>
            <a:lvl6pPr marL="2025852" indent="0">
              <a:buNone/>
              <a:defRPr sz="1400" b="1"/>
            </a:lvl6pPr>
            <a:lvl7pPr marL="2431022" indent="0">
              <a:buNone/>
              <a:defRPr sz="1400" b="1"/>
            </a:lvl7pPr>
            <a:lvl8pPr marL="2836192" indent="0">
              <a:buNone/>
              <a:defRPr sz="1400" b="1"/>
            </a:lvl8pPr>
            <a:lvl9pPr marL="3241362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170" indent="0">
              <a:buNone/>
              <a:defRPr sz="1800" b="1"/>
            </a:lvl2pPr>
            <a:lvl3pPr marL="810341" indent="0">
              <a:buNone/>
              <a:defRPr sz="1600" b="1"/>
            </a:lvl3pPr>
            <a:lvl4pPr marL="1215511" indent="0">
              <a:buNone/>
              <a:defRPr sz="1400" b="1"/>
            </a:lvl4pPr>
            <a:lvl5pPr marL="1620681" indent="0">
              <a:buNone/>
              <a:defRPr sz="1400" b="1"/>
            </a:lvl5pPr>
            <a:lvl6pPr marL="2025852" indent="0">
              <a:buNone/>
              <a:defRPr sz="1400" b="1"/>
            </a:lvl6pPr>
            <a:lvl7pPr marL="2431022" indent="0">
              <a:buNone/>
              <a:defRPr sz="1400" b="1"/>
            </a:lvl7pPr>
            <a:lvl8pPr marL="2836192" indent="0">
              <a:buNone/>
              <a:defRPr sz="1400" b="1"/>
            </a:lvl8pPr>
            <a:lvl9pPr marL="3241362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76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38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89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5170" indent="0">
              <a:buNone/>
              <a:defRPr sz="1100"/>
            </a:lvl2pPr>
            <a:lvl3pPr marL="810341" indent="0">
              <a:buNone/>
              <a:defRPr sz="900"/>
            </a:lvl3pPr>
            <a:lvl4pPr marL="1215511" indent="0">
              <a:buNone/>
              <a:defRPr sz="800"/>
            </a:lvl4pPr>
            <a:lvl5pPr marL="1620681" indent="0">
              <a:buNone/>
              <a:defRPr sz="800"/>
            </a:lvl5pPr>
            <a:lvl6pPr marL="2025852" indent="0">
              <a:buNone/>
              <a:defRPr sz="800"/>
            </a:lvl6pPr>
            <a:lvl7pPr marL="2431022" indent="0">
              <a:buNone/>
              <a:defRPr sz="800"/>
            </a:lvl7pPr>
            <a:lvl8pPr marL="2836192" indent="0">
              <a:buNone/>
              <a:defRPr sz="800"/>
            </a:lvl8pPr>
            <a:lvl9pPr marL="3241362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1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992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5170" indent="0">
              <a:buNone/>
              <a:defRPr sz="2500"/>
            </a:lvl2pPr>
            <a:lvl3pPr marL="810341" indent="0">
              <a:buNone/>
              <a:defRPr sz="2100"/>
            </a:lvl3pPr>
            <a:lvl4pPr marL="1215511" indent="0">
              <a:buNone/>
              <a:defRPr sz="1800"/>
            </a:lvl4pPr>
            <a:lvl5pPr marL="1620681" indent="0">
              <a:buNone/>
              <a:defRPr sz="1800"/>
            </a:lvl5pPr>
            <a:lvl6pPr marL="2025852" indent="0">
              <a:buNone/>
              <a:defRPr sz="1800"/>
            </a:lvl6pPr>
            <a:lvl7pPr marL="2431022" indent="0">
              <a:buNone/>
              <a:defRPr sz="1800"/>
            </a:lvl7pPr>
            <a:lvl8pPr marL="2836192" indent="0">
              <a:buNone/>
              <a:defRPr sz="1800"/>
            </a:lvl8pPr>
            <a:lvl9pPr marL="3241362" indent="0">
              <a:buNone/>
              <a:defRPr sz="1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200"/>
            </a:lvl1pPr>
            <a:lvl2pPr marL="405170" indent="0">
              <a:buNone/>
              <a:defRPr sz="1100"/>
            </a:lvl2pPr>
            <a:lvl3pPr marL="810341" indent="0">
              <a:buNone/>
              <a:defRPr sz="900"/>
            </a:lvl3pPr>
            <a:lvl4pPr marL="1215511" indent="0">
              <a:buNone/>
              <a:defRPr sz="800"/>
            </a:lvl4pPr>
            <a:lvl5pPr marL="1620681" indent="0">
              <a:buNone/>
              <a:defRPr sz="800"/>
            </a:lvl5pPr>
            <a:lvl6pPr marL="2025852" indent="0">
              <a:buNone/>
              <a:defRPr sz="800"/>
            </a:lvl6pPr>
            <a:lvl7pPr marL="2431022" indent="0">
              <a:buNone/>
              <a:defRPr sz="800"/>
            </a:lvl7pPr>
            <a:lvl8pPr marL="2836192" indent="0">
              <a:buNone/>
              <a:defRPr sz="800"/>
            </a:lvl8pPr>
            <a:lvl9pPr marL="3241362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1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20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05980"/>
            <a:ext cx="222885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2" y="205980"/>
            <a:ext cx="653415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670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0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5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1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6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4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37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4349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51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03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55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06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58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10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61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413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62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200151"/>
            <a:ext cx="43815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200151"/>
            <a:ext cx="43815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9419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170" indent="0">
              <a:buNone/>
              <a:defRPr sz="1800" b="1"/>
            </a:lvl2pPr>
            <a:lvl3pPr marL="810341" indent="0">
              <a:buNone/>
              <a:defRPr sz="1600" b="1"/>
            </a:lvl3pPr>
            <a:lvl4pPr marL="1215511" indent="0">
              <a:buNone/>
              <a:defRPr sz="1400" b="1"/>
            </a:lvl4pPr>
            <a:lvl5pPr marL="1620681" indent="0">
              <a:buNone/>
              <a:defRPr sz="1400" b="1"/>
            </a:lvl5pPr>
            <a:lvl6pPr marL="2025852" indent="0">
              <a:buNone/>
              <a:defRPr sz="1400" b="1"/>
            </a:lvl6pPr>
            <a:lvl7pPr marL="2431022" indent="0">
              <a:buNone/>
              <a:defRPr sz="1400" b="1"/>
            </a:lvl7pPr>
            <a:lvl8pPr marL="2836192" indent="0">
              <a:buNone/>
              <a:defRPr sz="1400" b="1"/>
            </a:lvl8pPr>
            <a:lvl9pPr marL="3241362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170" indent="0">
              <a:buNone/>
              <a:defRPr sz="1800" b="1"/>
            </a:lvl2pPr>
            <a:lvl3pPr marL="810341" indent="0">
              <a:buNone/>
              <a:defRPr sz="1600" b="1"/>
            </a:lvl3pPr>
            <a:lvl4pPr marL="1215511" indent="0">
              <a:buNone/>
              <a:defRPr sz="1400" b="1"/>
            </a:lvl4pPr>
            <a:lvl5pPr marL="1620681" indent="0">
              <a:buNone/>
              <a:defRPr sz="1400" b="1"/>
            </a:lvl5pPr>
            <a:lvl6pPr marL="2025852" indent="0">
              <a:buNone/>
              <a:defRPr sz="1400" b="1"/>
            </a:lvl6pPr>
            <a:lvl7pPr marL="2431022" indent="0">
              <a:buNone/>
              <a:defRPr sz="1400" b="1"/>
            </a:lvl7pPr>
            <a:lvl8pPr marL="2836192" indent="0">
              <a:buNone/>
              <a:defRPr sz="1400" b="1"/>
            </a:lvl8pPr>
            <a:lvl9pPr marL="3241362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666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576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40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51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03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55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06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58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10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61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413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72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5170" indent="0">
              <a:buNone/>
              <a:defRPr sz="1100"/>
            </a:lvl2pPr>
            <a:lvl3pPr marL="810341" indent="0">
              <a:buNone/>
              <a:defRPr sz="900"/>
            </a:lvl3pPr>
            <a:lvl4pPr marL="1215511" indent="0">
              <a:buNone/>
              <a:defRPr sz="800"/>
            </a:lvl4pPr>
            <a:lvl5pPr marL="1620681" indent="0">
              <a:buNone/>
              <a:defRPr sz="800"/>
            </a:lvl5pPr>
            <a:lvl6pPr marL="2025852" indent="0">
              <a:buNone/>
              <a:defRPr sz="800"/>
            </a:lvl6pPr>
            <a:lvl7pPr marL="2431022" indent="0">
              <a:buNone/>
              <a:defRPr sz="800"/>
            </a:lvl7pPr>
            <a:lvl8pPr marL="2836192" indent="0">
              <a:buNone/>
              <a:defRPr sz="800"/>
            </a:lvl8pPr>
            <a:lvl9pPr marL="3241362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69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5170" indent="0">
              <a:buNone/>
              <a:defRPr sz="2500"/>
            </a:lvl2pPr>
            <a:lvl3pPr marL="810341" indent="0">
              <a:buNone/>
              <a:defRPr sz="2100"/>
            </a:lvl3pPr>
            <a:lvl4pPr marL="1215511" indent="0">
              <a:buNone/>
              <a:defRPr sz="1800"/>
            </a:lvl4pPr>
            <a:lvl5pPr marL="1620681" indent="0">
              <a:buNone/>
              <a:defRPr sz="1800"/>
            </a:lvl5pPr>
            <a:lvl6pPr marL="2025852" indent="0">
              <a:buNone/>
              <a:defRPr sz="1800"/>
            </a:lvl6pPr>
            <a:lvl7pPr marL="2431022" indent="0">
              <a:buNone/>
              <a:defRPr sz="1800"/>
            </a:lvl7pPr>
            <a:lvl8pPr marL="2836192" indent="0">
              <a:buNone/>
              <a:defRPr sz="1800"/>
            </a:lvl8pPr>
            <a:lvl9pPr marL="3241362" indent="0">
              <a:buNone/>
              <a:defRPr sz="1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200"/>
            </a:lvl1pPr>
            <a:lvl2pPr marL="405170" indent="0">
              <a:buNone/>
              <a:defRPr sz="1100"/>
            </a:lvl2pPr>
            <a:lvl3pPr marL="810341" indent="0">
              <a:buNone/>
              <a:defRPr sz="900"/>
            </a:lvl3pPr>
            <a:lvl4pPr marL="1215511" indent="0">
              <a:buNone/>
              <a:defRPr sz="800"/>
            </a:lvl4pPr>
            <a:lvl5pPr marL="1620681" indent="0">
              <a:buNone/>
              <a:defRPr sz="800"/>
            </a:lvl5pPr>
            <a:lvl6pPr marL="2025852" indent="0">
              <a:buNone/>
              <a:defRPr sz="800"/>
            </a:lvl6pPr>
            <a:lvl7pPr marL="2431022" indent="0">
              <a:buNone/>
              <a:defRPr sz="800"/>
            </a:lvl7pPr>
            <a:lvl8pPr marL="2836192" indent="0">
              <a:buNone/>
              <a:defRPr sz="800"/>
            </a:lvl8pPr>
            <a:lvl9pPr marL="3241362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138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625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05980"/>
            <a:ext cx="222885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2" y="205980"/>
            <a:ext cx="653415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48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200151"/>
            <a:ext cx="43815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200151"/>
            <a:ext cx="43815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170" indent="0">
              <a:buNone/>
              <a:defRPr sz="1800" b="1"/>
            </a:lvl2pPr>
            <a:lvl3pPr marL="810341" indent="0">
              <a:buNone/>
              <a:defRPr sz="1600" b="1"/>
            </a:lvl3pPr>
            <a:lvl4pPr marL="1215511" indent="0">
              <a:buNone/>
              <a:defRPr sz="1400" b="1"/>
            </a:lvl4pPr>
            <a:lvl5pPr marL="1620681" indent="0">
              <a:buNone/>
              <a:defRPr sz="1400" b="1"/>
            </a:lvl5pPr>
            <a:lvl6pPr marL="2025852" indent="0">
              <a:buNone/>
              <a:defRPr sz="1400" b="1"/>
            </a:lvl6pPr>
            <a:lvl7pPr marL="2431022" indent="0">
              <a:buNone/>
              <a:defRPr sz="1400" b="1"/>
            </a:lvl7pPr>
            <a:lvl8pPr marL="2836192" indent="0">
              <a:buNone/>
              <a:defRPr sz="1400" b="1"/>
            </a:lvl8pPr>
            <a:lvl9pPr marL="3241362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170" indent="0">
              <a:buNone/>
              <a:defRPr sz="1800" b="1"/>
            </a:lvl2pPr>
            <a:lvl3pPr marL="810341" indent="0">
              <a:buNone/>
              <a:defRPr sz="1600" b="1"/>
            </a:lvl3pPr>
            <a:lvl4pPr marL="1215511" indent="0">
              <a:buNone/>
              <a:defRPr sz="1400" b="1"/>
            </a:lvl4pPr>
            <a:lvl5pPr marL="1620681" indent="0">
              <a:buNone/>
              <a:defRPr sz="1400" b="1"/>
            </a:lvl5pPr>
            <a:lvl6pPr marL="2025852" indent="0">
              <a:buNone/>
              <a:defRPr sz="1400" b="1"/>
            </a:lvl6pPr>
            <a:lvl7pPr marL="2431022" indent="0">
              <a:buNone/>
              <a:defRPr sz="1400" b="1"/>
            </a:lvl7pPr>
            <a:lvl8pPr marL="2836192" indent="0">
              <a:buNone/>
              <a:defRPr sz="1400" b="1"/>
            </a:lvl8pPr>
            <a:lvl9pPr marL="3241362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93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3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5170" indent="0">
              <a:buNone/>
              <a:defRPr sz="1100"/>
            </a:lvl2pPr>
            <a:lvl3pPr marL="810341" indent="0">
              <a:buNone/>
              <a:defRPr sz="900"/>
            </a:lvl3pPr>
            <a:lvl4pPr marL="1215511" indent="0">
              <a:buNone/>
              <a:defRPr sz="800"/>
            </a:lvl4pPr>
            <a:lvl5pPr marL="1620681" indent="0">
              <a:buNone/>
              <a:defRPr sz="800"/>
            </a:lvl5pPr>
            <a:lvl6pPr marL="2025852" indent="0">
              <a:buNone/>
              <a:defRPr sz="800"/>
            </a:lvl6pPr>
            <a:lvl7pPr marL="2431022" indent="0">
              <a:buNone/>
              <a:defRPr sz="800"/>
            </a:lvl7pPr>
            <a:lvl8pPr marL="2836192" indent="0">
              <a:buNone/>
              <a:defRPr sz="800"/>
            </a:lvl8pPr>
            <a:lvl9pPr marL="3241362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3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5170" indent="0">
              <a:buNone/>
              <a:defRPr sz="2500"/>
            </a:lvl2pPr>
            <a:lvl3pPr marL="810341" indent="0">
              <a:buNone/>
              <a:defRPr sz="2100"/>
            </a:lvl3pPr>
            <a:lvl4pPr marL="1215511" indent="0">
              <a:buNone/>
              <a:defRPr sz="1800"/>
            </a:lvl4pPr>
            <a:lvl5pPr marL="1620681" indent="0">
              <a:buNone/>
              <a:defRPr sz="1800"/>
            </a:lvl5pPr>
            <a:lvl6pPr marL="2025852" indent="0">
              <a:buNone/>
              <a:defRPr sz="1800"/>
            </a:lvl6pPr>
            <a:lvl7pPr marL="2431022" indent="0">
              <a:buNone/>
              <a:defRPr sz="1800"/>
            </a:lvl7pPr>
            <a:lvl8pPr marL="2836192" indent="0">
              <a:buNone/>
              <a:defRPr sz="1800"/>
            </a:lvl8pPr>
            <a:lvl9pPr marL="3241362" indent="0">
              <a:buNone/>
              <a:defRPr sz="1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200"/>
            </a:lvl1pPr>
            <a:lvl2pPr marL="405170" indent="0">
              <a:buNone/>
              <a:defRPr sz="1100"/>
            </a:lvl2pPr>
            <a:lvl3pPr marL="810341" indent="0">
              <a:buNone/>
              <a:defRPr sz="900"/>
            </a:lvl3pPr>
            <a:lvl4pPr marL="1215511" indent="0">
              <a:buNone/>
              <a:defRPr sz="800"/>
            </a:lvl4pPr>
            <a:lvl5pPr marL="1620681" indent="0">
              <a:buNone/>
              <a:defRPr sz="800"/>
            </a:lvl5pPr>
            <a:lvl6pPr marL="2025852" indent="0">
              <a:buNone/>
              <a:defRPr sz="800"/>
            </a:lvl6pPr>
            <a:lvl7pPr marL="2431022" indent="0">
              <a:buNone/>
              <a:defRPr sz="800"/>
            </a:lvl7pPr>
            <a:lvl8pPr marL="2836192" indent="0">
              <a:buNone/>
              <a:defRPr sz="800"/>
            </a:lvl8pPr>
            <a:lvl9pPr marL="3241362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C86-7BDA-47B4-BCE3-11A631CAB3F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0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1034" tIns="40517" rIns="81034" bIns="4051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1034" tIns="40517" rIns="81034" bIns="4051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9C86-7BDA-47B4-BCE3-11A631CAB3F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9774-8F7A-4C18-A1A4-F96A25D1C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6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0341" rtl="0" eaLnBrk="1" latinLnBrk="1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77" indent="-303877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02" indent="-253231" algn="l" defTabSz="810341" rtl="0" eaLnBrk="1" latinLnBrk="1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92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09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26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43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60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877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394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70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34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51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68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85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02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19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36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1034" tIns="40517" rIns="81034" bIns="4051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1034" tIns="40517" rIns="81034" bIns="4051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92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810341" rtl="0" eaLnBrk="1" latinLnBrk="1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77" indent="-303877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02" indent="-253231" algn="l" defTabSz="810341" rtl="0" eaLnBrk="1" latinLnBrk="1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92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09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26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43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60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877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394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70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34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51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68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85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02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19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36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1034" tIns="40517" rIns="81034" bIns="4051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1034" tIns="40517" rIns="81034" bIns="4051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9C86-7BDA-47B4-BCE3-11A631CAB3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81034" tIns="40517" rIns="81034" bIns="4051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9774-8F7A-4C18-A1A4-F96A25D1C10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42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810341" rtl="0" eaLnBrk="1" latinLnBrk="1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77" indent="-303877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02" indent="-253231" algn="l" defTabSz="810341" rtl="0" eaLnBrk="1" latinLnBrk="1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92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09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26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43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606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877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3947" indent="-202585" algn="l" defTabSz="81034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70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34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51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681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85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02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19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362" algn="l" defTabSz="810341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5540" y="1419622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 미세먼지 농도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540" y="1950100"/>
            <a:ext cx="24400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Internet Application Programming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 flipV="1">
            <a:off x="777547" y="1881287"/>
            <a:ext cx="2791277" cy="61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97282" y="3715935"/>
            <a:ext cx="2323983" cy="603824"/>
          </a:xfrm>
          <a:prstGeom prst="rect">
            <a:avLst/>
          </a:prstGeom>
          <a:noFill/>
        </p:spPr>
        <p:txBody>
          <a:bodyPr wrap="none" lIns="95066" tIns="47532" rIns="95066" bIns="47532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산업경영공학과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201401210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강형원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발표일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2018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 교수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김관호 교수님</a:t>
            </a:r>
          </a:p>
        </p:txBody>
      </p:sp>
    </p:spTree>
    <p:extLst>
      <p:ext uri="{BB962C8B-B14F-4D97-AF65-F5344CB8AC3E}">
        <p14:creationId xmlns:p14="http://schemas.microsoft.com/office/powerpoint/2010/main" val="318797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88" y="1347614"/>
            <a:ext cx="4782825" cy="316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0196" y="483518"/>
            <a:ext cx="2962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 시각화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(choropleth)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690196" y="911506"/>
            <a:ext cx="28736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>
            <a:extLst>
              <a:ext uri="{FF2B5EF4-FFF2-40B4-BE49-F238E27FC236}">
                <a16:creationId xmlns:a16="http://schemas.microsoft.com/office/drawing/2014/main" id="{D5105801-9663-4D8C-B861-B05DB30827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8" t="70463" r="57348" b="24991"/>
          <a:stretch/>
        </p:blipFill>
        <p:spPr bwMode="auto">
          <a:xfrm>
            <a:off x="3995936" y="2058169"/>
            <a:ext cx="113536" cy="14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68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196" y="483518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 시각화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(popup)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690196" y="911506"/>
            <a:ext cx="22976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05" y="1347614"/>
            <a:ext cx="488639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5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196" y="483518"/>
            <a:ext cx="2310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초미세먼지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(PM25)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690196" y="911506"/>
            <a:ext cx="22256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933" y="1275606"/>
            <a:ext cx="3156135" cy="346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91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196" y="483518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시간마다 실행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690196" y="911506"/>
            <a:ext cx="19511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2019300"/>
            <a:ext cx="42386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987574"/>
            <a:ext cx="11384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20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091" y="207772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43608" y="2576106"/>
            <a:ext cx="3744416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6590" y="2672650"/>
            <a:ext cx="428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46745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48351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690196" y="911506"/>
            <a:ext cx="6527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09" y="1419622"/>
            <a:ext cx="690558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325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8091" y="2077728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43608" y="2576106"/>
            <a:ext cx="374441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77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0196" y="411510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90196" y="911506"/>
            <a:ext cx="15055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B257B12-206F-4F55-A507-BB8459B6658D}"/>
              </a:ext>
            </a:extLst>
          </p:cNvPr>
          <p:cNvGrpSpPr/>
          <p:nvPr/>
        </p:nvGrpSpPr>
        <p:grpSpPr>
          <a:xfrm>
            <a:off x="3719433" y="1466303"/>
            <a:ext cx="2983946" cy="495625"/>
            <a:chOff x="3719433" y="1466303"/>
            <a:chExt cx="2983946" cy="495625"/>
          </a:xfrm>
        </p:grpSpPr>
        <p:sp>
          <p:nvSpPr>
            <p:cNvPr id="8" name="TextBox 7"/>
            <p:cNvSpPr txBox="1"/>
            <p:nvPr/>
          </p:nvSpPr>
          <p:spPr>
            <a:xfrm>
              <a:off x="3719433" y="1524274"/>
              <a:ext cx="370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4566853" y="1524274"/>
              <a:ext cx="0" cy="43765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286933" y="1466303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서론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87607" y="1707654"/>
              <a:ext cx="14157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선정 이유</a:t>
              </a:r>
              <a:r>
                <a:rPr lang="en-US" altLang="ko-KR" sz="10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0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수집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7B3B048-2716-4ED5-86E6-15C62E718E93}"/>
              </a:ext>
            </a:extLst>
          </p:cNvPr>
          <p:cNvGrpSpPr/>
          <p:nvPr/>
        </p:nvGrpSpPr>
        <p:grpSpPr>
          <a:xfrm>
            <a:off x="3719433" y="2651074"/>
            <a:ext cx="3249371" cy="493622"/>
            <a:chOff x="3719433" y="2305915"/>
            <a:chExt cx="3249371" cy="493622"/>
          </a:xfrm>
        </p:grpSpPr>
        <p:sp>
          <p:nvSpPr>
            <p:cNvPr id="18" name="TextBox 17"/>
            <p:cNvSpPr txBox="1"/>
            <p:nvPr/>
          </p:nvSpPr>
          <p:spPr>
            <a:xfrm>
              <a:off x="5286933" y="2305915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코드 설명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6933" y="2545621"/>
              <a:ext cx="16818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미세먼지 정보</a:t>
              </a:r>
              <a:r>
                <a:rPr lang="en-US" altLang="ko-KR" sz="10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choropleth</a:t>
              </a:r>
              <a:endPara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19433" y="2351617"/>
              <a:ext cx="370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566853" y="2351617"/>
              <a:ext cx="0" cy="43765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704A783-B737-4C2F-8B4C-609BB4925CAF}"/>
              </a:ext>
            </a:extLst>
          </p:cNvPr>
          <p:cNvGrpSpPr/>
          <p:nvPr/>
        </p:nvGrpSpPr>
        <p:grpSpPr>
          <a:xfrm>
            <a:off x="3721953" y="3672618"/>
            <a:ext cx="2023593" cy="483308"/>
            <a:chOff x="3721953" y="3143536"/>
            <a:chExt cx="2023593" cy="483308"/>
          </a:xfrm>
        </p:grpSpPr>
        <p:sp>
          <p:nvSpPr>
            <p:cNvPr id="21" name="TextBox 20"/>
            <p:cNvSpPr txBox="1"/>
            <p:nvPr/>
          </p:nvSpPr>
          <p:spPr>
            <a:xfrm>
              <a:off x="5281958" y="314353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21953" y="3178960"/>
              <a:ext cx="370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4564333" y="3178960"/>
              <a:ext cx="0" cy="43765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287607" y="3372928"/>
              <a:ext cx="4283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69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987574"/>
            <a:ext cx="11384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1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091" y="207772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43608" y="2576106"/>
            <a:ext cx="2592288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66666" y="2672650"/>
            <a:ext cx="14157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선정 이유</a:t>
            </a:r>
            <a:r>
              <a:rPr lang="en-US" altLang="ko-KR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608" y="2576106"/>
            <a:ext cx="3744416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0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483518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이유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690196" y="911506"/>
            <a:ext cx="16495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050FBD-9EAB-4DF4-98D4-79A06981CDBA}"/>
              </a:ext>
            </a:extLst>
          </p:cNvPr>
          <p:cNvSpPr txBox="1"/>
          <p:nvPr/>
        </p:nvSpPr>
        <p:spPr>
          <a:xfrm>
            <a:off x="4644008" y="2571750"/>
            <a:ext cx="391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Folium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모듈을 이용하여 기상 예보처럼 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 농도를 지도에 시각화 할 수 있지 않을까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1827750-E24B-491F-ADE5-1D18EEAE8D2B}"/>
              </a:ext>
            </a:extLst>
          </p:cNvPr>
          <p:cNvCxnSpPr/>
          <p:nvPr/>
        </p:nvCxnSpPr>
        <p:spPr>
          <a:xfrm>
            <a:off x="4716016" y="2571750"/>
            <a:ext cx="36004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51" y="1563638"/>
            <a:ext cx="291036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4405060"/>
            <a:ext cx="3308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r>
              <a:rPr lang="en-US" altLang="ko-KR" sz="10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http://www.kweather.co.kr/air/air_forecast.html</a:t>
            </a:r>
            <a:endParaRPr lang="ko-KR" altLang="en-US" sz="10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39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9" y="483521"/>
            <a:ext cx="1426301" cy="403769"/>
          </a:xfrm>
          <a:prstGeom prst="rect">
            <a:avLst/>
          </a:prstGeom>
          <a:noFill/>
        </p:spPr>
        <p:txBody>
          <a:bodyPr wrap="none" lIns="95066" tIns="47532" rIns="95066" bIns="47532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690196" y="911506"/>
            <a:ext cx="14189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3568" y="1297094"/>
            <a:ext cx="1544923" cy="342214"/>
          </a:xfrm>
          <a:prstGeom prst="rect">
            <a:avLst/>
          </a:prstGeom>
          <a:noFill/>
        </p:spPr>
        <p:txBody>
          <a:bodyPr wrap="none" lIns="95066" tIns="47532" rIns="95066" bIns="47532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 데이터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3258554"/>
            <a:ext cx="4170642" cy="465324"/>
          </a:xfrm>
          <a:prstGeom prst="rect">
            <a:avLst/>
          </a:prstGeom>
          <a:noFill/>
        </p:spPr>
        <p:txBody>
          <a:bodyPr wrap="none" lIns="95066" tIns="47532" rIns="95066" bIns="47532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 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포털에서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 API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대기오염정보 조회 서비스의 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시도별 실시간 평균정보 조회를 통해 미세먼지 농도 데이터 이용 </a:t>
            </a:r>
          </a:p>
        </p:txBody>
      </p:sp>
      <p:pic>
        <p:nvPicPr>
          <p:cNvPr id="2050" name="Picture 2" descr="ê³µê³µë°ì´í°í¬í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53" b="27245"/>
          <a:stretch/>
        </p:blipFill>
        <p:spPr bwMode="auto">
          <a:xfrm>
            <a:off x="1043608" y="2174338"/>
            <a:ext cx="1905000" cy="75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905" y="1359401"/>
            <a:ext cx="3404535" cy="3257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50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987574"/>
            <a:ext cx="11384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20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091" y="2077728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설명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1043608" y="2576106"/>
            <a:ext cx="3744416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6590" y="2672650"/>
            <a:ext cx="16818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미세먼지 정보</a:t>
            </a:r>
            <a:r>
              <a:rPr lang="en-US" altLang="ko-KR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choropleth</a:t>
            </a:r>
          </a:p>
        </p:txBody>
      </p:sp>
    </p:spTree>
    <p:extLst>
      <p:ext uri="{BB962C8B-B14F-4D97-AF65-F5344CB8AC3E}">
        <p14:creationId xmlns:p14="http://schemas.microsoft.com/office/powerpoint/2010/main" val="338575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483518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미세먼지 데이터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690196" y="911506"/>
            <a:ext cx="18870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10" y="1347614"/>
            <a:ext cx="506998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84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483518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미세먼지 데이터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690196" y="911506"/>
            <a:ext cx="18870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810" y="1131590"/>
            <a:ext cx="3485614" cy="338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2"/>
          <a:stretch/>
        </p:blipFill>
        <p:spPr bwMode="auto">
          <a:xfrm>
            <a:off x="613088" y="1964072"/>
            <a:ext cx="3958912" cy="172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35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196" y="483518"/>
            <a:ext cx="2962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 시각화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(choropleth)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690196" y="911506"/>
            <a:ext cx="28736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7614"/>
            <a:ext cx="6264696" cy="334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39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146</Words>
  <Application>Microsoft Office PowerPoint</Application>
  <PresentationFormat>화면 슬라이드 쇼(16:9)</PresentationFormat>
  <Paragraphs>41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나눔스퀘어 ExtraBold</vt:lpstr>
      <vt:lpstr>나눔스퀘어 Bold</vt:lpstr>
      <vt:lpstr>나눔스퀘어</vt:lpstr>
      <vt:lpstr>맑은 고딕</vt:lpstr>
      <vt:lpstr>Arial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강형원</cp:lastModifiedBy>
  <cp:revision>96</cp:revision>
  <dcterms:created xsi:type="dcterms:W3CDTF">2018-05-22T06:50:59Z</dcterms:created>
  <dcterms:modified xsi:type="dcterms:W3CDTF">2018-06-11T02:34:23Z</dcterms:modified>
</cp:coreProperties>
</file>