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0" r:id="rId1"/>
    <p:sldMasterId id="2147483711" r:id="rId2"/>
  </p:sldMasterIdLst>
  <p:notesMasterIdLst>
    <p:notesMasterId r:id="rId8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Lst>
  <p:sldSz cx="13004800" cy="7302500"/>
  <p:notesSz cx="6858000" cy="9144000"/>
  <p:embeddedFontLst>
    <p:embeddedFont>
      <p:font typeface="Georgia" panose="02040502050405020303" pitchFamily="18" charset="0"/>
      <p:regular r:id="rId89"/>
      <p:bold r:id="rId90"/>
      <p:italic r:id="rId91"/>
      <p:boldItalic r:id="rId92"/>
    </p:embeddedFont>
    <p:embeddedFont>
      <p:font typeface="Consolas" panose="020B0609020204030204" pitchFamily="49" charset="0"/>
      <p:regular r:id="rId93"/>
      <p:bold r:id="rId94"/>
      <p:italic r:id="rId95"/>
      <p:boldItalic r:id="rId96"/>
    </p:embeddedFont>
    <p:embeddedFont>
      <p:font typeface="Oswald"/>
      <p:regular r:id="rId97"/>
      <p:bold r:id="rId98"/>
    </p:embeddedFont>
    <p:embeddedFont>
      <p:font typeface="Impact" panose="020B0806030902050204" pitchFamily="34" charset="0"/>
      <p:regular r:id="rId9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66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font" Target="fonts/font1.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font" Target="fonts/font2.fntdata"/><Relationship Id="rId95" Type="http://schemas.openxmlformats.org/officeDocument/2006/relationships/font" Target="fonts/font7.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font" Target="fonts/font5.fntdata"/><Relationship Id="rId98" Type="http://schemas.openxmlformats.org/officeDocument/2006/relationships/font" Target="fonts/font10.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notesMaster" Target="notesMasters/notesMaster1.xml"/><Relationship Id="rId91" Type="http://schemas.openxmlformats.org/officeDocument/2006/relationships/font" Target="fonts/font3.fntdata"/><Relationship Id="rId96"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font" Target="fonts/font6.fntdata"/><Relationship Id="rId99" Type="http://schemas.openxmlformats.org/officeDocument/2006/relationships/font" Target="fonts/font11.fntdata"/><Relationship Id="rId10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lstStyle>
            <a:lvl1pPr marL="457200" marR="0" lvl="0" indent="-317500" algn="l" rtl="0">
              <a:spcBef>
                <a:spcPts val="0"/>
              </a:spcBef>
              <a:spcAft>
                <a:spcPts val="0"/>
              </a:spcAft>
              <a:buSzPts val="1400"/>
              <a:buChar char="●"/>
              <a:defRPr/>
            </a:lvl1pPr>
            <a:lvl2pPr marL="914400" marR="0" lvl="1" indent="-317500" algn="l" rtl="0">
              <a:spcBef>
                <a:spcPts val="0"/>
              </a:spcBef>
              <a:spcAft>
                <a:spcPts val="0"/>
              </a:spcAft>
              <a:buSzPts val="1400"/>
              <a:buChar char="○"/>
              <a:defRPr/>
            </a:lvl2pPr>
            <a:lvl3pPr marL="1371600" marR="0" lvl="2" indent="-317500" algn="l" rtl="0">
              <a:spcBef>
                <a:spcPts val="0"/>
              </a:spcBef>
              <a:spcAft>
                <a:spcPts val="0"/>
              </a:spcAft>
              <a:buSzPts val="1400"/>
              <a:buChar char="■"/>
              <a:defRPr/>
            </a:lvl3pPr>
            <a:lvl4pPr marL="1828800" marR="0" lvl="3" indent="-317500" algn="l" rtl="0">
              <a:spcBef>
                <a:spcPts val="0"/>
              </a:spcBef>
              <a:spcAft>
                <a:spcPts val="0"/>
              </a:spcAft>
              <a:buSzPts val="1400"/>
              <a:buChar char="●"/>
              <a:defRPr/>
            </a:lvl4pPr>
            <a:lvl5pPr marL="2286000" marR="0" lvl="4" indent="-317500" algn="l" rtl="0">
              <a:spcBef>
                <a:spcPts val="0"/>
              </a:spcBef>
              <a:spcAft>
                <a:spcPts val="0"/>
              </a:spcAft>
              <a:buSzPts val="1400"/>
              <a:buChar char="○"/>
              <a:defRPr/>
            </a:lvl5pPr>
            <a:lvl6pPr marL="2743200" marR="0" lvl="5" indent="-317500" algn="l" rtl="0">
              <a:spcBef>
                <a:spcPts val="0"/>
              </a:spcBef>
              <a:spcAft>
                <a:spcPts val="0"/>
              </a:spcAft>
              <a:buSzPts val="1400"/>
              <a:buChar char="■"/>
              <a:defRPr/>
            </a:lvl6pPr>
            <a:lvl7pPr marL="3200400" marR="0" lvl="6" indent="-317500" algn="l" rtl="0">
              <a:spcBef>
                <a:spcPts val="0"/>
              </a:spcBef>
              <a:spcAft>
                <a:spcPts val="0"/>
              </a:spcAft>
              <a:buSzPts val="1400"/>
              <a:buChar char="●"/>
              <a:defRPr/>
            </a:lvl7pPr>
            <a:lvl8pPr marL="3657600" marR="0" lvl="7" indent="-317500" algn="l" rtl="0">
              <a:spcBef>
                <a:spcPts val="0"/>
              </a:spcBef>
              <a:spcAft>
                <a:spcPts val="0"/>
              </a:spcAft>
              <a:buSzPts val="1400"/>
              <a:buChar char="○"/>
              <a:defRPr/>
            </a:lvl8pPr>
            <a:lvl9pPr marL="4114800" marR="0" lvl="8" indent="-317500" algn="l" rtl="0">
              <a:spcBef>
                <a:spcPts val="0"/>
              </a:spcBef>
              <a:spcAft>
                <a:spcPts val="0"/>
              </a:spcAft>
              <a:buSzPts val="1400"/>
              <a:buChar char="■"/>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11" name="Shape 411"/>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69" name="Shape 469"/>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475" name="Shape 4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1" name="Shape 481"/>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7" name="Shape 487"/>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Shape 4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3" name="Shape 493"/>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9" name="Shape 499"/>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Shape 5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11" name="Shape 511"/>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Shape 5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17" name="Shape 517"/>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24" name="Shape 524"/>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Shape 5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31" name="Shape 531"/>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18" name="Shape 418"/>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Shape 5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38" name="Shape 538"/>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Shape 5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45" name="Shape 545"/>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Shape 5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1" name="Shape 551"/>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Shape 5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8" name="Shape 558"/>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5" name="Shape 565"/>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Shape 576"/>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577" name="Shape 5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Shape 5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83" name="Shape 583"/>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Shape 5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0" name="Shape 590"/>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Shape 6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02" name="Shape 602"/>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Shape 6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08" name="Shape 608"/>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Shape 4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25" name="Shape 425"/>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Shape 6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15" name="Shape 615"/>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21" name="Shape 621"/>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Shape 6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27" name="Shape 627"/>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Shape 6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34" name="Shape 634"/>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Shape 6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40" name="Shape 640"/>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Shape 6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46" name="Shape 646"/>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Shape 652"/>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53" name="Shape 6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Shape 6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59" name="Shape 659"/>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Shape 6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65" name="Shape 665"/>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Shape 6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71" name="Shape 671"/>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32" name="Shape 4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Shape 6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77" name="Shape 677"/>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Shape 6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83" name="Shape 683"/>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Shape 6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89" name="Shape 689"/>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Shape 6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95" name="Shape 695"/>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Shape 7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1" name="Shape 701"/>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Shape 7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13" name="Shape 713"/>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Shape 7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19" name="Shape 719"/>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Shape 7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25" name="Shape 725"/>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Shape 7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31" name="Shape 731"/>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Shape 7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7" name="Shape 737"/>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38" name="Shape 438"/>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Shape 7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49" name="Shape 749"/>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Shape 7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55" name="Shape 755"/>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Shape 7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1" name="Shape 761"/>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Shape 7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73" name="Shape 773"/>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Shape 7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79" name="Shape 779"/>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Shape 7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85" name="Shape 785"/>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Shape 7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91" name="Shape 791"/>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Shape 7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97" name="Shape 797"/>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Shape 8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03" name="Shape 803"/>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Shape 8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09" name="Shape 809"/>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45" name="Shape 4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Shape 8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15" name="Shape 815"/>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Shape 8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1" name="Shape 821"/>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Shape 8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33" name="Shape 833"/>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Shape 8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39" name="Shape 839"/>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Shape 8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45" name="Shape 845"/>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Shape 8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51" name="Shape 851"/>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Shape 8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58" name="Shape 858"/>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Shape 8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64" name="Shape 864"/>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Shape 869"/>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870" name="Shape 8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Shape 8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6" name="Shape 876"/>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51" name="Shape 451"/>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Shape 887"/>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888" name="Shape 8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Shape 8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4" name="Shape 894"/>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Shape 8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0" name="Shape 900"/>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Shape 9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6" name="Shape 906"/>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Shape 9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2" name="Shape 912"/>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Shape 9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8" name="Shape 918"/>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Shape 9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4" name="Shape 924"/>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930" name="Shape 9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Shape 9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36" name="Shape 936"/>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Shape 941"/>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942" name="Shape 9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Shape 456"/>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57" name="Shape 4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Shape 9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48" name="Shape 948"/>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p:cNvGrpSpPr/>
        <p:nvPr/>
      </p:nvGrpSpPr>
      <p:grpSpPr>
        <a:xfrm>
          <a:off x="0" y="0"/>
          <a:ext cx="0" cy="0"/>
          <a:chOff x="0" y="0"/>
          <a:chExt cx="0" cy="0"/>
        </a:xfrm>
      </p:grpSpPr>
      <p:sp>
        <p:nvSpPr>
          <p:cNvPr id="954" name="Shape 954"/>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955" name="Shape 9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Shape 9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1" name="Shape 961"/>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Shape 967"/>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68" name="Shape 9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Shape 975"/>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76" name="Shape 9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85" name="Shape 9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63" name="Shape 463"/>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image" Target="../media/image22.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jp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Master" Target="../slideMasters/slideMaster2.xml"/><Relationship Id="rId4" Type="http://schemas.openxmlformats.org/officeDocument/2006/relationships/image" Target="../media/image22.jp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p:bg>
      <p:bgPr>
        <a:solidFill>
          <a:srgbClr val="000000"/>
        </a:solidFill>
        <a:effectLst/>
      </p:bgPr>
    </p:bg>
    <p:spTree>
      <p:nvGrpSpPr>
        <p:cNvPr id="1"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w="9525" cap="flat" cmpd="sng">
            <a:solidFill>
              <a:srgbClr val="FFFFFF"/>
            </a:solidFill>
            <a:prstDash val="solid"/>
            <a:miter lim="8000"/>
            <a:headEnd type="none" w="med" len="med"/>
            <a:tailEnd type="none" w="med" len="med"/>
          </a:ln>
        </p:spPr>
      </p:cxnSp>
      <p:cxnSp>
        <p:nvCxnSpPr>
          <p:cNvPr id="12" name="Shape 12"/>
          <p:cNvCxnSpPr/>
          <p:nvPr/>
        </p:nvCxnSpPr>
        <p:spPr>
          <a:xfrm>
            <a:off x="635000" y="1219200"/>
            <a:ext cx="11734800" cy="11"/>
          </a:xfrm>
          <a:prstGeom prst="straightConnector1">
            <a:avLst/>
          </a:prstGeom>
          <a:noFill/>
          <a:ln w="9525" cap="flat" cmpd="sng">
            <a:solidFill>
              <a:srgbClr val="FFFFFF"/>
            </a:solidFill>
            <a:prstDash val="solid"/>
            <a:miter lim="8000"/>
            <a:headEnd type="none" w="med" len="med"/>
            <a:tailEnd type="none" w="med" len="med"/>
          </a:ln>
        </p:spPr>
      </p:cxnSp>
      <p:pic>
        <p:nvPicPr>
          <p:cNvPr id="13" name="Shape 13"/>
          <p:cNvPicPr preferRelativeResize="0"/>
          <p:nvPr/>
        </p:nvPicPr>
        <p:blipFill rotWithShape="1">
          <a:blip r:embed="rId2">
            <a:alphaModFix/>
          </a:blip>
          <a:srcRect/>
          <a:stretch/>
        </p:blipFill>
        <p:spPr>
          <a:xfrm>
            <a:off x="634999" y="762000"/>
            <a:ext cx="2832102" cy="3048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name="Content: Smart Phones">
    <p:spTree>
      <p:nvGrpSpPr>
        <p:cNvPr id="1"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a:stretch/>
        </p:blipFill>
        <p:spPr>
          <a:xfrm>
            <a:off x="1016000" y="1313656"/>
            <a:ext cx="4043866" cy="6057901"/>
          </a:xfrm>
          <a:prstGeom prst="rect">
            <a:avLst/>
          </a:prstGeom>
          <a:noFill/>
          <a:ln>
            <a:noFill/>
          </a:ln>
        </p:spPr>
      </p:pic>
      <p:pic>
        <p:nvPicPr>
          <p:cNvPr id="58" name="Shape 58"/>
          <p:cNvPicPr preferRelativeResize="0"/>
          <p:nvPr/>
        </p:nvPicPr>
        <p:blipFill rotWithShape="1">
          <a:blip r:embed="rId3">
            <a:alphaModFix/>
          </a:blip>
          <a:srcRect/>
          <a:stretch/>
        </p:blipFill>
        <p:spPr>
          <a:xfrm>
            <a:off x="4673600" y="1371600"/>
            <a:ext cx="3695700" cy="5514678"/>
          </a:xfrm>
          <a:prstGeom prst="rect">
            <a:avLst/>
          </a:prstGeom>
          <a:noFill/>
          <a:ln>
            <a:noFill/>
          </a:ln>
        </p:spPr>
      </p:pic>
      <p:pic>
        <p:nvPicPr>
          <p:cNvPr id="59" name="Shape 59"/>
          <p:cNvPicPr preferRelativeResize="0"/>
          <p:nvPr/>
        </p:nvPicPr>
        <p:blipFill rotWithShape="1">
          <a:blip r:embed="rId4">
            <a:alphaModFix/>
          </a:blip>
          <a:srcRect/>
          <a:stretch/>
        </p:blipFill>
        <p:spPr>
          <a:xfrm>
            <a:off x="8509000" y="1358900"/>
            <a:ext cx="2984500" cy="5459452"/>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1400" b="0" i="0" u="none" strike="noStrike" cap="none">
                <a:solidFill>
                  <a:srgbClr val="000000"/>
                </a:solidFill>
                <a:latin typeface="Arial"/>
                <a:ea typeface="Arial"/>
                <a:cs typeface="Arial"/>
                <a:sym typeface="Arial"/>
              </a:rPr>
              <a:t>Drag an object here</a:t>
            </a:r>
            <a:endParaRPr/>
          </a:p>
        </p:txBody>
      </p:sp>
      <p:sp>
        <p:nvSpPr>
          <p:cNvPr id="63" name="Shape 63"/>
          <p:cNvSpPr/>
          <p:nvPr/>
        </p:nvSpPr>
        <p:spPr>
          <a:xfrm>
            <a:off x="9182100" y="3835400"/>
            <a:ext cx="1707947" cy="254000"/>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1400" b="0" i="0" u="none" strike="noStrike" cap="none">
                <a:solidFill>
                  <a:srgbClr val="000000"/>
                </a:solidFill>
                <a:latin typeface="Arial"/>
                <a:ea typeface="Arial"/>
                <a:cs typeface="Arial"/>
                <a:sym typeface="Arial"/>
              </a:rPr>
              <a:t>Drag an object here</a:t>
            </a:r>
            <a:endParaRPr/>
          </a:p>
        </p:txBody>
      </p:sp>
      <p:sp>
        <p:nvSpPr>
          <p:cNvPr id="64" name="Shape 64"/>
          <p:cNvSpPr txBox="1">
            <a:spLocks noGrp="1"/>
          </p:cNvSpPr>
          <p:nvPr>
            <p:ph type="body" idx="1"/>
          </p:nvPr>
        </p:nvSpPr>
        <p:spPr>
          <a:xfrm>
            <a:off x="1841500" y="1981200"/>
            <a:ext cx="2311400" cy="3962400"/>
          </a:xfrm>
          <a:prstGeom prst="rect">
            <a:avLst/>
          </a:prstGeom>
          <a:noFill/>
          <a:ln>
            <a:noFill/>
          </a:ln>
        </p:spPr>
        <p:txBody>
          <a:bodyPr spcFirstLastPara="1" wrap="square" lIns="91425" tIns="91425" rIns="91425" bIns="91425" anchor="ctr" anchorCtr="0"/>
          <a:lstStyle>
            <a:lvl1pPr marL="457200" lvl="0" indent="-317500" rtl="0">
              <a:lnSpc>
                <a:spcPct val="100000"/>
              </a:lnSpc>
              <a:spcBef>
                <a:spcPts val="100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1000"/>
              </a:spcBef>
              <a:spcAft>
                <a:spcPts val="0"/>
              </a:spcAft>
              <a:buSzPts val="1400"/>
              <a:buChar char="‣"/>
              <a:defRPr/>
            </a:lvl3pPr>
            <a:lvl4pPr marL="1828800" lvl="3" indent="-317500" rtl="0">
              <a:lnSpc>
                <a:spcPct val="100000"/>
              </a:lnSpc>
              <a:spcBef>
                <a:spcPts val="1000"/>
              </a:spcBef>
              <a:spcAft>
                <a:spcPts val="0"/>
              </a:spcAft>
              <a:buSzPts val="1400"/>
              <a:buChar char="‣"/>
              <a:defRPr/>
            </a:lvl4pPr>
            <a:lvl5pPr marL="2286000" lvl="4" indent="-317500" rtl="0">
              <a:lnSpc>
                <a:spcPct val="100000"/>
              </a:lnSpc>
              <a:spcBef>
                <a:spcPts val="1000"/>
              </a:spcBef>
              <a:spcAft>
                <a:spcPts val="0"/>
              </a:spcAft>
              <a:buSzPts val="1400"/>
              <a:buChar char="‣"/>
              <a:defRPr/>
            </a:lvl5pPr>
            <a:lvl6pPr marL="2743200" lvl="5" indent="-317500" rtl="0">
              <a:lnSpc>
                <a:spcPct val="100000"/>
              </a:lnSpc>
              <a:spcBef>
                <a:spcPts val="1000"/>
              </a:spcBef>
              <a:spcAft>
                <a:spcPts val="0"/>
              </a:spcAft>
              <a:buSzPts val="1400"/>
              <a:buChar char="•"/>
              <a:defRPr/>
            </a:lvl6pPr>
            <a:lvl7pPr marL="3200400" lvl="6" indent="-317500" rtl="0">
              <a:lnSpc>
                <a:spcPct val="100000"/>
              </a:lnSpc>
              <a:spcBef>
                <a:spcPts val="1000"/>
              </a:spcBef>
              <a:spcAft>
                <a:spcPts val="0"/>
              </a:spcAft>
              <a:buSzPts val="1400"/>
              <a:buChar char="•"/>
              <a:defRPr/>
            </a:lvl7pPr>
            <a:lvl8pPr marL="3657600" lvl="7" indent="-317500" rtl="0">
              <a:lnSpc>
                <a:spcPct val="100000"/>
              </a:lnSpc>
              <a:spcBef>
                <a:spcPts val="1000"/>
              </a:spcBef>
              <a:spcAft>
                <a:spcPts val="0"/>
              </a:spcAft>
              <a:buSzPts val="1400"/>
              <a:buChar char="•"/>
              <a:defRPr/>
            </a:lvl8pPr>
            <a:lvl9pPr marL="4114800" lvl="8" indent="-317500" rtl="0">
              <a:lnSpc>
                <a:spcPct val="100000"/>
              </a:lnSpc>
              <a:spcBef>
                <a:spcPts val="100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Charts">
    <p:spTree>
      <p:nvGrpSpPr>
        <p:cNvPr id="1"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Shape 69"/>
          <p:cNvSpPr/>
          <p:nvPr/>
        </p:nvSpPr>
        <p:spPr>
          <a:xfrm>
            <a:off x="4386429"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Shape 70"/>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Callouts">
    <p:spTree>
      <p:nvGrpSpPr>
        <p:cNvPr id="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76" name="Shape 76"/>
            <p:cNvSpPr/>
            <p:nvPr/>
          </p:nvSpPr>
          <p:spPr>
            <a:xfrm>
              <a:off x="88900" y="335279"/>
              <a:ext cx="1079500" cy="675642"/>
            </a:xfrm>
            <a:prstGeom prst="rect">
              <a:avLst/>
            </a:prstGeom>
            <a:noFill/>
            <a:ln>
              <a:noFill/>
            </a:ln>
          </p:spPr>
          <p:txBody>
            <a:bodyPr spcFirstLastPara="1" wrap="square" lIns="0" tIns="0" rIns="0" bIns="0" anchor="ctr" anchorCtr="0">
              <a:noAutofit/>
            </a:bodyPr>
            <a:lstStyle/>
            <a:p>
              <a:pPr marL="0" marR="0" lvl="0" indent="0" algn="ctr" rtl="0">
                <a:lnSpc>
                  <a:spcPct val="75000"/>
                </a:lnSpc>
                <a:spcBef>
                  <a:spcPts val="0"/>
                </a:spcBef>
                <a:spcAft>
                  <a:spcPts val="0"/>
                </a:spcAft>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endParaRP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a:stretch/>
          </p:blipFill>
          <p:spPr>
            <a:xfrm>
              <a:off x="0" y="0"/>
              <a:ext cx="1270000" cy="1270000"/>
            </a:xfrm>
            <a:prstGeom prst="rect">
              <a:avLst/>
            </a:prstGeom>
            <a:noFill/>
            <a:ln>
              <a:noFill/>
            </a:ln>
          </p:spPr>
        </p:pic>
        <p:sp>
          <p:nvSpPr>
            <p:cNvPr id="79" name="Shape 79"/>
            <p:cNvSpPr/>
            <p:nvPr/>
          </p:nvSpPr>
          <p:spPr>
            <a:xfrm>
              <a:off x="101600" y="347979"/>
              <a:ext cx="1079500" cy="675642"/>
            </a:xfrm>
            <a:prstGeom prst="rect">
              <a:avLst/>
            </a:prstGeom>
            <a:noFill/>
            <a:ln>
              <a:noFill/>
            </a:ln>
          </p:spPr>
          <p:txBody>
            <a:bodyPr spcFirstLastPara="1" wrap="square" lIns="0" tIns="0" rIns="0" bIns="0" anchor="ctr" anchorCtr="0">
              <a:noAutofit/>
            </a:bodyPr>
            <a:lstStyle/>
            <a:p>
              <a:pPr marL="0" marR="0" lvl="0" indent="0" algn="ctr" rtl="0">
                <a:lnSpc>
                  <a:spcPct val="75000"/>
                </a:lnSpc>
                <a:spcBef>
                  <a:spcPts val="0"/>
                </a:spcBef>
                <a:spcAft>
                  <a:spcPts val="0"/>
                </a:spcAft>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endParaRP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a:stretch/>
          </p:blipFill>
          <p:spPr>
            <a:xfrm>
              <a:off x="0" y="0"/>
              <a:ext cx="1270000" cy="1270000"/>
            </a:xfrm>
            <a:prstGeom prst="rect">
              <a:avLst/>
            </a:prstGeom>
            <a:noFill/>
            <a:ln>
              <a:noFill/>
            </a:ln>
          </p:spPr>
        </p:pic>
        <p:sp>
          <p:nvSpPr>
            <p:cNvPr id="82" name="Shape 82"/>
            <p:cNvSpPr/>
            <p:nvPr/>
          </p:nvSpPr>
          <p:spPr>
            <a:xfrm>
              <a:off x="88900" y="322579"/>
              <a:ext cx="1079500" cy="675642"/>
            </a:xfrm>
            <a:prstGeom prst="rect">
              <a:avLst/>
            </a:prstGeom>
            <a:noFill/>
            <a:ln>
              <a:noFill/>
            </a:ln>
          </p:spPr>
          <p:txBody>
            <a:bodyPr spcFirstLastPara="1" wrap="square" lIns="0" tIns="0" rIns="0" bIns="0" anchor="ctr" anchorCtr="0">
              <a:noAutofit/>
            </a:bodyPr>
            <a:lstStyle/>
            <a:p>
              <a:pPr marL="0" marR="0" lvl="0" indent="0" algn="ctr" rtl="0">
                <a:lnSpc>
                  <a:spcPct val="75000"/>
                </a:lnSpc>
                <a:spcBef>
                  <a:spcPts val="0"/>
                </a:spcBef>
                <a:spcAft>
                  <a:spcPts val="0"/>
                </a:spcAft>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endParaRP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a:stretch/>
          </p:blipFill>
          <p:spPr>
            <a:xfrm>
              <a:off x="0" y="0"/>
              <a:ext cx="1270000" cy="1270000"/>
            </a:xfrm>
            <a:prstGeom prst="rect">
              <a:avLst/>
            </a:prstGeom>
            <a:noFill/>
            <a:ln>
              <a:noFill/>
            </a:ln>
          </p:spPr>
        </p:pic>
        <p:sp>
          <p:nvSpPr>
            <p:cNvPr id="85" name="Shape 85"/>
            <p:cNvSpPr/>
            <p:nvPr/>
          </p:nvSpPr>
          <p:spPr>
            <a:xfrm>
              <a:off x="101600" y="335279"/>
              <a:ext cx="1079500" cy="675642"/>
            </a:xfrm>
            <a:prstGeom prst="rect">
              <a:avLst/>
            </a:prstGeom>
            <a:noFill/>
            <a:ln>
              <a:noFill/>
            </a:ln>
          </p:spPr>
          <p:txBody>
            <a:bodyPr spcFirstLastPara="1" wrap="square" lIns="0" tIns="0" rIns="0" bIns="0" anchor="ctr" anchorCtr="0">
              <a:noAutofit/>
            </a:bodyPr>
            <a:lstStyle/>
            <a:p>
              <a:pPr marL="0" marR="0" lvl="0" indent="0" algn="ctr" rtl="0">
                <a:lnSpc>
                  <a:spcPct val="75000"/>
                </a:lnSpc>
                <a:spcBef>
                  <a:spcPts val="0"/>
                </a:spcBef>
                <a:spcAft>
                  <a:spcPts val="0"/>
                </a:spcAft>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endParaRP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a:stretch/>
          </p:blipFill>
          <p:spPr>
            <a:xfrm>
              <a:off x="0" y="0"/>
              <a:ext cx="1270000" cy="1270000"/>
            </a:xfrm>
            <a:prstGeom prst="rect">
              <a:avLst/>
            </a:prstGeom>
            <a:noFill/>
            <a:ln>
              <a:noFill/>
            </a:ln>
          </p:spPr>
        </p:pic>
        <p:sp>
          <p:nvSpPr>
            <p:cNvPr id="88" name="Shape 88"/>
            <p:cNvSpPr/>
            <p:nvPr/>
          </p:nvSpPr>
          <p:spPr>
            <a:xfrm>
              <a:off x="88900" y="322579"/>
              <a:ext cx="1079500" cy="675642"/>
            </a:xfrm>
            <a:prstGeom prst="rect">
              <a:avLst/>
            </a:prstGeom>
            <a:noFill/>
            <a:ln>
              <a:noFill/>
            </a:ln>
          </p:spPr>
          <p:txBody>
            <a:bodyPr spcFirstLastPara="1" wrap="square" lIns="0" tIns="0" rIns="0" bIns="0" anchor="ctr" anchorCtr="0">
              <a:noAutofit/>
            </a:bodyPr>
            <a:lstStyle/>
            <a:p>
              <a:pPr marL="0" marR="0" lvl="0" indent="0" algn="ctr" rtl="0">
                <a:lnSpc>
                  <a:spcPct val="75000"/>
                </a:lnSpc>
                <a:spcBef>
                  <a:spcPts val="0"/>
                </a:spcBef>
                <a:spcAft>
                  <a:spcPts val="0"/>
                </a:spcAft>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endParaRP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a:stretch/>
          </p:blipFill>
          <p:spPr>
            <a:xfrm>
              <a:off x="0" y="0"/>
              <a:ext cx="1270000" cy="1270000"/>
            </a:xfrm>
            <a:prstGeom prst="rect">
              <a:avLst/>
            </a:prstGeom>
            <a:noFill/>
            <a:ln>
              <a:noFill/>
            </a:ln>
          </p:spPr>
        </p:pic>
        <p:sp>
          <p:nvSpPr>
            <p:cNvPr id="91" name="Shape 91"/>
            <p:cNvSpPr/>
            <p:nvPr/>
          </p:nvSpPr>
          <p:spPr>
            <a:xfrm>
              <a:off x="101600" y="335279"/>
              <a:ext cx="1079500" cy="675642"/>
            </a:xfrm>
            <a:prstGeom prst="rect">
              <a:avLst/>
            </a:prstGeom>
            <a:noFill/>
            <a:ln>
              <a:noFill/>
            </a:ln>
          </p:spPr>
          <p:txBody>
            <a:bodyPr spcFirstLastPara="1" wrap="square" lIns="0" tIns="0" rIns="0" bIns="0" anchor="ctr" anchorCtr="0">
              <a:noAutofit/>
            </a:bodyPr>
            <a:lstStyle/>
            <a:p>
              <a:pPr marL="0" marR="0" lvl="0" indent="0" algn="ctr" rtl="0">
                <a:lnSpc>
                  <a:spcPct val="75000"/>
                </a:lnSpc>
                <a:spcBef>
                  <a:spcPts val="0"/>
                </a:spcBef>
                <a:spcAft>
                  <a:spcPts val="0"/>
                </a:spcAft>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endParaRPr/>
            </a:p>
          </p:txBody>
        </p:sp>
      </p:grpSp>
      <p:sp>
        <p:nvSpPr>
          <p:cNvPr id="92" name="Shape 92"/>
          <p:cNvSpPr/>
          <p:nvPr/>
        </p:nvSpPr>
        <p:spPr>
          <a:xfrm>
            <a:off x="8790781" y="1828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spcFirstLastPara="1" wrap="square" lIns="279400" tIns="279400" rIns="279400" bIns="279400" anchor="t" anchorCtr="0">
            <a:noAutofit/>
          </a:bodyPr>
          <a:lstStyle/>
          <a:p>
            <a:pPr marL="0" marR="0" lvl="0" indent="0" algn="l" rtl="0">
              <a:lnSpc>
                <a:spcPct val="133333"/>
              </a:lnSpc>
              <a:spcBef>
                <a:spcPts val="0"/>
              </a:spcBef>
              <a:spcAft>
                <a:spcPts val="0"/>
              </a:spcAft>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endParaRPr/>
          </a:p>
        </p:txBody>
      </p:sp>
      <p:grpSp>
        <p:nvGrpSpPr>
          <p:cNvPr id="93" name="Shape 93"/>
          <p:cNvGrpSpPr/>
          <p:nvPr/>
        </p:nvGrpSpPr>
        <p:grpSpPr>
          <a:xfrm>
            <a:off x="4051299" y="1828799"/>
            <a:ext cx="2032001" cy="2032001"/>
            <a:chOff x="0" y="0"/>
            <a:chExt cx="2032000" cy="2032000"/>
          </a:xfrm>
        </p:grpSpPr>
        <p:pic>
          <p:nvPicPr>
            <p:cNvPr id="94" name="Shape 94"/>
            <p:cNvPicPr preferRelativeResize="0"/>
            <p:nvPr/>
          </p:nvPicPr>
          <p:blipFill rotWithShape="1">
            <a:blip r:embed="rId8">
              <a:alphaModFix/>
            </a:blip>
            <a:srcRect/>
            <a:stretch/>
          </p:blipFill>
          <p:spPr>
            <a:xfrm>
              <a:off x="0" y="0"/>
              <a:ext cx="2032000" cy="2032000"/>
            </a:xfrm>
            <a:prstGeom prst="rect">
              <a:avLst/>
            </a:prstGeom>
            <a:noFill/>
            <a:ln>
              <a:noFill/>
            </a:ln>
          </p:spPr>
        </p:pic>
        <p:sp>
          <p:nvSpPr>
            <p:cNvPr id="95" name="Shape 95"/>
            <p:cNvSpPr/>
            <p:nvPr/>
          </p:nvSpPr>
          <p:spPr>
            <a:xfrm>
              <a:off x="165100" y="152400"/>
              <a:ext cx="1676400" cy="233681"/>
            </a:xfrm>
            <a:prstGeom prst="rect">
              <a:avLst/>
            </a:prstGeom>
            <a:noFill/>
            <a:ln>
              <a:noFill/>
            </a:ln>
          </p:spPr>
          <p:txBody>
            <a:bodyPr spcFirstLastPara="1" wrap="square" lIns="0" tIns="0" rIns="0" bIns="0" anchor="t" anchorCtr="0">
              <a:noAutofit/>
            </a:bodyPr>
            <a:lstStyle/>
            <a:p>
              <a:pPr marL="0" marR="0" lvl="0" indent="0" algn="l" rtl="0">
                <a:lnSpc>
                  <a:spcPct val="75000"/>
                </a:lnSpc>
                <a:spcBef>
                  <a:spcPts val="0"/>
                </a:spcBef>
                <a:spcAft>
                  <a:spcPts val="0"/>
                </a:spcAft>
                <a:buNone/>
              </a:pPr>
              <a:r>
                <a:rPr lang="en-US" sz="1800" b="1" i="0" u="none" strike="noStrike" cap="none">
                  <a:solidFill>
                    <a:srgbClr val="000000"/>
                  </a:solidFill>
                  <a:latin typeface="Arial"/>
                  <a:ea typeface="Arial"/>
                  <a:cs typeface="Arial"/>
                  <a:sym typeface="Arial"/>
                </a:rPr>
                <a:t>INSERT TERM</a:t>
              </a:r>
              <a:endParaRPr/>
            </a:p>
          </p:txBody>
        </p:sp>
        <p:sp>
          <p:nvSpPr>
            <p:cNvPr id="96" name="Shape 96"/>
            <p:cNvSpPr/>
            <p:nvPr/>
          </p:nvSpPr>
          <p:spPr>
            <a:xfrm>
              <a:off x="165100" y="419100"/>
              <a:ext cx="1676400" cy="1415136"/>
            </a:xfrm>
            <a:prstGeom prst="rect">
              <a:avLst/>
            </a:prstGeom>
            <a:noFill/>
            <a:ln>
              <a:noFill/>
            </a:ln>
          </p:spPr>
          <p:txBody>
            <a:bodyPr spcFirstLastPara="1" wrap="square" lIns="0" tIns="0" rIns="0" bIns="0" anchor="t" anchorCtr="0">
              <a:noAutofit/>
            </a:bodyPr>
            <a:lstStyle/>
            <a:p>
              <a:pPr marL="0" marR="0" lvl="0" indent="0" algn="l" rtl="0">
                <a:lnSpc>
                  <a:spcPct val="133333"/>
                </a:lnSpc>
                <a:spcBef>
                  <a:spcPts val="0"/>
                </a:spcBef>
                <a:spcAft>
                  <a:spcPts val="0"/>
                </a:spcAft>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grpSp>
        <p:nvGrpSpPr>
          <p:cNvPr id="97" name="Shape 97"/>
          <p:cNvGrpSpPr/>
          <p:nvPr/>
        </p:nvGrpSpPr>
        <p:grpSpPr>
          <a:xfrm>
            <a:off x="6362699" y="1828799"/>
            <a:ext cx="2032001" cy="2032001"/>
            <a:chOff x="0" y="0"/>
            <a:chExt cx="2032000" cy="2032000"/>
          </a:xfrm>
        </p:grpSpPr>
        <p:pic>
          <p:nvPicPr>
            <p:cNvPr id="98" name="Shape 98"/>
            <p:cNvPicPr preferRelativeResize="0"/>
            <p:nvPr/>
          </p:nvPicPr>
          <p:blipFill rotWithShape="1">
            <a:blip r:embed="rId9">
              <a:alphaModFix/>
            </a:blip>
            <a:srcRect/>
            <a:stretch/>
          </p:blipFill>
          <p:spPr>
            <a:xfrm>
              <a:off x="0" y="0"/>
              <a:ext cx="2032000" cy="2032000"/>
            </a:xfrm>
            <a:prstGeom prst="rect">
              <a:avLst/>
            </a:prstGeom>
            <a:noFill/>
            <a:ln>
              <a:noFill/>
            </a:ln>
          </p:spPr>
        </p:pic>
        <p:sp>
          <p:nvSpPr>
            <p:cNvPr id="99" name="Shape 99"/>
            <p:cNvSpPr/>
            <p:nvPr/>
          </p:nvSpPr>
          <p:spPr>
            <a:xfrm>
              <a:off x="177800" y="152400"/>
              <a:ext cx="1676400" cy="233681"/>
            </a:xfrm>
            <a:prstGeom prst="rect">
              <a:avLst/>
            </a:prstGeom>
            <a:noFill/>
            <a:ln>
              <a:noFill/>
            </a:ln>
          </p:spPr>
          <p:txBody>
            <a:bodyPr spcFirstLastPara="1" wrap="square" lIns="0" tIns="0" rIns="0" bIns="0" anchor="t" anchorCtr="0">
              <a:noAutofit/>
            </a:bodyPr>
            <a:lstStyle/>
            <a:p>
              <a:pPr marL="0" marR="0" lvl="0" indent="0" algn="l" rtl="0">
                <a:lnSpc>
                  <a:spcPct val="75000"/>
                </a:lnSpc>
                <a:spcBef>
                  <a:spcPts val="0"/>
                </a:spcBef>
                <a:spcAft>
                  <a:spcPts val="0"/>
                </a:spcAft>
                <a:buNone/>
              </a:pPr>
              <a:r>
                <a:rPr lang="en-US" sz="1800" b="1" i="0" u="none" strike="noStrike" cap="none">
                  <a:solidFill>
                    <a:srgbClr val="FFFFFF"/>
                  </a:solidFill>
                  <a:latin typeface="Arial"/>
                  <a:ea typeface="Arial"/>
                  <a:cs typeface="Arial"/>
                  <a:sym typeface="Arial"/>
                </a:rPr>
                <a:t>INSERT TERM</a:t>
              </a:r>
              <a:endParaRPr/>
            </a:p>
          </p:txBody>
        </p:sp>
        <p:sp>
          <p:nvSpPr>
            <p:cNvPr id="100" name="Shape 100"/>
            <p:cNvSpPr/>
            <p:nvPr/>
          </p:nvSpPr>
          <p:spPr>
            <a:xfrm>
              <a:off x="177800" y="419100"/>
              <a:ext cx="1676400" cy="1415136"/>
            </a:xfrm>
            <a:prstGeom prst="rect">
              <a:avLst/>
            </a:prstGeom>
            <a:noFill/>
            <a:ln>
              <a:noFill/>
            </a:ln>
          </p:spPr>
          <p:txBody>
            <a:bodyPr spcFirstLastPara="1" wrap="square" lIns="0" tIns="0" rIns="0" bIns="0" anchor="t" anchorCtr="0">
              <a:noAutofit/>
            </a:bodyPr>
            <a:lstStyle/>
            <a:p>
              <a:pPr marL="0" marR="0" lvl="0" indent="0" algn="l" rtl="0">
                <a:lnSpc>
                  <a:spcPct val="133333"/>
                </a:lnSpc>
                <a:spcBef>
                  <a:spcPts val="0"/>
                </a:spcBef>
                <a:spcAft>
                  <a:spcPts val="0"/>
                </a:spcAft>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grpSp>
        <p:nvGrpSpPr>
          <p:cNvPr id="101" name="Shape 101"/>
          <p:cNvGrpSpPr/>
          <p:nvPr/>
        </p:nvGrpSpPr>
        <p:grpSpPr>
          <a:xfrm>
            <a:off x="4051299" y="4114799"/>
            <a:ext cx="2032001" cy="2032001"/>
            <a:chOff x="0" y="0"/>
            <a:chExt cx="2032000" cy="2032000"/>
          </a:xfrm>
        </p:grpSpPr>
        <p:pic>
          <p:nvPicPr>
            <p:cNvPr id="102" name="Shape 102"/>
            <p:cNvPicPr preferRelativeResize="0"/>
            <p:nvPr/>
          </p:nvPicPr>
          <p:blipFill rotWithShape="1">
            <a:blip r:embed="rId10">
              <a:alphaModFix/>
            </a:blip>
            <a:srcRect/>
            <a:stretch/>
          </p:blipFill>
          <p:spPr>
            <a:xfrm>
              <a:off x="0" y="0"/>
              <a:ext cx="2032000" cy="2032000"/>
            </a:xfrm>
            <a:prstGeom prst="rect">
              <a:avLst/>
            </a:prstGeom>
            <a:noFill/>
            <a:ln>
              <a:noFill/>
            </a:ln>
          </p:spPr>
        </p:pic>
        <p:sp>
          <p:nvSpPr>
            <p:cNvPr id="103" name="Shape 103"/>
            <p:cNvSpPr/>
            <p:nvPr/>
          </p:nvSpPr>
          <p:spPr>
            <a:xfrm>
              <a:off x="165100" y="177800"/>
              <a:ext cx="1676400" cy="233681"/>
            </a:xfrm>
            <a:prstGeom prst="rect">
              <a:avLst/>
            </a:prstGeom>
            <a:noFill/>
            <a:ln>
              <a:noFill/>
            </a:ln>
          </p:spPr>
          <p:txBody>
            <a:bodyPr spcFirstLastPara="1" wrap="square" lIns="0" tIns="0" rIns="0" bIns="0" anchor="t" anchorCtr="0">
              <a:noAutofit/>
            </a:bodyPr>
            <a:lstStyle/>
            <a:p>
              <a:pPr marL="0" marR="0" lvl="0" indent="0" algn="l" rtl="0">
                <a:lnSpc>
                  <a:spcPct val="75000"/>
                </a:lnSpc>
                <a:spcBef>
                  <a:spcPts val="0"/>
                </a:spcBef>
                <a:spcAft>
                  <a:spcPts val="0"/>
                </a:spcAft>
                <a:buNone/>
              </a:pPr>
              <a:r>
                <a:rPr lang="en-US" sz="1800" b="1" i="0" u="none" strike="noStrike" cap="none">
                  <a:solidFill>
                    <a:srgbClr val="FFFFFF"/>
                  </a:solidFill>
                  <a:latin typeface="Arial"/>
                  <a:ea typeface="Arial"/>
                  <a:cs typeface="Arial"/>
                  <a:sym typeface="Arial"/>
                </a:rPr>
                <a:t>INSERT TERM</a:t>
              </a:r>
              <a:endParaRPr/>
            </a:p>
          </p:txBody>
        </p:sp>
        <p:sp>
          <p:nvSpPr>
            <p:cNvPr id="104" name="Shape 104"/>
            <p:cNvSpPr/>
            <p:nvPr/>
          </p:nvSpPr>
          <p:spPr>
            <a:xfrm>
              <a:off x="165100" y="444500"/>
              <a:ext cx="1676400" cy="1415136"/>
            </a:xfrm>
            <a:prstGeom prst="rect">
              <a:avLst/>
            </a:prstGeom>
            <a:noFill/>
            <a:ln>
              <a:noFill/>
            </a:ln>
          </p:spPr>
          <p:txBody>
            <a:bodyPr spcFirstLastPara="1" wrap="square" lIns="0" tIns="0" rIns="0" bIns="0" anchor="t" anchorCtr="0">
              <a:noAutofit/>
            </a:bodyPr>
            <a:lstStyle/>
            <a:p>
              <a:pPr marL="0" marR="0" lvl="0" indent="0" algn="l" rtl="0">
                <a:lnSpc>
                  <a:spcPct val="133333"/>
                </a:lnSpc>
                <a:spcBef>
                  <a:spcPts val="0"/>
                </a:spcBef>
                <a:spcAft>
                  <a:spcPts val="0"/>
                </a:spcAft>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grpSp>
        <p:nvGrpSpPr>
          <p:cNvPr id="105" name="Shape 105"/>
          <p:cNvGrpSpPr/>
          <p:nvPr/>
        </p:nvGrpSpPr>
        <p:grpSpPr>
          <a:xfrm>
            <a:off x="6362699" y="4114799"/>
            <a:ext cx="2032001" cy="2032001"/>
            <a:chOff x="0" y="0"/>
            <a:chExt cx="2032000" cy="2032000"/>
          </a:xfrm>
        </p:grpSpPr>
        <p:pic>
          <p:nvPicPr>
            <p:cNvPr id="106" name="Shape 106"/>
            <p:cNvPicPr preferRelativeResize="0"/>
            <p:nvPr/>
          </p:nvPicPr>
          <p:blipFill rotWithShape="1">
            <a:blip r:embed="rId11">
              <a:alphaModFix/>
            </a:blip>
            <a:srcRect/>
            <a:stretch/>
          </p:blipFill>
          <p:spPr>
            <a:xfrm>
              <a:off x="0" y="0"/>
              <a:ext cx="2032000" cy="2032000"/>
            </a:xfrm>
            <a:prstGeom prst="rect">
              <a:avLst/>
            </a:prstGeom>
            <a:noFill/>
            <a:ln>
              <a:noFill/>
            </a:ln>
          </p:spPr>
        </p:pic>
        <p:sp>
          <p:nvSpPr>
            <p:cNvPr id="107" name="Shape 107"/>
            <p:cNvSpPr/>
            <p:nvPr/>
          </p:nvSpPr>
          <p:spPr>
            <a:xfrm>
              <a:off x="177800" y="177800"/>
              <a:ext cx="1676400" cy="233681"/>
            </a:xfrm>
            <a:prstGeom prst="rect">
              <a:avLst/>
            </a:prstGeom>
            <a:noFill/>
            <a:ln>
              <a:noFill/>
            </a:ln>
          </p:spPr>
          <p:txBody>
            <a:bodyPr spcFirstLastPara="1" wrap="square" lIns="0" tIns="0" rIns="0" bIns="0" anchor="t" anchorCtr="0">
              <a:noAutofit/>
            </a:bodyPr>
            <a:lstStyle/>
            <a:p>
              <a:pPr marL="0" marR="0" lvl="0" indent="0" algn="l" rtl="0">
                <a:lnSpc>
                  <a:spcPct val="75000"/>
                </a:lnSpc>
                <a:spcBef>
                  <a:spcPts val="0"/>
                </a:spcBef>
                <a:spcAft>
                  <a:spcPts val="0"/>
                </a:spcAft>
                <a:buNone/>
              </a:pPr>
              <a:r>
                <a:rPr lang="en-US" sz="1800" b="1" i="0" u="none" strike="noStrike" cap="none">
                  <a:solidFill>
                    <a:srgbClr val="FFFFFF"/>
                  </a:solidFill>
                  <a:latin typeface="Arial"/>
                  <a:ea typeface="Arial"/>
                  <a:cs typeface="Arial"/>
                  <a:sym typeface="Arial"/>
                </a:rPr>
                <a:t>INSERT TERM</a:t>
              </a:r>
              <a:endParaRPr/>
            </a:p>
          </p:txBody>
        </p:sp>
        <p:sp>
          <p:nvSpPr>
            <p:cNvPr id="108" name="Shape 108"/>
            <p:cNvSpPr/>
            <p:nvPr/>
          </p:nvSpPr>
          <p:spPr>
            <a:xfrm>
              <a:off x="177800" y="444500"/>
              <a:ext cx="1676400" cy="1415136"/>
            </a:xfrm>
            <a:prstGeom prst="rect">
              <a:avLst/>
            </a:prstGeom>
            <a:noFill/>
            <a:ln>
              <a:noFill/>
            </a:ln>
          </p:spPr>
          <p:txBody>
            <a:bodyPr spcFirstLastPara="1" wrap="square" lIns="0" tIns="0" rIns="0" bIns="0" anchor="t" anchorCtr="0">
              <a:noAutofit/>
            </a:bodyPr>
            <a:lstStyle/>
            <a:p>
              <a:pPr marL="0" marR="0" lvl="0" indent="0" algn="l" rtl="0">
                <a:lnSpc>
                  <a:spcPct val="133333"/>
                </a:lnSpc>
                <a:spcBef>
                  <a:spcPts val="0"/>
                </a:spcBef>
                <a:spcAft>
                  <a:spcPts val="0"/>
                </a:spcAft>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sp>
        <p:nvSpPr>
          <p:cNvPr id="109" name="Shape 109"/>
          <p:cNvSpPr/>
          <p:nvPr/>
        </p:nvSpPr>
        <p:spPr>
          <a:xfrm>
            <a:off x="8790781" y="4114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spcFirstLastPara="1" wrap="square" lIns="279400" tIns="279400" rIns="279400" bIns="279400" anchor="t" anchorCtr="0">
            <a:noAutofit/>
          </a:bodyPr>
          <a:lstStyle/>
          <a:p>
            <a:pPr marL="0" marR="0" lvl="0" indent="0" algn="l" rtl="0">
              <a:lnSpc>
                <a:spcPct val="133333"/>
              </a:lnSpc>
              <a:spcBef>
                <a:spcPts val="0"/>
              </a:spcBef>
              <a:spcAft>
                <a:spcPts val="0"/>
              </a:spcAft>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Activity">
    <p:spTree>
      <p:nvGrpSpPr>
        <p:cNvPr id="1"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300" y="3130550"/>
            <a:ext cx="1270001" cy="1270001"/>
            <a:chOff x="0" y="0"/>
            <a:chExt cx="1270000" cy="1270000"/>
          </a:xfrm>
        </p:grpSpPr>
        <p:pic>
          <p:nvPicPr>
            <p:cNvPr id="114" name="Shape 114"/>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15" name="Shape 115"/>
            <p:cNvSpPr/>
            <p:nvPr/>
          </p:nvSpPr>
          <p:spPr>
            <a:xfrm>
              <a:off x="88900" y="543559"/>
              <a:ext cx="1079500" cy="233682"/>
            </a:xfrm>
            <a:prstGeom prst="rect">
              <a:avLst/>
            </a:prstGeom>
            <a:noFill/>
            <a:ln>
              <a:noFill/>
            </a:ln>
          </p:spPr>
          <p:txBody>
            <a:bodyPr spcFirstLastPara="1" wrap="square" lIns="0" tIns="0" rIns="0" bIns="0" anchor="ctr" anchorCtr="0">
              <a:noAutofit/>
            </a:bodyPr>
            <a:lstStyle/>
            <a:p>
              <a:pPr marL="0" marR="0" lvl="0" indent="0" algn="ctr" rtl="0">
                <a:lnSpc>
                  <a:spcPct val="75000"/>
                </a:lnSpc>
                <a:spcBef>
                  <a:spcPts val="0"/>
                </a:spcBef>
                <a:spcAft>
                  <a:spcPts val="0"/>
                </a:spcAft>
                <a:buNone/>
              </a:pPr>
              <a:r>
                <a:rPr lang="en-US" sz="1800" b="1" i="0" u="none" strike="noStrike" cap="none">
                  <a:solidFill>
                    <a:srgbClr val="FFFFFF"/>
                  </a:solidFill>
                  <a:latin typeface="Arial"/>
                  <a:ea typeface="Arial"/>
                  <a:cs typeface="Arial"/>
                  <a:sym typeface="Arial"/>
                </a:rPr>
                <a:t>EXERCISE</a:t>
              </a:r>
              <a:endParaRPr/>
            </a:p>
          </p:txBody>
        </p:sp>
      </p:grpSp>
      <p:cxnSp>
        <p:nvCxnSpPr>
          <p:cNvPr id="116" name="Shape 116"/>
          <p:cNvCxnSpPr/>
          <p:nvPr/>
        </p:nvCxnSpPr>
        <p:spPr>
          <a:xfrm rot="10800000" flipH="1">
            <a:off x="3911600" y="3243406"/>
            <a:ext cx="3735026" cy="291"/>
          </a:xfrm>
          <a:prstGeom prst="straightConnector1">
            <a:avLst/>
          </a:prstGeom>
          <a:noFill/>
          <a:ln>
            <a:noFill/>
          </a:ln>
        </p:spPr>
      </p:cxnSp>
      <p:cxnSp>
        <p:nvCxnSpPr>
          <p:cNvPr id="117" name="Shape 117"/>
          <p:cNvCxnSpPr/>
          <p:nvPr/>
        </p:nvCxnSpPr>
        <p:spPr>
          <a:xfrm rot="10800000" flipH="1">
            <a:off x="3911600" y="5381324"/>
            <a:ext cx="3735026" cy="291"/>
          </a:xfrm>
          <a:prstGeom prst="straightConnector1">
            <a:avLst/>
          </a:prstGeom>
          <a:noFill/>
          <a:ln>
            <a:noFill/>
          </a:ln>
        </p:spPr>
      </p:cxnSp>
      <p:sp>
        <p:nvSpPr>
          <p:cNvPr id="118" name="Shape 118"/>
          <p:cNvSpPr/>
          <p:nvPr/>
        </p:nvSpPr>
        <p:spPr>
          <a:xfrm>
            <a:off x="3911600" y="2989696"/>
            <a:ext cx="3733800" cy="254002"/>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Arial"/>
                <a:ea typeface="Arial"/>
                <a:cs typeface="Arial"/>
                <a:sym typeface="Arial"/>
              </a:rPr>
              <a:t>TIMING</a:t>
            </a:r>
            <a:endParaRPr/>
          </a:p>
        </p:txBody>
      </p:sp>
      <p:sp>
        <p:nvSpPr>
          <p:cNvPr id="119" name="Shape 119"/>
          <p:cNvSpPr/>
          <p:nvPr/>
        </p:nvSpPr>
        <p:spPr>
          <a:xfrm>
            <a:off x="3911600" y="5114914"/>
            <a:ext cx="3733800" cy="254002"/>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Arial"/>
                <a:ea typeface="Arial"/>
                <a:cs typeface="Arial"/>
                <a:sym typeface="Arial"/>
              </a:rPr>
              <a:t>DELIVERABLE</a:t>
            </a:r>
            <a:endParaRPr/>
          </a:p>
        </p:txBody>
      </p:sp>
      <p:cxnSp>
        <p:nvCxnSpPr>
          <p:cNvPr id="120" name="Shape 120"/>
          <p:cNvCxnSpPr/>
          <p:nvPr/>
        </p:nvCxnSpPr>
        <p:spPr>
          <a:xfrm rot="10800000" flipH="1">
            <a:off x="3911600" y="2223009"/>
            <a:ext cx="3735026" cy="291"/>
          </a:xfrm>
          <a:prstGeom prst="straightConnector1">
            <a:avLst/>
          </a:prstGeom>
          <a:noFill/>
          <a:ln>
            <a:noFill/>
          </a:ln>
        </p:spPr>
      </p:cxnSp>
      <p:sp>
        <p:nvSpPr>
          <p:cNvPr id="121" name="Shape 121"/>
          <p:cNvSpPr/>
          <p:nvPr/>
        </p:nvSpPr>
        <p:spPr>
          <a:xfrm>
            <a:off x="3911600" y="1969299"/>
            <a:ext cx="3733800" cy="254002"/>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Arial"/>
                <a:ea typeface="Arial"/>
                <a:cs typeface="Arial"/>
                <a:sym typeface="Arial"/>
              </a:rPr>
              <a:t>KEY OBJECTIVE(S)</a:t>
            </a:r>
            <a:endParaRPr/>
          </a:p>
        </p:txBody>
      </p:sp>
      <p:cxnSp>
        <p:nvCxnSpPr>
          <p:cNvPr id="122" name="Shape 122"/>
          <p:cNvCxnSpPr/>
          <p:nvPr/>
        </p:nvCxnSpPr>
        <p:spPr>
          <a:xfrm rot="10800000" flipH="1">
            <a:off x="3225800" y="1803659"/>
            <a:ext cx="1" cy="4430479"/>
          </a:xfrm>
          <a:prstGeom prst="straightConnector1">
            <a:avLst/>
          </a:prstGeom>
          <a:noFill/>
          <a:ln w="12700" cap="flat" cmpd="sng">
            <a:solidFill>
              <a:srgbClr val="EAEAEA"/>
            </a:solidFill>
            <a:prstDash val="solid"/>
            <a:miter lim="8000"/>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Q&amp;A">
    <p:bg>
      <p:bgPr>
        <a:solidFill>
          <a:srgbClr val="FFDB00"/>
        </a:solidFill>
        <a:effectLst/>
      </p:bgPr>
    </p:bg>
    <p:spTree>
      <p:nvGrpSpPr>
        <p:cNvPr id="1"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w="9525" cap="flat" cmpd="sng">
            <a:solidFill>
              <a:srgbClr val="FFFFFF"/>
            </a:solidFill>
            <a:prstDash val="solid"/>
            <a:miter lim="8000"/>
            <a:headEnd type="none" w="med" len="med"/>
            <a:tailEnd type="none" w="med" len="med"/>
          </a:ln>
        </p:spPr>
      </p:cxnSp>
      <p:cxnSp>
        <p:nvCxnSpPr>
          <p:cNvPr id="125" name="Shape 125"/>
          <p:cNvCxnSpPr/>
          <p:nvPr/>
        </p:nvCxnSpPr>
        <p:spPr>
          <a:xfrm>
            <a:off x="635000" y="1219200"/>
            <a:ext cx="11734800" cy="11"/>
          </a:xfrm>
          <a:prstGeom prst="straightConnector1">
            <a:avLst/>
          </a:prstGeom>
          <a:noFill/>
          <a:ln w="9525" cap="flat" cmpd="sng">
            <a:solidFill>
              <a:srgbClr val="FFFFFF"/>
            </a:solidFill>
            <a:prstDash val="solid"/>
            <a:miter lim="8000"/>
            <a:headEnd type="none" w="med" len="med"/>
            <a:tailEnd type="none" w="med" len="med"/>
          </a:ln>
        </p:spPr>
      </p:cxnSp>
      <p:sp>
        <p:nvSpPr>
          <p:cNvPr id="126" name="Shape 126"/>
          <p:cNvSpPr/>
          <p:nvPr/>
        </p:nvSpPr>
        <p:spPr>
          <a:xfrm>
            <a:off x="635000" y="1473200"/>
            <a:ext cx="11734800" cy="1460500"/>
          </a:xfrm>
          <a:prstGeom prst="rect">
            <a:avLst/>
          </a:prstGeom>
          <a:noFill/>
          <a:ln>
            <a:noFill/>
          </a:ln>
        </p:spPr>
        <p:txBody>
          <a:bodyPr spcFirstLastPara="1" wrap="square" lIns="0" tIns="0" rIns="0" bIns="0" anchor="t" anchorCtr="0">
            <a:noAutofit/>
          </a:bodyPr>
          <a:lstStyle/>
          <a:p>
            <a:pPr marL="0" marR="0" lvl="0" indent="0" algn="l" rtl="0">
              <a:lnSpc>
                <a:spcPct val="88333"/>
              </a:lnSpc>
              <a:spcBef>
                <a:spcPts val="0"/>
              </a:spcBef>
              <a:spcAft>
                <a:spcPts val="0"/>
              </a:spcAft>
              <a:buNone/>
            </a:pPr>
            <a:r>
              <a:rPr lang="en-US" sz="12000" b="1" i="0" u="none" strike="noStrike" cap="none">
                <a:solidFill>
                  <a:srgbClr val="FFFFFF"/>
                </a:solidFill>
                <a:latin typeface="Arial"/>
                <a:ea typeface="Arial"/>
                <a:cs typeface="Arial"/>
                <a:sym typeface="Arial"/>
              </a:rPr>
              <a:t>Q&amp;A</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Exit Tickets">
    <p:bg>
      <p:bgPr>
        <a:solidFill>
          <a:srgbClr val="FFAFC0"/>
        </a:solidFill>
        <a:effectLst/>
      </p:bgPr>
    </p:bg>
    <p:spTree>
      <p:nvGrpSpPr>
        <p:cNvPr id="1"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w="9525" cap="flat" cmpd="sng">
            <a:solidFill>
              <a:srgbClr val="FFFFFF"/>
            </a:solidFill>
            <a:prstDash val="solid"/>
            <a:miter lim="8000"/>
            <a:headEnd type="none" w="med" len="med"/>
            <a:tailEnd type="none" w="med" len="med"/>
          </a:ln>
        </p:spPr>
      </p:cxnSp>
      <p:cxnSp>
        <p:nvCxnSpPr>
          <p:cNvPr id="129" name="Shape 129"/>
          <p:cNvCxnSpPr/>
          <p:nvPr/>
        </p:nvCxnSpPr>
        <p:spPr>
          <a:xfrm>
            <a:off x="635000" y="1219200"/>
            <a:ext cx="11734800" cy="11"/>
          </a:xfrm>
          <a:prstGeom prst="straightConnector1">
            <a:avLst/>
          </a:prstGeom>
          <a:noFill/>
          <a:ln w="9525" cap="flat" cmpd="sng">
            <a:solidFill>
              <a:srgbClr val="FFFFFF"/>
            </a:solidFill>
            <a:prstDash val="solid"/>
            <a:miter lim="8000"/>
            <a:headEnd type="none" w="med" len="med"/>
            <a:tailEnd type="none" w="med" len="med"/>
          </a:ln>
        </p:spPr>
      </p:cxnSp>
      <p:sp>
        <p:nvSpPr>
          <p:cNvPr id="130" name="Shape 130"/>
          <p:cNvSpPr/>
          <p:nvPr/>
        </p:nvSpPr>
        <p:spPr>
          <a:xfrm>
            <a:off x="635000" y="1473200"/>
            <a:ext cx="11734800" cy="1460500"/>
          </a:xfrm>
          <a:prstGeom prst="rect">
            <a:avLst/>
          </a:prstGeom>
          <a:noFill/>
          <a:ln>
            <a:noFill/>
          </a:ln>
        </p:spPr>
        <p:txBody>
          <a:bodyPr spcFirstLastPara="1" wrap="square" lIns="0" tIns="0" rIns="0" bIns="0" anchor="t" anchorCtr="0">
            <a:noAutofit/>
          </a:bodyPr>
          <a:lstStyle/>
          <a:p>
            <a:pPr marL="0" marR="0" lvl="0" indent="0" algn="l" rtl="0">
              <a:lnSpc>
                <a:spcPct val="88333"/>
              </a:lnSpc>
              <a:spcBef>
                <a:spcPts val="0"/>
              </a:spcBef>
              <a:spcAft>
                <a:spcPts val="0"/>
              </a:spcAft>
              <a:buNone/>
            </a:pPr>
            <a:r>
              <a:rPr lang="en-US" sz="12000" b="1" i="0" u="none" strike="noStrike" cap="none">
                <a:solidFill>
                  <a:srgbClr val="FFFFFF"/>
                </a:solidFill>
                <a:latin typeface="Arial"/>
                <a:ea typeface="Arial"/>
                <a:cs typeface="Arial"/>
                <a:sym typeface="Arial"/>
              </a:rPr>
              <a:t>EXIT TICKETS</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Blank">
    <p:spTree>
      <p:nvGrpSpPr>
        <p:cNvPr id="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Activity copy">
    <p:spTree>
      <p:nvGrpSpPr>
        <p:cNvPr id="1"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300" y="3130550"/>
            <a:ext cx="1270001" cy="1270001"/>
            <a:chOff x="0" y="0"/>
            <a:chExt cx="1270000" cy="1270000"/>
          </a:xfrm>
        </p:grpSpPr>
        <p:pic>
          <p:nvPicPr>
            <p:cNvPr id="136" name="Shape 136"/>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37" name="Shape 137"/>
            <p:cNvSpPr/>
            <p:nvPr/>
          </p:nvSpPr>
          <p:spPr>
            <a:xfrm>
              <a:off x="88900" y="543559"/>
              <a:ext cx="1079500" cy="233682"/>
            </a:xfrm>
            <a:prstGeom prst="rect">
              <a:avLst/>
            </a:prstGeom>
            <a:noFill/>
            <a:ln>
              <a:noFill/>
            </a:ln>
          </p:spPr>
          <p:txBody>
            <a:bodyPr spcFirstLastPara="1" wrap="square" lIns="0" tIns="0" rIns="0" bIns="0" anchor="ctr" anchorCtr="0">
              <a:noAutofit/>
            </a:bodyPr>
            <a:lstStyle/>
            <a:p>
              <a:pPr marL="0" marR="0" lvl="0" indent="0" algn="ctr" rtl="0">
                <a:lnSpc>
                  <a:spcPct val="75000"/>
                </a:lnSpc>
                <a:spcBef>
                  <a:spcPts val="0"/>
                </a:spcBef>
                <a:spcAft>
                  <a:spcPts val="0"/>
                </a:spcAft>
                <a:buNone/>
              </a:pPr>
              <a:r>
                <a:rPr lang="en-US" sz="1800" b="1" i="0" u="none" strike="noStrike" cap="none">
                  <a:solidFill>
                    <a:srgbClr val="FFFFFF"/>
                  </a:solidFill>
                  <a:latin typeface="Arial"/>
                  <a:ea typeface="Arial"/>
                  <a:cs typeface="Arial"/>
                  <a:sym typeface="Arial"/>
                </a:rPr>
                <a:t>EXERCISE</a:t>
              </a:r>
              <a:endParaRPr/>
            </a:p>
          </p:txBody>
        </p:sp>
      </p:grpSp>
      <p:cxnSp>
        <p:nvCxnSpPr>
          <p:cNvPr id="138" name="Shape 138"/>
          <p:cNvCxnSpPr/>
          <p:nvPr/>
        </p:nvCxnSpPr>
        <p:spPr>
          <a:xfrm rot="10800000" flipH="1">
            <a:off x="3225800" y="1803659"/>
            <a:ext cx="1" cy="4430479"/>
          </a:xfrm>
          <a:prstGeom prst="straightConnector1">
            <a:avLst/>
          </a:prstGeom>
          <a:noFill/>
          <a:ln w="12700" cap="flat" cmpd="sng">
            <a:solidFill>
              <a:srgbClr val="EAEAEA"/>
            </a:solidFill>
            <a:prstDash val="solid"/>
            <a:miter lim="8000"/>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Case Study">
    <p:spTree>
      <p:nvGrpSpPr>
        <p:cNvPr id="1"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rot="10800000" flipH="1">
            <a:off x="8623300" y="2781010"/>
            <a:ext cx="3735026" cy="290"/>
          </a:xfrm>
          <a:prstGeom prst="straightConnector1">
            <a:avLst/>
          </a:prstGeom>
          <a:noFill/>
          <a:ln>
            <a:noFill/>
          </a:ln>
        </p:spPr>
      </p:cxnSp>
      <p:cxnSp>
        <p:nvCxnSpPr>
          <p:cNvPr id="143" name="Shape 143"/>
          <p:cNvCxnSpPr/>
          <p:nvPr/>
        </p:nvCxnSpPr>
        <p:spPr>
          <a:xfrm rot="10800000" flipH="1">
            <a:off x="635000" y="2781142"/>
            <a:ext cx="7742696" cy="159"/>
          </a:xfrm>
          <a:prstGeom prst="straightConnector1">
            <a:avLst/>
          </a:prstGeom>
          <a:noFill/>
          <a:ln>
            <a:noFill/>
          </a:ln>
        </p:spPr>
      </p:cxnSp>
      <p:sp>
        <p:nvSpPr>
          <p:cNvPr id="144" name="Shape 144"/>
          <p:cNvSpPr/>
          <p:nvPr/>
        </p:nvSpPr>
        <p:spPr>
          <a:xfrm>
            <a:off x="635000" y="2387600"/>
            <a:ext cx="3733800" cy="25400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Arial"/>
                <a:ea typeface="Arial"/>
                <a:cs typeface="Arial"/>
                <a:sym typeface="Arial"/>
              </a:rPr>
              <a:t>SUMMARY</a:t>
            </a:r>
            <a:endParaRPr/>
          </a:p>
        </p:txBody>
      </p:sp>
      <p:sp>
        <p:nvSpPr>
          <p:cNvPr id="145" name="Shape 145"/>
          <p:cNvSpPr/>
          <p:nvPr/>
        </p:nvSpPr>
        <p:spPr>
          <a:xfrm>
            <a:off x="8636000" y="2387600"/>
            <a:ext cx="3733800" cy="25400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Arial"/>
                <a:ea typeface="Arial"/>
                <a:cs typeface="Arial"/>
                <a:sym typeface="Arial"/>
              </a:rPr>
              <a:t>KEY CHALLENGE / QUESTION</a:t>
            </a:r>
            <a:endParaRPr/>
          </a:p>
        </p:txBody>
      </p:sp>
      <p:sp>
        <p:nvSpPr>
          <p:cNvPr id="146" name="Shape 146"/>
          <p:cNvSpPr txBox="1">
            <a:spLocks noGrp="1"/>
          </p:cNvSpPr>
          <p:nvPr>
            <p:ph type="sldNum" idx="12"/>
          </p:nvPr>
        </p:nvSpPr>
        <p:spPr>
          <a:xfrm>
            <a:off x="12014200" y="739139"/>
            <a:ext cx="345949" cy="426722"/>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buNone/>
              <a:defRPr/>
            </a:lvl1pPr>
            <a:lvl2pPr marL="0" marR="0" lvl="1" indent="0" algn="l" rtl="0">
              <a:lnSpc>
                <a:spcPct val="100000"/>
              </a:lnSpc>
              <a:spcBef>
                <a:spcPts val="0"/>
              </a:spcBef>
              <a:buNone/>
              <a:defRPr/>
            </a:lvl2pPr>
            <a:lvl3pPr marL="0" marR="0" lvl="2" indent="0" algn="l" rtl="0">
              <a:lnSpc>
                <a:spcPct val="100000"/>
              </a:lnSpc>
              <a:spcBef>
                <a:spcPts val="0"/>
              </a:spcBef>
              <a:buNone/>
              <a:defRPr/>
            </a:lvl3pPr>
            <a:lvl4pPr marL="0" marR="0" lvl="3" indent="0" algn="l" rtl="0">
              <a:lnSpc>
                <a:spcPct val="100000"/>
              </a:lnSpc>
              <a:spcBef>
                <a:spcPts val="0"/>
              </a:spcBef>
              <a:buNone/>
              <a:defRPr/>
            </a:lvl4pPr>
            <a:lvl5pPr marL="0" marR="0" lvl="4" indent="0" algn="l" rtl="0">
              <a:lnSpc>
                <a:spcPct val="100000"/>
              </a:lnSpc>
              <a:spcBef>
                <a:spcPts val="0"/>
              </a:spcBef>
              <a:buNone/>
              <a:defRPr/>
            </a:lvl5pPr>
            <a:lvl6pPr marL="0" marR="0" lvl="5" indent="0" algn="l" rtl="0">
              <a:lnSpc>
                <a:spcPct val="100000"/>
              </a:lnSpc>
              <a:spcBef>
                <a:spcPts val="0"/>
              </a:spcBef>
              <a:buNone/>
              <a:defRPr/>
            </a:lvl6pPr>
            <a:lvl7pPr marL="0" marR="0" lvl="6" indent="0" algn="l" rtl="0">
              <a:lnSpc>
                <a:spcPct val="100000"/>
              </a:lnSpc>
              <a:spcBef>
                <a:spcPts val="0"/>
              </a:spcBef>
              <a:buNone/>
              <a:defRPr/>
            </a:lvl7pPr>
            <a:lvl8pPr marL="0" marR="0" lvl="7" indent="0" algn="l" rtl="0">
              <a:lnSpc>
                <a:spcPct val="100000"/>
              </a:lnSpc>
              <a:spcBef>
                <a:spcPts val="0"/>
              </a:spcBef>
              <a:buNone/>
              <a:defRPr/>
            </a:lvl8pPr>
            <a:lvl9pPr marL="0" marR="0" lvl="8" indent="0" algn="l" rtl="0">
              <a:lnSpc>
                <a:spcPct val="100000"/>
              </a:lnSpc>
              <a:spcBef>
                <a:spcPts val="0"/>
              </a:spcBef>
              <a:buNone/>
              <a:defRPr/>
            </a:lvl9pPr>
          </a:lstStyle>
          <a:p>
            <a:pPr marL="0" lvl="0" indent="-88900">
              <a:spcBef>
                <a:spcPts val="0"/>
              </a:spcBef>
              <a:spcAft>
                <a:spcPts val="0"/>
              </a:spcAft>
              <a:buSzPts val="1400"/>
              <a:buChar char="●"/>
            </a:pPr>
            <a:endParaRPr/>
          </a:p>
          <a:p>
            <a:pPr marL="0" lvl="1" indent="139700">
              <a:spcBef>
                <a:spcPts val="0"/>
              </a:spcBef>
              <a:spcAft>
                <a:spcPts val="0"/>
              </a:spcAft>
              <a:buSzPts val="1400"/>
              <a:buChar char="○"/>
            </a:pPr>
            <a:endParaRPr/>
          </a:p>
          <a:p>
            <a:pPr marL="0" lvl="2" indent="368300">
              <a:spcBef>
                <a:spcPts val="0"/>
              </a:spcBef>
              <a:spcAft>
                <a:spcPts val="0"/>
              </a:spcAft>
              <a:buSzPts val="1400"/>
              <a:buChar char="■"/>
            </a:pPr>
            <a:endParaRPr/>
          </a:p>
          <a:p>
            <a:pPr marL="0" lvl="3" indent="596900">
              <a:spcBef>
                <a:spcPts val="0"/>
              </a:spcBef>
              <a:spcAft>
                <a:spcPts val="0"/>
              </a:spcAft>
              <a:buSzPts val="1400"/>
              <a:buChar char="●"/>
            </a:pPr>
            <a:endParaRPr/>
          </a:p>
          <a:p>
            <a:pPr marL="0" lvl="4" indent="825500">
              <a:spcBef>
                <a:spcPts val="0"/>
              </a:spcBef>
              <a:spcAft>
                <a:spcPts val="0"/>
              </a:spcAft>
              <a:buSzPts val="1400"/>
              <a:buChar char="○"/>
            </a:pPr>
            <a:endParaRPr/>
          </a:p>
          <a:p>
            <a:pPr marL="0" lvl="5" indent="1054100">
              <a:spcBef>
                <a:spcPts val="0"/>
              </a:spcBef>
              <a:spcAft>
                <a:spcPts val="0"/>
              </a:spcAft>
              <a:buSzPts val="1400"/>
              <a:buChar char="■"/>
            </a:pPr>
            <a:endParaRPr/>
          </a:p>
          <a:p>
            <a:pPr marL="0" lvl="6" indent="1282700">
              <a:spcBef>
                <a:spcPts val="0"/>
              </a:spcBef>
              <a:spcAft>
                <a:spcPts val="0"/>
              </a:spcAft>
              <a:buSzPts val="1400"/>
              <a:buChar char="●"/>
            </a:pPr>
            <a:endParaRPr/>
          </a:p>
          <a:p>
            <a:pPr marL="0" lvl="7" indent="1511300">
              <a:spcBef>
                <a:spcPts val="0"/>
              </a:spcBef>
              <a:spcAft>
                <a:spcPts val="0"/>
              </a:spcAft>
              <a:buSzPts val="1400"/>
              <a:buChar char="○"/>
            </a:pPr>
            <a:endParaRPr/>
          </a:p>
          <a:p>
            <a:pPr marL="0" lvl="8" indent="1739900">
              <a:spcBef>
                <a:spcPts val="0"/>
              </a:spcBef>
              <a:spcAft>
                <a:spcPts val="0"/>
              </a:spcAft>
              <a:buSzPts val="1400"/>
              <a:buChar char="■"/>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317500" y="317500"/>
            <a:ext cx="12369800" cy="6667500"/>
          </a:xfrm>
          <a:prstGeom prst="rect">
            <a:avLst/>
          </a:prstGeom>
          <a:noFill/>
          <a:ln>
            <a:noFill/>
          </a:ln>
        </p:spPr>
        <p:txBody>
          <a:bodyPr spcFirstLastPara="1" wrap="square" lIns="91425" tIns="91425" rIns="91425" bIns="91425" anchor="ctr" anchorCtr="0"/>
          <a:lstStyle>
            <a:lvl1pPr marL="457200" lvl="0" indent="-317500" rtl="0">
              <a:lnSpc>
                <a:spcPct val="100000"/>
              </a:lnSpc>
              <a:spcBef>
                <a:spcPts val="100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1000"/>
              </a:spcBef>
              <a:spcAft>
                <a:spcPts val="0"/>
              </a:spcAft>
              <a:buSzPts val="1400"/>
              <a:buChar char="‣"/>
              <a:defRPr/>
            </a:lvl3pPr>
            <a:lvl4pPr marL="1828800" lvl="3" indent="-317500" rtl="0">
              <a:lnSpc>
                <a:spcPct val="100000"/>
              </a:lnSpc>
              <a:spcBef>
                <a:spcPts val="1000"/>
              </a:spcBef>
              <a:spcAft>
                <a:spcPts val="0"/>
              </a:spcAft>
              <a:buSzPts val="1400"/>
              <a:buChar char="‣"/>
              <a:defRPr/>
            </a:lvl4pPr>
            <a:lvl5pPr marL="2286000" lvl="4" indent="-317500" rtl="0">
              <a:lnSpc>
                <a:spcPct val="100000"/>
              </a:lnSpc>
              <a:spcBef>
                <a:spcPts val="1000"/>
              </a:spcBef>
              <a:spcAft>
                <a:spcPts val="0"/>
              </a:spcAft>
              <a:buSzPts val="1400"/>
              <a:buChar char="‣"/>
              <a:defRPr/>
            </a:lvl5pPr>
            <a:lvl6pPr marL="2743200" lvl="5" indent="-317500" rtl="0">
              <a:lnSpc>
                <a:spcPct val="100000"/>
              </a:lnSpc>
              <a:spcBef>
                <a:spcPts val="1000"/>
              </a:spcBef>
              <a:spcAft>
                <a:spcPts val="0"/>
              </a:spcAft>
              <a:buSzPts val="1400"/>
              <a:buChar char="•"/>
              <a:defRPr/>
            </a:lvl6pPr>
            <a:lvl7pPr marL="3200400" lvl="6" indent="-317500" rtl="0">
              <a:lnSpc>
                <a:spcPct val="100000"/>
              </a:lnSpc>
              <a:spcBef>
                <a:spcPts val="1000"/>
              </a:spcBef>
              <a:spcAft>
                <a:spcPts val="0"/>
              </a:spcAft>
              <a:buSzPts val="1400"/>
              <a:buChar char="•"/>
              <a:defRPr/>
            </a:lvl7pPr>
            <a:lvl8pPr marL="3657600" lvl="7" indent="-317500" rtl="0">
              <a:lnSpc>
                <a:spcPct val="100000"/>
              </a:lnSpc>
              <a:spcBef>
                <a:spcPts val="1000"/>
              </a:spcBef>
              <a:spcAft>
                <a:spcPts val="0"/>
              </a:spcAft>
              <a:buSzPts val="1400"/>
              <a:buChar char="•"/>
              <a:defRPr/>
            </a:lvl8pPr>
            <a:lvl9pPr marL="4114800" lvl="8" indent="-317500" rtl="0">
              <a:lnSpc>
                <a:spcPct val="100000"/>
              </a:lnSpc>
              <a:spcBef>
                <a:spcPts val="1000"/>
              </a:spcBef>
              <a:spcAft>
                <a:spcPts val="0"/>
              </a:spcAft>
              <a:buSzPts val="1400"/>
              <a:buChar char="•"/>
              <a:defRPr/>
            </a:lvl9pPr>
          </a:lstStyle>
          <a:p>
            <a:endParaRPr/>
          </a:p>
        </p:txBody>
      </p:sp>
      <p:sp>
        <p:nvSpPr>
          <p:cNvPr id="149" name="Shape 149"/>
          <p:cNvSpPr txBox="1">
            <a:spLocks noGrp="1"/>
          </p:cNvSpPr>
          <p:nvPr>
            <p:ph type="title"/>
          </p:nvPr>
        </p:nvSpPr>
        <p:spPr>
          <a:xfrm>
            <a:off x="635000" y="1473200"/>
            <a:ext cx="11734800" cy="1498600"/>
          </a:xfrm>
          <a:prstGeom prst="rect">
            <a:avLst/>
          </a:prstGeom>
          <a:noFill/>
          <a:ln>
            <a:noFill/>
          </a:ln>
        </p:spPr>
        <p:txBody>
          <a:bodyPr spcFirstLastPara="1" wrap="square" lIns="91425" tIns="91425" rIns="91425" bIns="91425" anchor="t" anchorCtr="0"/>
          <a:lstStyle>
            <a:lvl1pPr lvl="0" rtl="0">
              <a:lnSpc>
                <a:spcPct val="92592"/>
              </a:lnSpc>
              <a:spcBef>
                <a:spcPts val="0"/>
              </a:spcBef>
              <a:spcAft>
                <a:spcPts val="0"/>
              </a:spcAft>
              <a:buSzPts val="1400"/>
              <a:buChar char="●"/>
              <a:defRPr/>
            </a:lvl1pPr>
            <a:lvl2pPr lvl="1" indent="139700" rtl="0">
              <a:lnSpc>
                <a:spcPct val="92592"/>
              </a:lnSpc>
              <a:spcBef>
                <a:spcPts val="0"/>
              </a:spcBef>
              <a:spcAft>
                <a:spcPts val="0"/>
              </a:spcAft>
              <a:buSzPts val="1400"/>
              <a:buChar char="○"/>
              <a:defRPr/>
            </a:lvl2pPr>
            <a:lvl3pPr lvl="2" indent="368300" rtl="0">
              <a:lnSpc>
                <a:spcPct val="92592"/>
              </a:lnSpc>
              <a:spcBef>
                <a:spcPts val="0"/>
              </a:spcBef>
              <a:spcAft>
                <a:spcPts val="0"/>
              </a:spcAft>
              <a:buSzPts val="1400"/>
              <a:buChar char="■"/>
              <a:defRPr/>
            </a:lvl3pPr>
            <a:lvl4pPr lvl="3" indent="596900" rtl="0">
              <a:lnSpc>
                <a:spcPct val="92592"/>
              </a:lnSpc>
              <a:spcBef>
                <a:spcPts val="0"/>
              </a:spcBef>
              <a:spcAft>
                <a:spcPts val="0"/>
              </a:spcAft>
              <a:buSzPts val="1400"/>
              <a:buChar char="●"/>
              <a:defRPr/>
            </a:lvl4pPr>
            <a:lvl5pPr lvl="4" indent="825500" rtl="0">
              <a:lnSpc>
                <a:spcPct val="92592"/>
              </a:lnSpc>
              <a:spcBef>
                <a:spcPts val="0"/>
              </a:spcBef>
              <a:spcAft>
                <a:spcPts val="0"/>
              </a:spcAft>
              <a:buSzPts val="1400"/>
              <a:buChar char="○"/>
              <a:defRPr/>
            </a:lvl5pPr>
            <a:lvl6pPr lvl="5" indent="1054100" rtl="0">
              <a:lnSpc>
                <a:spcPct val="92592"/>
              </a:lnSpc>
              <a:spcBef>
                <a:spcPts val="0"/>
              </a:spcBef>
              <a:spcAft>
                <a:spcPts val="0"/>
              </a:spcAft>
              <a:buSzPts val="1400"/>
              <a:buChar char="■"/>
              <a:defRPr/>
            </a:lvl6pPr>
            <a:lvl7pPr lvl="6" indent="1282700" rtl="0">
              <a:lnSpc>
                <a:spcPct val="92592"/>
              </a:lnSpc>
              <a:spcBef>
                <a:spcPts val="0"/>
              </a:spcBef>
              <a:spcAft>
                <a:spcPts val="0"/>
              </a:spcAft>
              <a:buSzPts val="1400"/>
              <a:buChar char="●"/>
              <a:defRPr/>
            </a:lvl7pPr>
            <a:lvl8pPr lvl="7" indent="1511300" rtl="0">
              <a:lnSpc>
                <a:spcPct val="92592"/>
              </a:lnSpc>
              <a:spcBef>
                <a:spcPts val="0"/>
              </a:spcBef>
              <a:spcAft>
                <a:spcPts val="0"/>
              </a:spcAft>
              <a:buSzPts val="1400"/>
              <a:buChar char="○"/>
              <a:defRPr/>
            </a:lvl8pPr>
            <a:lvl9pPr lvl="8" indent="1739900" rtl="0">
              <a:lnSpc>
                <a:spcPct val="92592"/>
              </a:lnSpc>
              <a:spcBef>
                <a:spcPts val="0"/>
              </a:spcBef>
              <a:spcAft>
                <a:spcPts val="0"/>
              </a:spcAft>
              <a:buSzPts val="1400"/>
              <a:buChar char="■"/>
              <a:defRPr/>
            </a:lvl9pPr>
          </a:lstStyle>
          <a:p>
            <a:endParaRPr/>
          </a:p>
        </p:txBody>
      </p:sp>
      <p:sp>
        <p:nvSpPr>
          <p:cNvPr id="150" name="Shape 150"/>
          <p:cNvSpPr txBox="1">
            <a:spLocks noGrp="1"/>
          </p:cNvSpPr>
          <p:nvPr>
            <p:ph type="sldNum" idx="12"/>
          </p:nvPr>
        </p:nvSpPr>
        <p:spPr>
          <a:xfrm>
            <a:off x="12014200" y="739139"/>
            <a:ext cx="362204" cy="426722"/>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buNone/>
              <a:defRPr/>
            </a:lvl1pPr>
            <a:lvl2pPr marL="0" marR="0" lvl="1" indent="0" algn="l" rtl="0">
              <a:lnSpc>
                <a:spcPct val="100000"/>
              </a:lnSpc>
              <a:spcBef>
                <a:spcPts val="0"/>
              </a:spcBef>
              <a:buNone/>
              <a:defRPr/>
            </a:lvl2pPr>
            <a:lvl3pPr marL="0" marR="0" lvl="2" indent="0" algn="l" rtl="0">
              <a:lnSpc>
                <a:spcPct val="100000"/>
              </a:lnSpc>
              <a:spcBef>
                <a:spcPts val="0"/>
              </a:spcBef>
              <a:buNone/>
              <a:defRPr/>
            </a:lvl3pPr>
            <a:lvl4pPr marL="0" marR="0" lvl="3" indent="0" algn="l" rtl="0">
              <a:lnSpc>
                <a:spcPct val="100000"/>
              </a:lnSpc>
              <a:spcBef>
                <a:spcPts val="0"/>
              </a:spcBef>
              <a:buNone/>
              <a:defRPr/>
            </a:lvl4pPr>
            <a:lvl5pPr marL="0" marR="0" lvl="4" indent="0" algn="l" rtl="0">
              <a:lnSpc>
                <a:spcPct val="100000"/>
              </a:lnSpc>
              <a:spcBef>
                <a:spcPts val="0"/>
              </a:spcBef>
              <a:buNone/>
              <a:defRPr/>
            </a:lvl5pPr>
            <a:lvl6pPr marL="0" marR="0" lvl="5" indent="0" algn="l" rtl="0">
              <a:lnSpc>
                <a:spcPct val="100000"/>
              </a:lnSpc>
              <a:spcBef>
                <a:spcPts val="0"/>
              </a:spcBef>
              <a:buNone/>
              <a:defRPr/>
            </a:lvl6pPr>
            <a:lvl7pPr marL="0" marR="0" lvl="6" indent="0" algn="l" rtl="0">
              <a:lnSpc>
                <a:spcPct val="100000"/>
              </a:lnSpc>
              <a:spcBef>
                <a:spcPts val="0"/>
              </a:spcBef>
              <a:buNone/>
              <a:defRPr/>
            </a:lvl7pPr>
            <a:lvl8pPr marL="0" marR="0" lvl="7" indent="0" algn="l" rtl="0">
              <a:lnSpc>
                <a:spcPct val="100000"/>
              </a:lnSpc>
              <a:spcBef>
                <a:spcPts val="0"/>
              </a:spcBef>
              <a:buNone/>
              <a:defRPr/>
            </a:lvl8pPr>
            <a:lvl9pPr marL="0" marR="0" lvl="8" indent="0" algn="l" rtl="0">
              <a:lnSpc>
                <a:spcPct val="100000"/>
              </a:lnSpc>
              <a:spcBef>
                <a:spcPts val="0"/>
              </a:spcBef>
              <a:buNone/>
              <a:defRPr/>
            </a:lvl9pPr>
          </a:lstStyle>
          <a:p>
            <a:pPr marL="0" lvl="0" indent="-88900">
              <a:spcBef>
                <a:spcPts val="0"/>
              </a:spcBef>
              <a:spcAft>
                <a:spcPts val="0"/>
              </a:spcAft>
              <a:buSzPts val="1400"/>
              <a:buChar char="●"/>
            </a:pPr>
            <a:endParaRPr/>
          </a:p>
          <a:p>
            <a:pPr marL="0" lvl="1" indent="139700">
              <a:spcBef>
                <a:spcPts val="0"/>
              </a:spcBef>
              <a:spcAft>
                <a:spcPts val="0"/>
              </a:spcAft>
              <a:buSzPts val="1400"/>
              <a:buChar char="○"/>
            </a:pPr>
            <a:endParaRPr/>
          </a:p>
          <a:p>
            <a:pPr marL="0" lvl="2" indent="368300">
              <a:spcBef>
                <a:spcPts val="0"/>
              </a:spcBef>
              <a:spcAft>
                <a:spcPts val="0"/>
              </a:spcAft>
              <a:buSzPts val="1400"/>
              <a:buChar char="■"/>
            </a:pPr>
            <a:endParaRPr/>
          </a:p>
          <a:p>
            <a:pPr marL="0" lvl="3" indent="596900">
              <a:spcBef>
                <a:spcPts val="0"/>
              </a:spcBef>
              <a:spcAft>
                <a:spcPts val="0"/>
              </a:spcAft>
              <a:buSzPts val="1400"/>
              <a:buChar char="●"/>
            </a:pPr>
            <a:endParaRPr/>
          </a:p>
          <a:p>
            <a:pPr marL="0" lvl="4" indent="825500">
              <a:spcBef>
                <a:spcPts val="0"/>
              </a:spcBef>
              <a:spcAft>
                <a:spcPts val="0"/>
              </a:spcAft>
              <a:buSzPts val="1400"/>
              <a:buChar char="○"/>
            </a:pPr>
            <a:endParaRPr/>
          </a:p>
          <a:p>
            <a:pPr marL="0" lvl="5" indent="1054100">
              <a:spcBef>
                <a:spcPts val="0"/>
              </a:spcBef>
              <a:spcAft>
                <a:spcPts val="0"/>
              </a:spcAft>
              <a:buSzPts val="1400"/>
              <a:buChar char="■"/>
            </a:pPr>
            <a:endParaRPr/>
          </a:p>
          <a:p>
            <a:pPr marL="0" lvl="6" indent="1282700">
              <a:spcBef>
                <a:spcPts val="0"/>
              </a:spcBef>
              <a:spcAft>
                <a:spcPts val="0"/>
              </a:spcAft>
              <a:buSzPts val="1400"/>
              <a:buChar char="●"/>
            </a:pPr>
            <a:endParaRPr/>
          </a:p>
          <a:p>
            <a:pPr marL="0" lvl="7" indent="1511300">
              <a:spcBef>
                <a:spcPts val="0"/>
              </a:spcBef>
              <a:spcAft>
                <a:spcPts val="0"/>
              </a:spcAft>
              <a:buSzPts val="1400"/>
              <a:buChar char="○"/>
            </a:pPr>
            <a:endParaRPr/>
          </a:p>
          <a:p>
            <a:pPr marL="0" lvl="8" indent="1739900">
              <a:spcBef>
                <a:spcPts val="0"/>
              </a:spcBef>
              <a:spcAft>
                <a:spcPts val="0"/>
              </a:spcAft>
              <a:buSzPts val="1400"/>
              <a:buChar cha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cSld name="Chapter">
    <p:bg>
      <p:bgPr>
        <a:solidFill>
          <a:srgbClr val="1EC9C6"/>
        </a:solidFill>
        <a:effectLst/>
      </p:bgPr>
    </p:bg>
    <p:spTree>
      <p:nvGrpSpPr>
        <p:cNvPr id="1"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w="9525" cap="flat" cmpd="sng">
            <a:solidFill>
              <a:srgbClr val="FFFFFF"/>
            </a:solidFill>
            <a:prstDash val="solid"/>
            <a:miter lim="8000"/>
            <a:headEnd type="none" w="med" len="med"/>
            <a:tailEnd type="none" w="med" len="med"/>
          </a:ln>
        </p:spPr>
      </p:cxnSp>
      <p:cxnSp>
        <p:nvCxnSpPr>
          <p:cNvPr id="16" name="Shape 16"/>
          <p:cNvCxnSpPr/>
          <p:nvPr/>
        </p:nvCxnSpPr>
        <p:spPr>
          <a:xfrm>
            <a:off x="635000" y="1219200"/>
            <a:ext cx="11734800" cy="11"/>
          </a:xfrm>
          <a:prstGeom prst="straightConnector1">
            <a:avLst/>
          </a:prstGeom>
          <a:noFill/>
          <a:ln w="9525" cap="flat" cmpd="sng">
            <a:solidFill>
              <a:srgbClr val="FFFFFF"/>
            </a:solidFill>
            <a:prstDash val="solid"/>
            <a:miter lim="8000"/>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Content: IMAC">
    <p:spTree>
      <p:nvGrpSpPr>
        <p:cNvPr id="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a:spLocks noGrp="1"/>
          </p:cNvSpPr>
          <p:nvPr>
            <p:ph type="body" idx="1"/>
          </p:nvPr>
        </p:nvSpPr>
        <p:spPr>
          <a:xfrm>
            <a:off x="3606800" y="1803400"/>
            <a:ext cx="5829300" cy="3289300"/>
          </a:xfrm>
          <a:prstGeom prst="rect">
            <a:avLst/>
          </a:prstGeom>
          <a:noFill/>
          <a:ln>
            <a:noFill/>
          </a:ln>
        </p:spPr>
        <p:txBody>
          <a:bodyPr spcFirstLastPara="1" wrap="square" lIns="91425" tIns="91425" rIns="91425" bIns="91425" anchor="ctr" anchorCtr="0"/>
          <a:lstStyle>
            <a:lvl1pPr marL="457200" lvl="0" indent="-317500" rtl="0">
              <a:lnSpc>
                <a:spcPct val="100000"/>
              </a:lnSpc>
              <a:spcBef>
                <a:spcPts val="100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1000"/>
              </a:spcBef>
              <a:spcAft>
                <a:spcPts val="0"/>
              </a:spcAft>
              <a:buSzPts val="1400"/>
              <a:buChar char="‣"/>
              <a:defRPr/>
            </a:lvl3pPr>
            <a:lvl4pPr marL="1828800" lvl="3" indent="-317500" rtl="0">
              <a:lnSpc>
                <a:spcPct val="100000"/>
              </a:lnSpc>
              <a:spcBef>
                <a:spcPts val="1000"/>
              </a:spcBef>
              <a:spcAft>
                <a:spcPts val="0"/>
              </a:spcAft>
              <a:buSzPts val="1400"/>
              <a:buChar char="‣"/>
              <a:defRPr/>
            </a:lvl4pPr>
            <a:lvl5pPr marL="2286000" lvl="4" indent="-317500" rtl="0">
              <a:lnSpc>
                <a:spcPct val="100000"/>
              </a:lnSpc>
              <a:spcBef>
                <a:spcPts val="1000"/>
              </a:spcBef>
              <a:spcAft>
                <a:spcPts val="0"/>
              </a:spcAft>
              <a:buSzPts val="1400"/>
              <a:buChar char="‣"/>
              <a:defRPr/>
            </a:lvl5pPr>
            <a:lvl6pPr marL="2743200" lvl="5" indent="-317500" rtl="0">
              <a:lnSpc>
                <a:spcPct val="100000"/>
              </a:lnSpc>
              <a:spcBef>
                <a:spcPts val="1000"/>
              </a:spcBef>
              <a:spcAft>
                <a:spcPts val="0"/>
              </a:spcAft>
              <a:buSzPts val="1400"/>
              <a:buChar char="•"/>
              <a:defRPr/>
            </a:lvl6pPr>
            <a:lvl7pPr marL="3200400" lvl="6" indent="-317500" rtl="0">
              <a:lnSpc>
                <a:spcPct val="100000"/>
              </a:lnSpc>
              <a:spcBef>
                <a:spcPts val="1000"/>
              </a:spcBef>
              <a:spcAft>
                <a:spcPts val="0"/>
              </a:spcAft>
              <a:buSzPts val="1400"/>
              <a:buChar char="•"/>
              <a:defRPr/>
            </a:lvl7pPr>
            <a:lvl8pPr marL="3657600" lvl="7" indent="-317500" rtl="0">
              <a:lnSpc>
                <a:spcPct val="100000"/>
              </a:lnSpc>
              <a:spcBef>
                <a:spcPts val="1000"/>
              </a:spcBef>
              <a:spcAft>
                <a:spcPts val="0"/>
              </a:spcAft>
              <a:buSzPts val="1400"/>
              <a:buChar char="•"/>
              <a:defRPr/>
            </a:lvl8pPr>
            <a:lvl9pPr marL="4114800" lvl="8" indent="-317500" rtl="0">
              <a:lnSpc>
                <a:spcPct val="100000"/>
              </a:lnSpc>
              <a:spcBef>
                <a:spcPts val="1000"/>
              </a:spcBef>
              <a:spcAft>
                <a:spcPts val="0"/>
              </a:spcAft>
              <a:buSzPts val="1400"/>
              <a:buChar char="•"/>
              <a:defRPr/>
            </a:lvl9pPr>
          </a:lstStyle>
          <a:p>
            <a:endParaRPr/>
          </a:p>
        </p:txBody>
      </p:sp>
      <p:sp>
        <p:nvSpPr>
          <p:cNvPr id="156" name="Shape 156"/>
          <p:cNvSpPr txBox="1">
            <a:spLocks noGrp="1"/>
          </p:cNvSpPr>
          <p:nvPr>
            <p:ph type="sldNum" idx="12"/>
          </p:nvPr>
        </p:nvSpPr>
        <p:spPr>
          <a:xfrm>
            <a:off x="12014200" y="739139"/>
            <a:ext cx="362204" cy="426722"/>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buNone/>
              <a:defRPr/>
            </a:lvl1pPr>
            <a:lvl2pPr marL="0" marR="0" lvl="1" indent="0" algn="l" rtl="0">
              <a:lnSpc>
                <a:spcPct val="100000"/>
              </a:lnSpc>
              <a:spcBef>
                <a:spcPts val="0"/>
              </a:spcBef>
              <a:buNone/>
              <a:defRPr/>
            </a:lvl2pPr>
            <a:lvl3pPr marL="0" marR="0" lvl="2" indent="0" algn="l" rtl="0">
              <a:lnSpc>
                <a:spcPct val="100000"/>
              </a:lnSpc>
              <a:spcBef>
                <a:spcPts val="0"/>
              </a:spcBef>
              <a:buNone/>
              <a:defRPr/>
            </a:lvl3pPr>
            <a:lvl4pPr marL="0" marR="0" lvl="3" indent="0" algn="l" rtl="0">
              <a:lnSpc>
                <a:spcPct val="100000"/>
              </a:lnSpc>
              <a:spcBef>
                <a:spcPts val="0"/>
              </a:spcBef>
              <a:buNone/>
              <a:defRPr/>
            </a:lvl4pPr>
            <a:lvl5pPr marL="0" marR="0" lvl="4" indent="0" algn="l" rtl="0">
              <a:lnSpc>
                <a:spcPct val="100000"/>
              </a:lnSpc>
              <a:spcBef>
                <a:spcPts val="0"/>
              </a:spcBef>
              <a:buNone/>
              <a:defRPr/>
            </a:lvl5pPr>
            <a:lvl6pPr marL="0" marR="0" lvl="5" indent="0" algn="l" rtl="0">
              <a:lnSpc>
                <a:spcPct val="100000"/>
              </a:lnSpc>
              <a:spcBef>
                <a:spcPts val="0"/>
              </a:spcBef>
              <a:buNone/>
              <a:defRPr/>
            </a:lvl6pPr>
            <a:lvl7pPr marL="0" marR="0" lvl="6" indent="0" algn="l" rtl="0">
              <a:lnSpc>
                <a:spcPct val="100000"/>
              </a:lnSpc>
              <a:spcBef>
                <a:spcPts val="0"/>
              </a:spcBef>
              <a:buNone/>
              <a:defRPr/>
            </a:lvl7pPr>
            <a:lvl8pPr marL="0" marR="0" lvl="7" indent="0" algn="l" rtl="0">
              <a:lnSpc>
                <a:spcPct val="100000"/>
              </a:lnSpc>
              <a:spcBef>
                <a:spcPts val="0"/>
              </a:spcBef>
              <a:buNone/>
              <a:defRPr/>
            </a:lvl8pPr>
            <a:lvl9pPr marL="0" marR="0" lvl="8" indent="0" algn="l" rtl="0">
              <a:lnSpc>
                <a:spcPct val="100000"/>
              </a:lnSpc>
              <a:spcBef>
                <a:spcPts val="0"/>
              </a:spcBef>
              <a:buNone/>
              <a:defRPr/>
            </a:lvl9pPr>
          </a:lstStyle>
          <a:p>
            <a:pPr marL="0" lvl="0" indent="-88900">
              <a:spcBef>
                <a:spcPts val="0"/>
              </a:spcBef>
              <a:spcAft>
                <a:spcPts val="0"/>
              </a:spcAft>
              <a:buSzPts val="1400"/>
              <a:buChar char="●"/>
            </a:pPr>
            <a:endParaRPr/>
          </a:p>
          <a:p>
            <a:pPr marL="0" lvl="1" indent="139700">
              <a:spcBef>
                <a:spcPts val="0"/>
              </a:spcBef>
              <a:spcAft>
                <a:spcPts val="0"/>
              </a:spcAft>
              <a:buSzPts val="1400"/>
              <a:buChar char="○"/>
            </a:pPr>
            <a:endParaRPr/>
          </a:p>
          <a:p>
            <a:pPr marL="0" lvl="2" indent="368300">
              <a:spcBef>
                <a:spcPts val="0"/>
              </a:spcBef>
              <a:spcAft>
                <a:spcPts val="0"/>
              </a:spcAft>
              <a:buSzPts val="1400"/>
              <a:buChar char="■"/>
            </a:pPr>
            <a:endParaRPr/>
          </a:p>
          <a:p>
            <a:pPr marL="0" lvl="3" indent="596900">
              <a:spcBef>
                <a:spcPts val="0"/>
              </a:spcBef>
              <a:spcAft>
                <a:spcPts val="0"/>
              </a:spcAft>
              <a:buSzPts val="1400"/>
              <a:buChar char="●"/>
            </a:pPr>
            <a:endParaRPr/>
          </a:p>
          <a:p>
            <a:pPr marL="0" lvl="4" indent="825500">
              <a:spcBef>
                <a:spcPts val="0"/>
              </a:spcBef>
              <a:spcAft>
                <a:spcPts val="0"/>
              </a:spcAft>
              <a:buSzPts val="1400"/>
              <a:buChar char="○"/>
            </a:pPr>
            <a:endParaRPr/>
          </a:p>
          <a:p>
            <a:pPr marL="0" lvl="5" indent="1054100">
              <a:spcBef>
                <a:spcPts val="0"/>
              </a:spcBef>
              <a:spcAft>
                <a:spcPts val="0"/>
              </a:spcAft>
              <a:buSzPts val="1400"/>
              <a:buChar char="■"/>
            </a:pPr>
            <a:endParaRPr/>
          </a:p>
          <a:p>
            <a:pPr marL="0" lvl="6" indent="1282700">
              <a:spcBef>
                <a:spcPts val="0"/>
              </a:spcBef>
              <a:spcAft>
                <a:spcPts val="0"/>
              </a:spcAft>
              <a:buSzPts val="1400"/>
              <a:buChar char="●"/>
            </a:pPr>
            <a:endParaRPr/>
          </a:p>
          <a:p>
            <a:pPr marL="0" lvl="7" indent="1511300">
              <a:spcBef>
                <a:spcPts val="0"/>
              </a:spcBef>
              <a:spcAft>
                <a:spcPts val="0"/>
              </a:spcAft>
              <a:buSzPts val="1400"/>
              <a:buChar char="○"/>
            </a:pPr>
            <a:endParaRPr/>
          </a:p>
          <a:p>
            <a:pPr marL="0" lvl="8" indent="1739900">
              <a:spcBef>
                <a:spcPts val="0"/>
              </a:spcBef>
              <a:spcAft>
                <a:spcPts val="0"/>
              </a:spcAft>
              <a:buSzPts val="1400"/>
              <a:buChar char="■"/>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Content: MAC Book Pro">
    <p:spTree>
      <p:nvGrpSpPr>
        <p:cNvPr id="1"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a:stretch/>
        </p:blipFill>
        <p:spPr>
          <a:xfrm>
            <a:off x="2794793" y="1556146"/>
            <a:ext cx="7328695"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a:spLocks noGrp="1"/>
          </p:cNvSpPr>
          <p:nvPr>
            <p:ph type="body" idx="1"/>
          </p:nvPr>
        </p:nvSpPr>
        <p:spPr>
          <a:xfrm>
            <a:off x="3759200" y="1841500"/>
            <a:ext cx="5448300" cy="3390900"/>
          </a:xfrm>
          <a:prstGeom prst="rect">
            <a:avLst/>
          </a:prstGeom>
          <a:noFill/>
          <a:ln>
            <a:noFill/>
          </a:ln>
        </p:spPr>
        <p:txBody>
          <a:bodyPr spcFirstLastPara="1" wrap="square" lIns="91425" tIns="91425" rIns="91425" bIns="91425" anchor="ctr" anchorCtr="0"/>
          <a:lstStyle>
            <a:lvl1pPr marL="457200" lvl="0" indent="-317500" rtl="0">
              <a:lnSpc>
                <a:spcPct val="100000"/>
              </a:lnSpc>
              <a:spcBef>
                <a:spcPts val="100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1000"/>
              </a:spcBef>
              <a:spcAft>
                <a:spcPts val="0"/>
              </a:spcAft>
              <a:buSzPts val="1400"/>
              <a:buChar char="‣"/>
              <a:defRPr/>
            </a:lvl3pPr>
            <a:lvl4pPr marL="1828800" lvl="3" indent="-317500" rtl="0">
              <a:lnSpc>
                <a:spcPct val="100000"/>
              </a:lnSpc>
              <a:spcBef>
                <a:spcPts val="1000"/>
              </a:spcBef>
              <a:spcAft>
                <a:spcPts val="0"/>
              </a:spcAft>
              <a:buSzPts val="1400"/>
              <a:buChar char="‣"/>
              <a:defRPr/>
            </a:lvl4pPr>
            <a:lvl5pPr marL="2286000" lvl="4" indent="-317500" rtl="0">
              <a:lnSpc>
                <a:spcPct val="100000"/>
              </a:lnSpc>
              <a:spcBef>
                <a:spcPts val="1000"/>
              </a:spcBef>
              <a:spcAft>
                <a:spcPts val="0"/>
              </a:spcAft>
              <a:buSzPts val="1400"/>
              <a:buChar char="‣"/>
              <a:defRPr/>
            </a:lvl5pPr>
            <a:lvl6pPr marL="2743200" lvl="5" indent="-317500" rtl="0">
              <a:lnSpc>
                <a:spcPct val="100000"/>
              </a:lnSpc>
              <a:spcBef>
                <a:spcPts val="1000"/>
              </a:spcBef>
              <a:spcAft>
                <a:spcPts val="0"/>
              </a:spcAft>
              <a:buSzPts val="1400"/>
              <a:buChar char="•"/>
              <a:defRPr/>
            </a:lvl6pPr>
            <a:lvl7pPr marL="3200400" lvl="6" indent="-317500" rtl="0">
              <a:lnSpc>
                <a:spcPct val="100000"/>
              </a:lnSpc>
              <a:spcBef>
                <a:spcPts val="1000"/>
              </a:spcBef>
              <a:spcAft>
                <a:spcPts val="0"/>
              </a:spcAft>
              <a:buSzPts val="1400"/>
              <a:buChar char="•"/>
              <a:defRPr/>
            </a:lvl7pPr>
            <a:lvl8pPr marL="3657600" lvl="7" indent="-317500" rtl="0">
              <a:lnSpc>
                <a:spcPct val="100000"/>
              </a:lnSpc>
              <a:spcBef>
                <a:spcPts val="1000"/>
              </a:spcBef>
              <a:spcAft>
                <a:spcPts val="0"/>
              </a:spcAft>
              <a:buSzPts val="1400"/>
              <a:buChar char="•"/>
              <a:defRPr/>
            </a:lvl8pPr>
            <a:lvl9pPr marL="4114800" lvl="8" indent="-317500" rtl="0">
              <a:lnSpc>
                <a:spcPct val="100000"/>
              </a:lnSpc>
              <a:spcBef>
                <a:spcPts val="1000"/>
              </a:spcBef>
              <a:spcAft>
                <a:spcPts val="0"/>
              </a:spcAft>
              <a:buSzPts val="1400"/>
              <a:buChar char="•"/>
              <a:defRPr/>
            </a:lvl9pPr>
          </a:lstStyle>
          <a:p>
            <a:endParaRPr/>
          </a:p>
        </p:txBody>
      </p:sp>
      <p:sp>
        <p:nvSpPr>
          <p:cNvPr id="162" name="Shape 162"/>
          <p:cNvSpPr txBox="1">
            <a:spLocks noGrp="1"/>
          </p:cNvSpPr>
          <p:nvPr>
            <p:ph type="sldNum" idx="12"/>
          </p:nvPr>
        </p:nvSpPr>
        <p:spPr>
          <a:xfrm>
            <a:off x="12014200" y="739139"/>
            <a:ext cx="362204" cy="426722"/>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buNone/>
              <a:defRPr/>
            </a:lvl1pPr>
            <a:lvl2pPr marL="0" marR="0" lvl="1" indent="0" algn="l" rtl="0">
              <a:lnSpc>
                <a:spcPct val="100000"/>
              </a:lnSpc>
              <a:spcBef>
                <a:spcPts val="0"/>
              </a:spcBef>
              <a:buNone/>
              <a:defRPr/>
            </a:lvl2pPr>
            <a:lvl3pPr marL="0" marR="0" lvl="2" indent="0" algn="l" rtl="0">
              <a:lnSpc>
                <a:spcPct val="100000"/>
              </a:lnSpc>
              <a:spcBef>
                <a:spcPts val="0"/>
              </a:spcBef>
              <a:buNone/>
              <a:defRPr/>
            </a:lvl3pPr>
            <a:lvl4pPr marL="0" marR="0" lvl="3" indent="0" algn="l" rtl="0">
              <a:lnSpc>
                <a:spcPct val="100000"/>
              </a:lnSpc>
              <a:spcBef>
                <a:spcPts val="0"/>
              </a:spcBef>
              <a:buNone/>
              <a:defRPr/>
            </a:lvl4pPr>
            <a:lvl5pPr marL="0" marR="0" lvl="4" indent="0" algn="l" rtl="0">
              <a:lnSpc>
                <a:spcPct val="100000"/>
              </a:lnSpc>
              <a:spcBef>
                <a:spcPts val="0"/>
              </a:spcBef>
              <a:buNone/>
              <a:defRPr/>
            </a:lvl5pPr>
            <a:lvl6pPr marL="0" marR="0" lvl="5" indent="0" algn="l" rtl="0">
              <a:lnSpc>
                <a:spcPct val="100000"/>
              </a:lnSpc>
              <a:spcBef>
                <a:spcPts val="0"/>
              </a:spcBef>
              <a:buNone/>
              <a:defRPr/>
            </a:lvl6pPr>
            <a:lvl7pPr marL="0" marR="0" lvl="6" indent="0" algn="l" rtl="0">
              <a:lnSpc>
                <a:spcPct val="100000"/>
              </a:lnSpc>
              <a:spcBef>
                <a:spcPts val="0"/>
              </a:spcBef>
              <a:buNone/>
              <a:defRPr/>
            </a:lvl7pPr>
            <a:lvl8pPr marL="0" marR="0" lvl="7" indent="0" algn="l" rtl="0">
              <a:lnSpc>
                <a:spcPct val="100000"/>
              </a:lnSpc>
              <a:spcBef>
                <a:spcPts val="0"/>
              </a:spcBef>
              <a:buNone/>
              <a:defRPr/>
            </a:lvl8pPr>
            <a:lvl9pPr marL="0" marR="0" lvl="8" indent="0" algn="l" rtl="0">
              <a:lnSpc>
                <a:spcPct val="100000"/>
              </a:lnSpc>
              <a:spcBef>
                <a:spcPts val="0"/>
              </a:spcBef>
              <a:buNone/>
              <a:defRPr/>
            </a:lvl9pPr>
          </a:lstStyle>
          <a:p>
            <a:pPr marL="0" lvl="0" indent="-88900">
              <a:spcBef>
                <a:spcPts val="0"/>
              </a:spcBef>
              <a:spcAft>
                <a:spcPts val="0"/>
              </a:spcAft>
              <a:buSzPts val="1400"/>
              <a:buChar char="●"/>
            </a:pPr>
            <a:endParaRPr/>
          </a:p>
          <a:p>
            <a:pPr marL="0" lvl="1" indent="139700">
              <a:spcBef>
                <a:spcPts val="0"/>
              </a:spcBef>
              <a:spcAft>
                <a:spcPts val="0"/>
              </a:spcAft>
              <a:buSzPts val="1400"/>
              <a:buChar char="○"/>
            </a:pPr>
            <a:endParaRPr/>
          </a:p>
          <a:p>
            <a:pPr marL="0" lvl="2" indent="368300">
              <a:spcBef>
                <a:spcPts val="0"/>
              </a:spcBef>
              <a:spcAft>
                <a:spcPts val="0"/>
              </a:spcAft>
              <a:buSzPts val="1400"/>
              <a:buChar char="■"/>
            </a:pPr>
            <a:endParaRPr/>
          </a:p>
          <a:p>
            <a:pPr marL="0" lvl="3" indent="596900">
              <a:spcBef>
                <a:spcPts val="0"/>
              </a:spcBef>
              <a:spcAft>
                <a:spcPts val="0"/>
              </a:spcAft>
              <a:buSzPts val="1400"/>
              <a:buChar char="●"/>
            </a:pPr>
            <a:endParaRPr/>
          </a:p>
          <a:p>
            <a:pPr marL="0" lvl="4" indent="825500">
              <a:spcBef>
                <a:spcPts val="0"/>
              </a:spcBef>
              <a:spcAft>
                <a:spcPts val="0"/>
              </a:spcAft>
              <a:buSzPts val="1400"/>
              <a:buChar char="○"/>
            </a:pPr>
            <a:endParaRPr/>
          </a:p>
          <a:p>
            <a:pPr marL="0" lvl="5" indent="1054100">
              <a:spcBef>
                <a:spcPts val="0"/>
              </a:spcBef>
              <a:spcAft>
                <a:spcPts val="0"/>
              </a:spcAft>
              <a:buSzPts val="1400"/>
              <a:buChar char="■"/>
            </a:pPr>
            <a:endParaRPr/>
          </a:p>
          <a:p>
            <a:pPr marL="0" lvl="6" indent="1282700">
              <a:spcBef>
                <a:spcPts val="0"/>
              </a:spcBef>
              <a:spcAft>
                <a:spcPts val="0"/>
              </a:spcAft>
              <a:buSzPts val="1400"/>
              <a:buChar char="●"/>
            </a:pPr>
            <a:endParaRPr/>
          </a:p>
          <a:p>
            <a:pPr marL="0" lvl="7" indent="1511300">
              <a:spcBef>
                <a:spcPts val="0"/>
              </a:spcBef>
              <a:spcAft>
                <a:spcPts val="0"/>
              </a:spcAft>
              <a:buSzPts val="1400"/>
              <a:buChar char="○"/>
            </a:pPr>
            <a:endParaRPr/>
          </a:p>
          <a:p>
            <a:pPr marL="0" lvl="8" indent="1739900">
              <a:spcBef>
                <a:spcPts val="0"/>
              </a:spcBef>
              <a:spcAft>
                <a:spcPts val="0"/>
              </a:spcAft>
              <a:buSzPts val="1400"/>
              <a:buChar char="■"/>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cSld name="Content: IPad">
    <p:spTree>
      <p:nvGrpSpPr>
        <p:cNvPr id="1"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a:stretch/>
        </p:blipFill>
        <p:spPr>
          <a:xfrm>
            <a:off x="3136900" y="1511300"/>
            <a:ext cx="6845300"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a:spLocks noGrp="1"/>
          </p:cNvSpPr>
          <p:nvPr>
            <p:ph type="body" idx="1"/>
          </p:nvPr>
        </p:nvSpPr>
        <p:spPr>
          <a:xfrm>
            <a:off x="3822700" y="2095500"/>
            <a:ext cx="5435600" cy="4089400"/>
          </a:xfrm>
          <a:prstGeom prst="rect">
            <a:avLst/>
          </a:prstGeom>
          <a:noFill/>
          <a:ln>
            <a:noFill/>
          </a:ln>
        </p:spPr>
        <p:txBody>
          <a:bodyPr spcFirstLastPara="1" wrap="square" lIns="91425" tIns="91425" rIns="91425" bIns="91425" anchor="ctr" anchorCtr="0"/>
          <a:lstStyle>
            <a:lvl1pPr marL="457200" lvl="0" indent="-317500" rtl="0">
              <a:lnSpc>
                <a:spcPct val="100000"/>
              </a:lnSpc>
              <a:spcBef>
                <a:spcPts val="100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1000"/>
              </a:spcBef>
              <a:spcAft>
                <a:spcPts val="0"/>
              </a:spcAft>
              <a:buSzPts val="1400"/>
              <a:buChar char="‣"/>
              <a:defRPr/>
            </a:lvl3pPr>
            <a:lvl4pPr marL="1828800" lvl="3" indent="-317500" rtl="0">
              <a:lnSpc>
                <a:spcPct val="100000"/>
              </a:lnSpc>
              <a:spcBef>
                <a:spcPts val="1000"/>
              </a:spcBef>
              <a:spcAft>
                <a:spcPts val="0"/>
              </a:spcAft>
              <a:buSzPts val="1400"/>
              <a:buChar char="‣"/>
              <a:defRPr/>
            </a:lvl4pPr>
            <a:lvl5pPr marL="2286000" lvl="4" indent="-317500" rtl="0">
              <a:lnSpc>
                <a:spcPct val="100000"/>
              </a:lnSpc>
              <a:spcBef>
                <a:spcPts val="1000"/>
              </a:spcBef>
              <a:spcAft>
                <a:spcPts val="0"/>
              </a:spcAft>
              <a:buSzPts val="1400"/>
              <a:buChar char="‣"/>
              <a:defRPr/>
            </a:lvl5pPr>
            <a:lvl6pPr marL="2743200" lvl="5" indent="-317500" rtl="0">
              <a:lnSpc>
                <a:spcPct val="100000"/>
              </a:lnSpc>
              <a:spcBef>
                <a:spcPts val="1000"/>
              </a:spcBef>
              <a:spcAft>
                <a:spcPts val="0"/>
              </a:spcAft>
              <a:buSzPts val="1400"/>
              <a:buChar char="•"/>
              <a:defRPr/>
            </a:lvl6pPr>
            <a:lvl7pPr marL="3200400" lvl="6" indent="-317500" rtl="0">
              <a:lnSpc>
                <a:spcPct val="100000"/>
              </a:lnSpc>
              <a:spcBef>
                <a:spcPts val="1000"/>
              </a:spcBef>
              <a:spcAft>
                <a:spcPts val="0"/>
              </a:spcAft>
              <a:buSzPts val="1400"/>
              <a:buChar char="•"/>
              <a:defRPr/>
            </a:lvl7pPr>
            <a:lvl8pPr marL="3657600" lvl="7" indent="-317500" rtl="0">
              <a:lnSpc>
                <a:spcPct val="100000"/>
              </a:lnSpc>
              <a:spcBef>
                <a:spcPts val="1000"/>
              </a:spcBef>
              <a:spcAft>
                <a:spcPts val="0"/>
              </a:spcAft>
              <a:buSzPts val="1400"/>
              <a:buChar char="•"/>
              <a:defRPr/>
            </a:lvl8pPr>
            <a:lvl9pPr marL="4114800" lvl="8" indent="-317500" rtl="0">
              <a:lnSpc>
                <a:spcPct val="100000"/>
              </a:lnSpc>
              <a:spcBef>
                <a:spcPts val="1000"/>
              </a:spcBef>
              <a:spcAft>
                <a:spcPts val="0"/>
              </a:spcAft>
              <a:buSzPts val="1400"/>
              <a:buChar char="•"/>
              <a:defRPr/>
            </a:lvl9pPr>
          </a:lstStyle>
          <a:p>
            <a:endParaRPr/>
          </a:p>
        </p:txBody>
      </p:sp>
      <p:sp>
        <p:nvSpPr>
          <p:cNvPr id="168" name="Shape 168"/>
          <p:cNvSpPr txBox="1">
            <a:spLocks noGrp="1"/>
          </p:cNvSpPr>
          <p:nvPr>
            <p:ph type="sldNum" idx="12"/>
          </p:nvPr>
        </p:nvSpPr>
        <p:spPr>
          <a:xfrm>
            <a:off x="12014200" y="739139"/>
            <a:ext cx="362204" cy="426722"/>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buNone/>
              <a:defRPr/>
            </a:lvl1pPr>
            <a:lvl2pPr marL="0" marR="0" lvl="1" indent="0" algn="l" rtl="0">
              <a:lnSpc>
                <a:spcPct val="100000"/>
              </a:lnSpc>
              <a:spcBef>
                <a:spcPts val="0"/>
              </a:spcBef>
              <a:buNone/>
              <a:defRPr/>
            </a:lvl2pPr>
            <a:lvl3pPr marL="0" marR="0" lvl="2" indent="0" algn="l" rtl="0">
              <a:lnSpc>
                <a:spcPct val="100000"/>
              </a:lnSpc>
              <a:spcBef>
                <a:spcPts val="0"/>
              </a:spcBef>
              <a:buNone/>
              <a:defRPr/>
            </a:lvl3pPr>
            <a:lvl4pPr marL="0" marR="0" lvl="3" indent="0" algn="l" rtl="0">
              <a:lnSpc>
                <a:spcPct val="100000"/>
              </a:lnSpc>
              <a:spcBef>
                <a:spcPts val="0"/>
              </a:spcBef>
              <a:buNone/>
              <a:defRPr/>
            </a:lvl4pPr>
            <a:lvl5pPr marL="0" marR="0" lvl="4" indent="0" algn="l" rtl="0">
              <a:lnSpc>
                <a:spcPct val="100000"/>
              </a:lnSpc>
              <a:spcBef>
                <a:spcPts val="0"/>
              </a:spcBef>
              <a:buNone/>
              <a:defRPr/>
            </a:lvl5pPr>
            <a:lvl6pPr marL="0" marR="0" lvl="5" indent="0" algn="l" rtl="0">
              <a:lnSpc>
                <a:spcPct val="100000"/>
              </a:lnSpc>
              <a:spcBef>
                <a:spcPts val="0"/>
              </a:spcBef>
              <a:buNone/>
              <a:defRPr/>
            </a:lvl6pPr>
            <a:lvl7pPr marL="0" marR="0" lvl="6" indent="0" algn="l" rtl="0">
              <a:lnSpc>
                <a:spcPct val="100000"/>
              </a:lnSpc>
              <a:spcBef>
                <a:spcPts val="0"/>
              </a:spcBef>
              <a:buNone/>
              <a:defRPr/>
            </a:lvl7pPr>
            <a:lvl8pPr marL="0" marR="0" lvl="7" indent="0" algn="l" rtl="0">
              <a:lnSpc>
                <a:spcPct val="100000"/>
              </a:lnSpc>
              <a:spcBef>
                <a:spcPts val="0"/>
              </a:spcBef>
              <a:buNone/>
              <a:defRPr/>
            </a:lvl8pPr>
            <a:lvl9pPr marL="0" marR="0" lvl="8" indent="0" algn="l" rtl="0">
              <a:lnSpc>
                <a:spcPct val="100000"/>
              </a:lnSpc>
              <a:spcBef>
                <a:spcPts val="0"/>
              </a:spcBef>
              <a:buNone/>
              <a:defRPr/>
            </a:lvl9pPr>
          </a:lstStyle>
          <a:p>
            <a:pPr marL="0" lvl="0" indent="-88900">
              <a:spcBef>
                <a:spcPts val="0"/>
              </a:spcBef>
              <a:spcAft>
                <a:spcPts val="0"/>
              </a:spcAft>
              <a:buSzPts val="1400"/>
              <a:buChar char="●"/>
            </a:pPr>
            <a:endParaRPr/>
          </a:p>
          <a:p>
            <a:pPr marL="0" lvl="1" indent="139700">
              <a:spcBef>
                <a:spcPts val="0"/>
              </a:spcBef>
              <a:spcAft>
                <a:spcPts val="0"/>
              </a:spcAft>
              <a:buSzPts val="1400"/>
              <a:buChar char="○"/>
            </a:pPr>
            <a:endParaRPr/>
          </a:p>
          <a:p>
            <a:pPr marL="0" lvl="2" indent="368300">
              <a:spcBef>
                <a:spcPts val="0"/>
              </a:spcBef>
              <a:spcAft>
                <a:spcPts val="0"/>
              </a:spcAft>
              <a:buSzPts val="1400"/>
              <a:buChar char="■"/>
            </a:pPr>
            <a:endParaRPr/>
          </a:p>
          <a:p>
            <a:pPr marL="0" lvl="3" indent="596900">
              <a:spcBef>
                <a:spcPts val="0"/>
              </a:spcBef>
              <a:spcAft>
                <a:spcPts val="0"/>
              </a:spcAft>
              <a:buSzPts val="1400"/>
              <a:buChar char="●"/>
            </a:pPr>
            <a:endParaRPr/>
          </a:p>
          <a:p>
            <a:pPr marL="0" lvl="4" indent="825500">
              <a:spcBef>
                <a:spcPts val="0"/>
              </a:spcBef>
              <a:spcAft>
                <a:spcPts val="0"/>
              </a:spcAft>
              <a:buSzPts val="1400"/>
              <a:buChar char="○"/>
            </a:pPr>
            <a:endParaRPr/>
          </a:p>
          <a:p>
            <a:pPr marL="0" lvl="5" indent="1054100">
              <a:spcBef>
                <a:spcPts val="0"/>
              </a:spcBef>
              <a:spcAft>
                <a:spcPts val="0"/>
              </a:spcAft>
              <a:buSzPts val="1400"/>
              <a:buChar char="■"/>
            </a:pPr>
            <a:endParaRPr/>
          </a:p>
          <a:p>
            <a:pPr marL="0" lvl="6" indent="1282700">
              <a:spcBef>
                <a:spcPts val="0"/>
              </a:spcBef>
              <a:spcAft>
                <a:spcPts val="0"/>
              </a:spcAft>
              <a:buSzPts val="1400"/>
              <a:buChar char="●"/>
            </a:pPr>
            <a:endParaRPr/>
          </a:p>
          <a:p>
            <a:pPr marL="0" lvl="7" indent="1511300">
              <a:spcBef>
                <a:spcPts val="0"/>
              </a:spcBef>
              <a:spcAft>
                <a:spcPts val="0"/>
              </a:spcAft>
              <a:buSzPts val="1400"/>
              <a:buChar char="○"/>
            </a:pPr>
            <a:endParaRPr/>
          </a:p>
          <a:p>
            <a:pPr marL="0" lvl="8" indent="1739900">
              <a:spcBef>
                <a:spcPts val="0"/>
              </a:spcBef>
              <a:spcAft>
                <a:spcPts val="0"/>
              </a:spcAft>
              <a:buSzPts val="1400"/>
              <a:buChar char="■"/>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Content: Smart Phones">
    <p:spTree>
      <p:nvGrpSpPr>
        <p:cNvPr id="1"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a:stretch/>
        </p:blipFill>
        <p:spPr>
          <a:xfrm>
            <a:off x="1016000" y="1313656"/>
            <a:ext cx="4043866" cy="6057901"/>
          </a:xfrm>
          <a:prstGeom prst="rect">
            <a:avLst/>
          </a:prstGeom>
          <a:noFill/>
          <a:ln>
            <a:noFill/>
          </a:ln>
        </p:spPr>
      </p:pic>
      <p:pic>
        <p:nvPicPr>
          <p:cNvPr id="171" name="Shape 171"/>
          <p:cNvPicPr preferRelativeResize="0"/>
          <p:nvPr/>
        </p:nvPicPr>
        <p:blipFill rotWithShape="1">
          <a:blip r:embed="rId3">
            <a:alphaModFix/>
          </a:blip>
          <a:srcRect/>
          <a:stretch/>
        </p:blipFill>
        <p:spPr>
          <a:xfrm>
            <a:off x="4673600" y="1371600"/>
            <a:ext cx="3695700" cy="5514678"/>
          </a:xfrm>
          <a:prstGeom prst="rect">
            <a:avLst/>
          </a:prstGeom>
          <a:noFill/>
          <a:ln>
            <a:noFill/>
          </a:ln>
        </p:spPr>
      </p:pic>
      <p:pic>
        <p:nvPicPr>
          <p:cNvPr id="172" name="Shape 172"/>
          <p:cNvPicPr preferRelativeResize="0"/>
          <p:nvPr/>
        </p:nvPicPr>
        <p:blipFill rotWithShape="1">
          <a:blip r:embed="rId4">
            <a:alphaModFix/>
          </a:blip>
          <a:srcRect/>
          <a:stretch/>
        </p:blipFill>
        <p:spPr>
          <a:xfrm>
            <a:off x="8509000" y="1358900"/>
            <a:ext cx="2984500" cy="5459452"/>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1400" b="0" i="0" u="none" strike="noStrike" cap="none">
                <a:solidFill>
                  <a:srgbClr val="000000"/>
                </a:solidFill>
                <a:latin typeface="Arial"/>
                <a:ea typeface="Arial"/>
                <a:cs typeface="Arial"/>
                <a:sym typeface="Arial"/>
              </a:rPr>
              <a:t>Drag an object here</a:t>
            </a:r>
            <a:endParaRPr/>
          </a:p>
        </p:txBody>
      </p:sp>
      <p:sp>
        <p:nvSpPr>
          <p:cNvPr id="176" name="Shape 176"/>
          <p:cNvSpPr/>
          <p:nvPr/>
        </p:nvSpPr>
        <p:spPr>
          <a:xfrm>
            <a:off x="9182100" y="3835400"/>
            <a:ext cx="1707947" cy="254000"/>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1400" b="0" i="0" u="none" strike="noStrike" cap="none">
                <a:solidFill>
                  <a:srgbClr val="000000"/>
                </a:solidFill>
                <a:latin typeface="Arial"/>
                <a:ea typeface="Arial"/>
                <a:cs typeface="Arial"/>
                <a:sym typeface="Arial"/>
              </a:rPr>
              <a:t>Drag an object here</a:t>
            </a:r>
            <a:endParaRPr/>
          </a:p>
        </p:txBody>
      </p:sp>
      <p:sp>
        <p:nvSpPr>
          <p:cNvPr id="177" name="Shape 177"/>
          <p:cNvSpPr txBox="1">
            <a:spLocks noGrp="1"/>
          </p:cNvSpPr>
          <p:nvPr>
            <p:ph type="body" idx="1"/>
          </p:nvPr>
        </p:nvSpPr>
        <p:spPr>
          <a:xfrm>
            <a:off x="1841500" y="1981200"/>
            <a:ext cx="2311400" cy="3962400"/>
          </a:xfrm>
          <a:prstGeom prst="rect">
            <a:avLst/>
          </a:prstGeom>
          <a:noFill/>
          <a:ln>
            <a:noFill/>
          </a:ln>
        </p:spPr>
        <p:txBody>
          <a:bodyPr spcFirstLastPara="1" wrap="square" lIns="91425" tIns="91425" rIns="91425" bIns="91425" anchor="ctr" anchorCtr="0"/>
          <a:lstStyle>
            <a:lvl1pPr marL="457200" lvl="0" indent="-317500" rtl="0">
              <a:lnSpc>
                <a:spcPct val="100000"/>
              </a:lnSpc>
              <a:spcBef>
                <a:spcPts val="100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1000"/>
              </a:spcBef>
              <a:spcAft>
                <a:spcPts val="0"/>
              </a:spcAft>
              <a:buSzPts val="1400"/>
              <a:buChar char="‣"/>
              <a:defRPr/>
            </a:lvl3pPr>
            <a:lvl4pPr marL="1828800" lvl="3" indent="-317500" rtl="0">
              <a:lnSpc>
                <a:spcPct val="100000"/>
              </a:lnSpc>
              <a:spcBef>
                <a:spcPts val="1000"/>
              </a:spcBef>
              <a:spcAft>
                <a:spcPts val="0"/>
              </a:spcAft>
              <a:buSzPts val="1400"/>
              <a:buChar char="‣"/>
              <a:defRPr/>
            </a:lvl4pPr>
            <a:lvl5pPr marL="2286000" lvl="4" indent="-317500" rtl="0">
              <a:lnSpc>
                <a:spcPct val="100000"/>
              </a:lnSpc>
              <a:spcBef>
                <a:spcPts val="1000"/>
              </a:spcBef>
              <a:spcAft>
                <a:spcPts val="0"/>
              </a:spcAft>
              <a:buSzPts val="1400"/>
              <a:buChar char="‣"/>
              <a:defRPr/>
            </a:lvl5pPr>
            <a:lvl6pPr marL="2743200" lvl="5" indent="-317500" rtl="0">
              <a:lnSpc>
                <a:spcPct val="100000"/>
              </a:lnSpc>
              <a:spcBef>
                <a:spcPts val="1000"/>
              </a:spcBef>
              <a:spcAft>
                <a:spcPts val="0"/>
              </a:spcAft>
              <a:buSzPts val="1400"/>
              <a:buChar char="•"/>
              <a:defRPr/>
            </a:lvl6pPr>
            <a:lvl7pPr marL="3200400" lvl="6" indent="-317500" rtl="0">
              <a:lnSpc>
                <a:spcPct val="100000"/>
              </a:lnSpc>
              <a:spcBef>
                <a:spcPts val="1000"/>
              </a:spcBef>
              <a:spcAft>
                <a:spcPts val="0"/>
              </a:spcAft>
              <a:buSzPts val="1400"/>
              <a:buChar char="•"/>
              <a:defRPr/>
            </a:lvl7pPr>
            <a:lvl8pPr marL="3657600" lvl="7" indent="-317500" rtl="0">
              <a:lnSpc>
                <a:spcPct val="100000"/>
              </a:lnSpc>
              <a:spcBef>
                <a:spcPts val="1000"/>
              </a:spcBef>
              <a:spcAft>
                <a:spcPts val="0"/>
              </a:spcAft>
              <a:buSzPts val="1400"/>
              <a:buChar char="•"/>
              <a:defRPr/>
            </a:lvl8pPr>
            <a:lvl9pPr marL="4114800" lvl="8" indent="-317500" rtl="0">
              <a:lnSpc>
                <a:spcPct val="100000"/>
              </a:lnSpc>
              <a:spcBef>
                <a:spcPts val="1000"/>
              </a:spcBef>
              <a:spcAft>
                <a:spcPts val="0"/>
              </a:spcAft>
              <a:buSzPts val="1400"/>
              <a:buChar char="•"/>
              <a:defRPr/>
            </a:lvl9pPr>
          </a:lstStyle>
          <a:p>
            <a:endParaRPr/>
          </a:p>
        </p:txBody>
      </p:sp>
      <p:sp>
        <p:nvSpPr>
          <p:cNvPr id="178" name="Shape 178"/>
          <p:cNvSpPr txBox="1">
            <a:spLocks noGrp="1"/>
          </p:cNvSpPr>
          <p:nvPr>
            <p:ph type="sldNum" idx="12"/>
          </p:nvPr>
        </p:nvSpPr>
        <p:spPr>
          <a:xfrm>
            <a:off x="12014200" y="739139"/>
            <a:ext cx="362204" cy="426722"/>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buNone/>
              <a:defRPr/>
            </a:lvl1pPr>
            <a:lvl2pPr marL="0" marR="0" lvl="1" indent="0" algn="l" rtl="0">
              <a:lnSpc>
                <a:spcPct val="100000"/>
              </a:lnSpc>
              <a:spcBef>
                <a:spcPts val="0"/>
              </a:spcBef>
              <a:buNone/>
              <a:defRPr/>
            </a:lvl2pPr>
            <a:lvl3pPr marL="0" marR="0" lvl="2" indent="0" algn="l" rtl="0">
              <a:lnSpc>
                <a:spcPct val="100000"/>
              </a:lnSpc>
              <a:spcBef>
                <a:spcPts val="0"/>
              </a:spcBef>
              <a:buNone/>
              <a:defRPr/>
            </a:lvl3pPr>
            <a:lvl4pPr marL="0" marR="0" lvl="3" indent="0" algn="l" rtl="0">
              <a:lnSpc>
                <a:spcPct val="100000"/>
              </a:lnSpc>
              <a:spcBef>
                <a:spcPts val="0"/>
              </a:spcBef>
              <a:buNone/>
              <a:defRPr/>
            </a:lvl4pPr>
            <a:lvl5pPr marL="0" marR="0" lvl="4" indent="0" algn="l" rtl="0">
              <a:lnSpc>
                <a:spcPct val="100000"/>
              </a:lnSpc>
              <a:spcBef>
                <a:spcPts val="0"/>
              </a:spcBef>
              <a:buNone/>
              <a:defRPr/>
            </a:lvl5pPr>
            <a:lvl6pPr marL="0" marR="0" lvl="5" indent="0" algn="l" rtl="0">
              <a:lnSpc>
                <a:spcPct val="100000"/>
              </a:lnSpc>
              <a:spcBef>
                <a:spcPts val="0"/>
              </a:spcBef>
              <a:buNone/>
              <a:defRPr/>
            </a:lvl6pPr>
            <a:lvl7pPr marL="0" marR="0" lvl="6" indent="0" algn="l" rtl="0">
              <a:lnSpc>
                <a:spcPct val="100000"/>
              </a:lnSpc>
              <a:spcBef>
                <a:spcPts val="0"/>
              </a:spcBef>
              <a:buNone/>
              <a:defRPr/>
            </a:lvl7pPr>
            <a:lvl8pPr marL="0" marR="0" lvl="7" indent="0" algn="l" rtl="0">
              <a:lnSpc>
                <a:spcPct val="100000"/>
              </a:lnSpc>
              <a:spcBef>
                <a:spcPts val="0"/>
              </a:spcBef>
              <a:buNone/>
              <a:defRPr/>
            </a:lvl8pPr>
            <a:lvl9pPr marL="0" marR="0" lvl="8" indent="0" algn="l" rtl="0">
              <a:lnSpc>
                <a:spcPct val="100000"/>
              </a:lnSpc>
              <a:spcBef>
                <a:spcPts val="0"/>
              </a:spcBef>
              <a:buNone/>
              <a:defRPr/>
            </a:lvl9pPr>
          </a:lstStyle>
          <a:p>
            <a:pPr marL="0" lvl="0" indent="-88900">
              <a:spcBef>
                <a:spcPts val="0"/>
              </a:spcBef>
              <a:spcAft>
                <a:spcPts val="0"/>
              </a:spcAft>
              <a:buSzPts val="1400"/>
              <a:buChar char="●"/>
            </a:pPr>
            <a:endParaRPr/>
          </a:p>
          <a:p>
            <a:pPr marL="0" lvl="1" indent="139700">
              <a:spcBef>
                <a:spcPts val="0"/>
              </a:spcBef>
              <a:spcAft>
                <a:spcPts val="0"/>
              </a:spcAft>
              <a:buSzPts val="1400"/>
              <a:buChar char="○"/>
            </a:pPr>
            <a:endParaRPr/>
          </a:p>
          <a:p>
            <a:pPr marL="0" lvl="2" indent="368300">
              <a:spcBef>
                <a:spcPts val="0"/>
              </a:spcBef>
              <a:spcAft>
                <a:spcPts val="0"/>
              </a:spcAft>
              <a:buSzPts val="1400"/>
              <a:buChar char="■"/>
            </a:pPr>
            <a:endParaRPr/>
          </a:p>
          <a:p>
            <a:pPr marL="0" lvl="3" indent="596900">
              <a:spcBef>
                <a:spcPts val="0"/>
              </a:spcBef>
              <a:spcAft>
                <a:spcPts val="0"/>
              </a:spcAft>
              <a:buSzPts val="1400"/>
              <a:buChar char="●"/>
            </a:pPr>
            <a:endParaRPr/>
          </a:p>
          <a:p>
            <a:pPr marL="0" lvl="4" indent="825500">
              <a:spcBef>
                <a:spcPts val="0"/>
              </a:spcBef>
              <a:spcAft>
                <a:spcPts val="0"/>
              </a:spcAft>
              <a:buSzPts val="1400"/>
              <a:buChar char="○"/>
            </a:pPr>
            <a:endParaRPr/>
          </a:p>
          <a:p>
            <a:pPr marL="0" lvl="5" indent="1054100">
              <a:spcBef>
                <a:spcPts val="0"/>
              </a:spcBef>
              <a:spcAft>
                <a:spcPts val="0"/>
              </a:spcAft>
              <a:buSzPts val="1400"/>
              <a:buChar char="■"/>
            </a:pPr>
            <a:endParaRPr/>
          </a:p>
          <a:p>
            <a:pPr marL="0" lvl="6" indent="1282700">
              <a:spcBef>
                <a:spcPts val="0"/>
              </a:spcBef>
              <a:spcAft>
                <a:spcPts val="0"/>
              </a:spcAft>
              <a:buSzPts val="1400"/>
              <a:buChar char="●"/>
            </a:pPr>
            <a:endParaRPr/>
          </a:p>
          <a:p>
            <a:pPr marL="0" lvl="7" indent="1511300">
              <a:spcBef>
                <a:spcPts val="0"/>
              </a:spcBef>
              <a:spcAft>
                <a:spcPts val="0"/>
              </a:spcAft>
              <a:buSzPts val="1400"/>
              <a:buChar char="○"/>
            </a:pPr>
            <a:endParaRPr/>
          </a:p>
          <a:p>
            <a:pPr marL="0" lvl="8" indent="1739900">
              <a:spcBef>
                <a:spcPts val="0"/>
              </a:spcBef>
              <a:spcAft>
                <a:spcPts val="0"/>
              </a:spcAft>
              <a:buSzPts val="1400"/>
              <a:buChar char="■"/>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cSld name="Discussion">
    <p:bg>
      <p:bgPr>
        <a:solidFill>
          <a:srgbClr val="000000"/>
        </a:solidFill>
        <a:effectLst/>
      </p:bgPr>
    </p:bg>
    <p:spTree>
      <p:nvGrpSpPr>
        <p:cNvPr id="1"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w="9525" cap="flat" cmpd="sng">
            <a:solidFill>
              <a:srgbClr val="FFFFFF"/>
            </a:solidFill>
            <a:prstDash val="solid"/>
            <a:miter lim="8000"/>
            <a:headEnd type="none" w="med" len="med"/>
            <a:tailEnd type="none" w="med" len="med"/>
          </a:ln>
        </p:spPr>
      </p:cxnSp>
      <p:cxnSp>
        <p:nvCxnSpPr>
          <p:cNvPr id="181" name="Shape 181"/>
          <p:cNvCxnSpPr/>
          <p:nvPr/>
        </p:nvCxnSpPr>
        <p:spPr>
          <a:xfrm>
            <a:off x="635000" y="1219200"/>
            <a:ext cx="11734800" cy="11"/>
          </a:xfrm>
          <a:prstGeom prst="straightConnector1">
            <a:avLst/>
          </a:prstGeom>
          <a:noFill/>
          <a:ln w="9525" cap="flat" cmpd="sng">
            <a:solidFill>
              <a:srgbClr val="FFFFFF"/>
            </a:solidFill>
            <a:prstDash val="solid"/>
            <a:miter lim="8000"/>
            <a:headEnd type="none" w="med" len="med"/>
            <a:tailEnd type="none" w="med" len="med"/>
          </a:ln>
        </p:spPr>
      </p:cxnSp>
      <p:sp>
        <p:nvSpPr>
          <p:cNvPr id="182" name="Shape 182"/>
          <p:cNvSpPr/>
          <p:nvPr/>
        </p:nvSpPr>
        <p:spPr>
          <a:xfrm>
            <a:off x="635000" y="1473200"/>
            <a:ext cx="11734800" cy="1460500"/>
          </a:xfrm>
          <a:prstGeom prst="rect">
            <a:avLst/>
          </a:prstGeom>
          <a:noFill/>
          <a:ln>
            <a:noFill/>
          </a:ln>
        </p:spPr>
        <p:txBody>
          <a:bodyPr spcFirstLastPara="1" wrap="square" lIns="0" tIns="0" rIns="0" bIns="0" anchor="t" anchorCtr="0">
            <a:noAutofit/>
          </a:bodyPr>
          <a:lstStyle/>
          <a:p>
            <a:pPr marL="0" marR="0" lvl="0" indent="0" algn="l" rtl="0">
              <a:lnSpc>
                <a:spcPct val="88333"/>
              </a:lnSpc>
              <a:spcBef>
                <a:spcPts val="0"/>
              </a:spcBef>
              <a:spcAft>
                <a:spcPts val="0"/>
              </a:spcAft>
              <a:buNone/>
            </a:pPr>
            <a:r>
              <a:rPr lang="en-US" sz="12000" b="1" i="0" u="none" strike="noStrike" cap="none">
                <a:solidFill>
                  <a:srgbClr val="FFFFFF"/>
                </a:solidFill>
                <a:latin typeface="Arial"/>
                <a:ea typeface="Arial"/>
                <a:cs typeface="Arial"/>
                <a:sym typeface="Arial"/>
              </a:rPr>
              <a:t>DISCUSSION TIME</a:t>
            </a:r>
            <a:endParaRPr/>
          </a:p>
        </p:txBody>
      </p:sp>
      <p:sp>
        <p:nvSpPr>
          <p:cNvPr id="183" name="Shape 183"/>
          <p:cNvSpPr txBox="1">
            <a:spLocks noGrp="1"/>
          </p:cNvSpPr>
          <p:nvPr>
            <p:ph type="sldNum" idx="12"/>
          </p:nvPr>
        </p:nvSpPr>
        <p:spPr>
          <a:xfrm>
            <a:off x="12030450" y="739139"/>
            <a:ext cx="345949" cy="426722"/>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buNone/>
              <a:defRPr/>
            </a:lvl1pPr>
            <a:lvl2pPr marL="0" marR="0" lvl="1" indent="0" algn="r" rtl="0">
              <a:lnSpc>
                <a:spcPct val="100000"/>
              </a:lnSpc>
              <a:spcBef>
                <a:spcPts val="0"/>
              </a:spcBef>
              <a:buNone/>
              <a:defRPr/>
            </a:lvl2pPr>
            <a:lvl3pPr marL="0" marR="0" lvl="2" indent="0" algn="r" rtl="0">
              <a:lnSpc>
                <a:spcPct val="100000"/>
              </a:lnSpc>
              <a:spcBef>
                <a:spcPts val="0"/>
              </a:spcBef>
              <a:buNone/>
              <a:defRPr/>
            </a:lvl3pPr>
            <a:lvl4pPr marL="0" marR="0" lvl="3" indent="0" algn="r" rtl="0">
              <a:lnSpc>
                <a:spcPct val="100000"/>
              </a:lnSpc>
              <a:spcBef>
                <a:spcPts val="0"/>
              </a:spcBef>
              <a:buNone/>
              <a:defRPr/>
            </a:lvl4pPr>
            <a:lvl5pPr marL="0" marR="0" lvl="4" indent="0" algn="r" rtl="0">
              <a:lnSpc>
                <a:spcPct val="100000"/>
              </a:lnSpc>
              <a:spcBef>
                <a:spcPts val="0"/>
              </a:spcBef>
              <a:buNone/>
              <a:defRPr/>
            </a:lvl5pPr>
            <a:lvl6pPr marL="0" marR="0" lvl="5" indent="0" algn="r" rtl="0">
              <a:lnSpc>
                <a:spcPct val="100000"/>
              </a:lnSpc>
              <a:spcBef>
                <a:spcPts val="0"/>
              </a:spcBef>
              <a:buNone/>
              <a:defRPr/>
            </a:lvl6pPr>
            <a:lvl7pPr marL="0" marR="0" lvl="6" indent="0" algn="r" rtl="0">
              <a:lnSpc>
                <a:spcPct val="100000"/>
              </a:lnSpc>
              <a:spcBef>
                <a:spcPts val="0"/>
              </a:spcBef>
              <a:buNone/>
              <a:defRPr/>
            </a:lvl7pPr>
            <a:lvl8pPr marL="0" marR="0" lvl="7" indent="0" algn="r" rtl="0">
              <a:lnSpc>
                <a:spcPct val="100000"/>
              </a:lnSpc>
              <a:spcBef>
                <a:spcPts val="0"/>
              </a:spcBef>
              <a:buNone/>
              <a:defRPr/>
            </a:lvl8pPr>
            <a:lvl9pPr marL="0" marR="0" lvl="8" indent="0" algn="r" rtl="0">
              <a:lnSpc>
                <a:spcPct val="100000"/>
              </a:lnSpc>
              <a:spcBef>
                <a:spcPts val="0"/>
              </a:spcBef>
              <a:buNone/>
              <a:defRPr/>
            </a:lvl9pPr>
          </a:lstStyle>
          <a:p>
            <a:pPr marL="0" lvl="0" indent="-88900">
              <a:spcBef>
                <a:spcPts val="0"/>
              </a:spcBef>
              <a:spcAft>
                <a:spcPts val="0"/>
              </a:spcAft>
              <a:buSzPts val="1400"/>
              <a:buChar char="●"/>
            </a:pPr>
            <a:endParaRPr/>
          </a:p>
          <a:p>
            <a:pPr marL="0" lvl="1" indent="139700" algn="l">
              <a:spcBef>
                <a:spcPts val="0"/>
              </a:spcBef>
              <a:spcAft>
                <a:spcPts val="0"/>
              </a:spcAft>
              <a:buSzPts val="1400"/>
              <a:buChar char="○"/>
            </a:pPr>
            <a:endParaRPr/>
          </a:p>
          <a:p>
            <a:pPr marL="0" lvl="2" indent="368300" algn="l">
              <a:spcBef>
                <a:spcPts val="0"/>
              </a:spcBef>
              <a:spcAft>
                <a:spcPts val="0"/>
              </a:spcAft>
              <a:buSzPts val="1400"/>
              <a:buChar char="■"/>
            </a:pPr>
            <a:endParaRPr/>
          </a:p>
          <a:p>
            <a:pPr marL="0" lvl="3" indent="596900" algn="l">
              <a:spcBef>
                <a:spcPts val="0"/>
              </a:spcBef>
              <a:spcAft>
                <a:spcPts val="0"/>
              </a:spcAft>
              <a:buSzPts val="1400"/>
              <a:buChar char="●"/>
            </a:pPr>
            <a:endParaRPr/>
          </a:p>
          <a:p>
            <a:pPr marL="0" lvl="4" indent="825500" algn="l">
              <a:spcBef>
                <a:spcPts val="0"/>
              </a:spcBef>
              <a:spcAft>
                <a:spcPts val="0"/>
              </a:spcAft>
              <a:buSzPts val="1400"/>
              <a:buChar char="○"/>
            </a:pPr>
            <a:endParaRPr/>
          </a:p>
          <a:p>
            <a:pPr marL="0" lvl="5" indent="1054100" algn="l">
              <a:spcBef>
                <a:spcPts val="0"/>
              </a:spcBef>
              <a:spcAft>
                <a:spcPts val="0"/>
              </a:spcAft>
              <a:buSzPts val="1400"/>
              <a:buChar char="■"/>
            </a:pPr>
            <a:endParaRPr/>
          </a:p>
          <a:p>
            <a:pPr marL="0" lvl="6" indent="1282700" algn="l">
              <a:spcBef>
                <a:spcPts val="0"/>
              </a:spcBef>
              <a:spcAft>
                <a:spcPts val="0"/>
              </a:spcAft>
              <a:buSzPts val="1400"/>
              <a:buChar char="●"/>
            </a:pPr>
            <a:endParaRPr/>
          </a:p>
          <a:p>
            <a:pPr marL="0" lvl="7" indent="1511300" algn="l">
              <a:spcBef>
                <a:spcPts val="0"/>
              </a:spcBef>
              <a:spcAft>
                <a:spcPts val="0"/>
              </a:spcAft>
              <a:buSzPts val="1400"/>
              <a:buChar char="○"/>
            </a:pPr>
            <a:endParaRPr/>
          </a:p>
          <a:p>
            <a:pPr marL="0" lvl="8" indent="1739900" algn="l">
              <a:spcBef>
                <a:spcPts val="0"/>
              </a:spcBef>
              <a:spcAft>
                <a:spcPts val="0"/>
              </a:spcAft>
              <a:buSzPts val="1400"/>
              <a:buChar char="■"/>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cSld name="Full Image">
    <p:spTree>
      <p:nvGrpSpPr>
        <p:cNvPr id="1"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cSld name="Bulleted Text">
    <p:spTree>
      <p:nvGrpSpPr>
        <p:cNvPr id="1"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Bulleted Text w/ Source">
    <p:spTree>
      <p:nvGrpSpPr>
        <p:cNvPr id="1"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cSld name="Non-Bulleted Text">
    <p:spTree>
      <p:nvGrpSpPr>
        <p:cNvPr id="1"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cSld name="Divider">
    <p:spTree>
      <p:nvGrpSpPr>
        <p:cNvPr id="1"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35000" y="1473200"/>
            <a:ext cx="11734800" cy="711200"/>
          </a:xfrm>
          <a:prstGeom prst="rect">
            <a:avLst/>
          </a:prstGeom>
          <a:noFill/>
          <a:ln>
            <a:noFill/>
          </a:ln>
        </p:spPr>
        <p:txBody>
          <a:bodyPr spcFirstLastPara="1" wrap="square" lIns="91425" tIns="91425" rIns="91425" bIns="91425" anchor="t" anchorCtr="0"/>
          <a:lstStyle>
            <a:lvl1pPr lvl="0" rtl="0">
              <a:lnSpc>
                <a:spcPct val="92592"/>
              </a:lnSpc>
              <a:spcBef>
                <a:spcPts val="0"/>
              </a:spcBef>
              <a:spcAft>
                <a:spcPts val="0"/>
              </a:spcAft>
              <a:buSzPts val="1400"/>
              <a:buChar char="●"/>
              <a:defRPr/>
            </a:lvl1pPr>
            <a:lvl2pPr lvl="1" indent="139700" rtl="0">
              <a:lnSpc>
                <a:spcPct val="92592"/>
              </a:lnSpc>
              <a:spcBef>
                <a:spcPts val="0"/>
              </a:spcBef>
              <a:spcAft>
                <a:spcPts val="0"/>
              </a:spcAft>
              <a:buSzPts val="1400"/>
              <a:buChar char="○"/>
              <a:defRPr/>
            </a:lvl2pPr>
            <a:lvl3pPr lvl="2" indent="368300" rtl="0">
              <a:lnSpc>
                <a:spcPct val="92592"/>
              </a:lnSpc>
              <a:spcBef>
                <a:spcPts val="0"/>
              </a:spcBef>
              <a:spcAft>
                <a:spcPts val="0"/>
              </a:spcAft>
              <a:buSzPts val="1400"/>
              <a:buChar char="■"/>
              <a:defRPr/>
            </a:lvl3pPr>
            <a:lvl4pPr lvl="3" indent="596900" rtl="0">
              <a:lnSpc>
                <a:spcPct val="92592"/>
              </a:lnSpc>
              <a:spcBef>
                <a:spcPts val="0"/>
              </a:spcBef>
              <a:spcAft>
                <a:spcPts val="0"/>
              </a:spcAft>
              <a:buSzPts val="1400"/>
              <a:buChar char="●"/>
              <a:defRPr/>
            </a:lvl4pPr>
            <a:lvl5pPr lvl="4" indent="825500" rtl="0">
              <a:lnSpc>
                <a:spcPct val="92592"/>
              </a:lnSpc>
              <a:spcBef>
                <a:spcPts val="0"/>
              </a:spcBef>
              <a:spcAft>
                <a:spcPts val="0"/>
              </a:spcAft>
              <a:buSzPts val="1400"/>
              <a:buChar char="○"/>
              <a:defRPr/>
            </a:lvl5pPr>
            <a:lvl6pPr lvl="5" indent="1054100" rtl="0">
              <a:lnSpc>
                <a:spcPct val="92592"/>
              </a:lnSpc>
              <a:spcBef>
                <a:spcPts val="0"/>
              </a:spcBef>
              <a:spcAft>
                <a:spcPts val="0"/>
              </a:spcAft>
              <a:buSzPts val="1400"/>
              <a:buChar char="■"/>
              <a:defRPr/>
            </a:lvl6pPr>
            <a:lvl7pPr lvl="6" indent="1282700" rtl="0">
              <a:lnSpc>
                <a:spcPct val="92592"/>
              </a:lnSpc>
              <a:spcBef>
                <a:spcPts val="0"/>
              </a:spcBef>
              <a:spcAft>
                <a:spcPts val="0"/>
              </a:spcAft>
              <a:buSzPts val="1400"/>
              <a:buChar char="●"/>
              <a:defRPr/>
            </a:lvl7pPr>
            <a:lvl8pPr lvl="7" indent="1511300" rtl="0">
              <a:lnSpc>
                <a:spcPct val="92592"/>
              </a:lnSpc>
              <a:spcBef>
                <a:spcPts val="0"/>
              </a:spcBef>
              <a:spcAft>
                <a:spcPts val="0"/>
              </a:spcAft>
              <a:buSzPts val="1400"/>
              <a:buChar char="○"/>
              <a:defRPr/>
            </a:lvl8pPr>
            <a:lvl9pPr lvl="8" indent="1739900" rtl="0">
              <a:lnSpc>
                <a:spcPct val="92592"/>
              </a:lnSpc>
              <a:spcBef>
                <a:spcPts val="0"/>
              </a:spcBef>
              <a:spcAft>
                <a:spcPts val="0"/>
              </a:spcAft>
              <a:buSzPts val="1400"/>
              <a:buChar char="■"/>
              <a:defRPr/>
            </a:lvl9pPr>
          </a:lstStyle>
          <a:p>
            <a:endParaRPr/>
          </a:p>
        </p:txBody>
      </p:sp>
      <p:sp>
        <p:nvSpPr>
          <p:cNvPr id="19" name="Shape 19"/>
          <p:cNvSpPr txBox="1">
            <a:spLocks noGrp="1"/>
          </p:cNvSpPr>
          <p:nvPr>
            <p:ph type="body" idx="1"/>
          </p:nvPr>
        </p:nvSpPr>
        <p:spPr>
          <a:xfrm>
            <a:off x="632056" y="2413000"/>
            <a:ext cx="11734801" cy="3810000"/>
          </a:xfrm>
          <a:prstGeom prst="rect">
            <a:avLst/>
          </a:prstGeom>
          <a:noFill/>
          <a:ln>
            <a:noFill/>
          </a:ln>
        </p:spPr>
        <p:txBody>
          <a:bodyPr spcFirstLastPara="1" wrap="square" lIns="91425" tIns="91425" rIns="91425" bIns="91425" anchor="t" anchorCtr="0"/>
          <a:lstStyle>
            <a:lvl1pPr marL="457200" lvl="0" indent="-317500" rtl="0">
              <a:spcBef>
                <a:spcPts val="1000"/>
              </a:spcBef>
              <a:spcAft>
                <a:spcPts val="0"/>
              </a:spcAft>
              <a:buSzPts val="1400"/>
              <a:buChar char="●"/>
              <a:defRPr/>
            </a:lvl1pPr>
            <a:lvl2pPr marL="914400" lvl="1" indent="-317500" rtl="0">
              <a:spcBef>
                <a:spcPts val="1000"/>
              </a:spcBef>
              <a:spcAft>
                <a:spcPts val="0"/>
              </a:spcAft>
              <a:buSzPts val="1400"/>
              <a:buFont typeface="Merriweather Sans"/>
              <a:buChar char="‣"/>
              <a:defRPr/>
            </a:lvl2pPr>
            <a:lvl3pPr marL="1371600" lvl="2" indent="-317500" rtl="0">
              <a:spcBef>
                <a:spcPts val="1000"/>
              </a:spcBef>
              <a:spcAft>
                <a:spcPts val="0"/>
              </a:spcAft>
              <a:buSzPts val="1400"/>
              <a:buFont typeface="Merriweather Sans"/>
              <a:buChar char="‣"/>
              <a:defRPr/>
            </a:lvl3pPr>
            <a:lvl4pPr marL="1828800" lvl="3" indent="-317500" rtl="0">
              <a:spcBef>
                <a:spcPts val="1000"/>
              </a:spcBef>
              <a:spcAft>
                <a:spcPts val="0"/>
              </a:spcAft>
              <a:buSzPts val="1400"/>
              <a:buFont typeface="Merriweather Sans"/>
              <a:buChar char="‣"/>
              <a:defRPr/>
            </a:lvl4pPr>
            <a:lvl5pPr marL="2286000" lvl="4" indent="-317500" rtl="0">
              <a:spcBef>
                <a:spcPts val="1000"/>
              </a:spcBef>
              <a:spcAft>
                <a:spcPts val="0"/>
              </a:spcAft>
              <a:buSzPts val="1400"/>
              <a:buFont typeface="Merriweather Sans"/>
              <a:buChar char="‣"/>
              <a:defRPr/>
            </a:lvl5pPr>
            <a:lvl6pPr marL="2743200" lvl="5" indent="-317500" rtl="0">
              <a:spcBef>
                <a:spcPts val="1000"/>
              </a:spcBef>
              <a:spcAft>
                <a:spcPts val="0"/>
              </a:spcAft>
              <a:buSzPts val="1400"/>
              <a:buChar char="•"/>
              <a:defRPr/>
            </a:lvl6pPr>
            <a:lvl7pPr marL="3200400" lvl="6" indent="-317500" rtl="0">
              <a:spcBef>
                <a:spcPts val="1000"/>
              </a:spcBef>
              <a:spcAft>
                <a:spcPts val="0"/>
              </a:spcAft>
              <a:buSzPts val="1400"/>
              <a:buChar char="•"/>
              <a:defRPr/>
            </a:lvl7pPr>
            <a:lvl8pPr marL="3657600" lvl="7" indent="-317500" rtl="0">
              <a:spcBef>
                <a:spcPts val="1000"/>
              </a:spcBef>
              <a:spcAft>
                <a:spcPts val="0"/>
              </a:spcAft>
              <a:buSzPts val="1400"/>
              <a:buChar char="•"/>
              <a:defRPr/>
            </a:lvl8pPr>
            <a:lvl9pPr marL="4114800" lvl="8" indent="-317500" rtl="0">
              <a:spcBef>
                <a:spcPts val="1000"/>
              </a:spcBef>
              <a:spcAft>
                <a:spcPts val="0"/>
              </a:spcAft>
              <a:buSzPts val="1400"/>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cSld name="Divder Rev">
    <p:bg>
      <p:bgPr>
        <a:solidFill>
          <a:srgbClr val="000000"/>
        </a:solidFill>
        <a:effectLst/>
      </p:bgPr>
    </p:bg>
    <p:spTree>
      <p:nvGrpSpPr>
        <p:cNvPr id="1"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w="12700" cap="flat" cmpd="sng">
            <a:solidFill>
              <a:srgbClr val="FFFFFF"/>
            </a:solidFill>
            <a:prstDash val="solid"/>
            <a:miter lim="8000"/>
            <a:headEnd type="none" w="med" len="med"/>
            <a:tailEnd type="none" w="med" len="med"/>
          </a:ln>
        </p:spPr>
      </p:cxnSp>
      <p:cxnSp>
        <p:nvCxnSpPr>
          <p:cNvPr id="201" name="Shape 201"/>
          <p:cNvCxnSpPr/>
          <p:nvPr/>
        </p:nvCxnSpPr>
        <p:spPr>
          <a:xfrm>
            <a:off x="635000" y="1219200"/>
            <a:ext cx="11734800" cy="11"/>
          </a:xfrm>
          <a:prstGeom prst="straightConnector1">
            <a:avLst/>
          </a:prstGeom>
          <a:noFill/>
          <a:ln w="12700" cap="flat" cmpd="sng">
            <a:solidFill>
              <a:srgbClr val="FFFFFF"/>
            </a:solidFill>
            <a:prstDash val="solid"/>
            <a:miter lim="8000"/>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cSld name="Contact Info">
    <p:bg>
      <p:bgPr>
        <a:solidFill>
          <a:srgbClr val="000000"/>
        </a:solidFill>
        <a:effectLst/>
      </p:bgPr>
    </p:bg>
    <p:spTree>
      <p:nvGrpSpPr>
        <p:cNvPr id="1" name="Shape 202"/>
        <p:cNvGrpSpPr/>
        <p:nvPr/>
      </p:nvGrpSpPr>
      <p:grpSpPr>
        <a:xfrm>
          <a:off x="0" y="0"/>
          <a:ext cx="0" cy="0"/>
          <a:chOff x="0" y="0"/>
          <a:chExt cx="0" cy="0"/>
        </a:xfrm>
      </p:grpSpPr>
      <p:cxnSp>
        <p:nvCxnSpPr>
          <p:cNvPr id="203" name="Shape 203"/>
          <p:cNvCxnSpPr/>
          <p:nvPr/>
        </p:nvCxnSpPr>
        <p:spPr>
          <a:xfrm>
            <a:off x="635000" y="635000"/>
            <a:ext cx="11734800" cy="11"/>
          </a:xfrm>
          <a:prstGeom prst="straightConnector1">
            <a:avLst/>
          </a:prstGeom>
          <a:noFill/>
          <a:ln w="12700" cap="flat" cmpd="sng">
            <a:solidFill>
              <a:srgbClr val="FFFFFF"/>
            </a:solidFill>
            <a:prstDash val="solid"/>
            <a:miter lim="8000"/>
            <a:headEnd type="none" w="med" len="med"/>
            <a:tailEnd type="none" w="med" len="med"/>
          </a:ln>
        </p:spPr>
      </p:cxnSp>
      <p:cxnSp>
        <p:nvCxnSpPr>
          <p:cNvPr id="204" name="Shape 204"/>
          <p:cNvCxnSpPr/>
          <p:nvPr/>
        </p:nvCxnSpPr>
        <p:spPr>
          <a:xfrm>
            <a:off x="635000" y="1219200"/>
            <a:ext cx="11734800" cy="11"/>
          </a:xfrm>
          <a:prstGeom prst="straightConnector1">
            <a:avLst/>
          </a:prstGeom>
          <a:noFill/>
          <a:ln w="12700" cap="flat" cmpd="sng">
            <a:solidFill>
              <a:srgbClr val="FFFFFF"/>
            </a:solidFill>
            <a:prstDash val="solid"/>
            <a:miter lim="8000"/>
            <a:headEnd type="none" w="med" len="med"/>
            <a:tailEnd type="none" w="med" len="med"/>
          </a:ln>
        </p:spPr>
      </p:cxnSp>
      <p:sp>
        <p:nvSpPr>
          <p:cNvPr id="205" name="Shape 205"/>
          <p:cNvSpPr/>
          <p:nvPr/>
        </p:nvSpPr>
        <p:spPr>
          <a:xfrm>
            <a:off x="635000" y="2273300"/>
            <a:ext cx="11734800" cy="3810000"/>
          </a:xfrm>
          <a:prstGeom prst="rect">
            <a:avLst/>
          </a:prstGeom>
          <a:noFill/>
          <a:ln>
            <a:noFill/>
          </a:ln>
        </p:spPr>
        <p:txBody>
          <a:bodyPr spcFirstLastPara="1" wrap="square" lIns="0" tIns="0" rIns="0" bIns="0" anchor="t" anchorCtr="0">
            <a:noAutofit/>
          </a:bodyPr>
          <a:lstStyle/>
          <a:p>
            <a:pPr marL="177800" marR="0" lvl="1" indent="-177800" algn="l" rtl="0">
              <a:lnSpc>
                <a:spcPct val="110000"/>
              </a:lnSpc>
              <a:spcBef>
                <a:spcPts val="0"/>
              </a:spcBef>
              <a:spcAft>
                <a:spcPts val="0"/>
              </a:spcAft>
              <a:buClr>
                <a:srgbClr val="000000"/>
              </a:buClr>
              <a:buSzPts val="2125"/>
              <a:buFont typeface="Merriweather Sans"/>
              <a:buChar char="‣"/>
            </a:pPr>
            <a:r>
              <a:rPr lang="en-US" sz="2500" b="0" i="0" u="none" strike="noStrike" cap="none">
                <a:solidFill>
                  <a:srgbClr val="000000"/>
                </a:solidFill>
                <a:latin typeface="Arial"/>
                <a:ea typeface="Arial"/>
                <a:cs typeface="Arial"/>
                <a:sym typeface="Arial"/>
              </a:rPr>
              <a:t>Body Level One</a:t>
            </a:r>
            <a:endParaRPr sz="2500" b="0" i="0" u="none" strike="noStrike" cap="none">
              <a:solidFill>
                <a:srgbClr val="FFFFFF"/>
              </a:solidFill>
              <a:latin typeface="Arial"/>
              <a:ea typeface="Arial"/>
              <a:cs typeface="Arial"/>
              <a:sym typeface="Arial"/>
            </a:endParaRPr>
          </a:p>
          <a:p>
            <a:pPr marL="177800" marR="0" lvl="1" indent="-177800" algn="l" rtl="0">
              <a:lnSpc>
                <a:spcPct val="110000"/>
              </a:lnSpc>
              <a:spcBef>
                <a:spcPts val="400"/>
              </a:spcBef>
              <a:spcAft>
                <a:spcPts val="0"/>
              </a:spcAft>
              <a:buClr>
                <a:srgbClr val="000000"/>
              </a:buClr>
              <a:buSzPts val="2125"/>
              <a:buFont typeface="Merriweather Sans"/>
              <a:buChar char="‣"/>
            </a:pPr>
            <a:r>
              <a:rPr lang="en-US" sz="2500" b="0" i="0" u="none" strike="noStrike" cap="none">
                <a:solidFill>
                  <a:srgbClr val="000000"/>
                </a:solidFill>
                <a:latin typeface="Arial"/>
                <a:ea typeface="Arial"/>
                <a:cs typeface="Arial"/>
                <a:sym typeface="Arial"/>
              </a:rPr>
              <a:t>Body Level Two</a:t>
            </a:r>
            <a:endParaRPr sz="2500" b="0" i="0" u="none" strike="noStrike" cap="none">
              <a:solidFill>
                <a:srgbClr val="FFFFFF"/>
              </a:solidFill>
              <a:latin typeface="Arial"/>
              <a:ea typeface="Arial"/>
              <a:cs typeface="Arial"/>
              <a:sym typeface="Arial"/>
            </a:endParaRPr>
          </a:p>
          <a:p>
            <a:pPr marL="177800" marR="0" lvl="1" indent="-177800" algn="l" rtl="0">
              <a:lnSpc>
                <a:spcPct val="110000"/>
              </a:lnSpc>
              <a:spcBef>
                <a:spcPts val="400"/>
              </a:spcBef>
              <a:spcAft>
                <a:spcPts val="0"/>
              </a:spcAft>
              <a:buClr>
                <a:srgbClr val="000000"/>
              </a:buClr>
              <a:buSzPts val="2125"/>
              <a:buFont typeface="Merriweather Sans"/>
              <a:buChar char="‣"/>
            </a:pPr>
            <a:r>
              <a:rPr lang="en-US" sz="2500" b="0" i="0" u="none" strike="noStrike" cap="none">
                <a:solidFill>
                  <a:srgbClr val="000000"/>
                </a:solidFill>
                <a:latin typeface="Arial"/>
                <a:ea typeface="Arial"/>
                <a:cs typeface="Arial"/>
                <a:sym typeface="Arial"/>
              </a:rPr>
              <a:t>Body Level Three</a:t>
            </a:r>
            <a:endParaRPr sz="2500" b="0" i="0" u="none" strike="noStrike" cap="none">
              <a:solidFill>
                <a:srgbClr val="FFFFFF"/>
              </a:solidFill>
              <a:latin typeface="Arial"/>
              <a:ea typeface="Arial"/>
              <a:cs typeface="Arial"/>
              <a:sym typeface="Arial"/>
            </a:endParaRPr>
          </a:p>
          <a:p>
            <a:pPr marL="177800" marR="0" lvl="1" indent="-177800" algn="l" rtl="0">
              <a:lnSpc>
                <a:spcPct val="110000"/>
              </a:lnSpc>
              <a:spcBef>
                <a:spcPts val="400"/>
              </a:spcBef>
              <a:spcAft>
                <a:spcPts val="0"/>
              </a:spcAft>
              <a:buClr>
                <a:srgbClr val="000000"/>
              </a:buClr>
              <a:buSzPts val="2125"/>
              <a:buFont typeface="Merriweather Sans"/>
              <a:buChar char="‣"/>
            </a:pPr>
            <a:r>
              <a:rPr lang="en-US" sz="2500" b="0" i="0" u="none" strike="noStrike" cap="none">
                <a:solidFill>
                  <a:srgbClr val="000000"/>
                </a:solidFill>
                <a:latin typeface="Arial"/>
                <a:ea typeface="Arial"/>
                <a:cs typeface="Arial"/>
                <a:sym typeface="Arial"/>
              </a:rPr>
              <a:t>Body Level Four</a:t>
            </a:r>
            <a:endParaRPr sz="2500" b="0" i="0" u="none" strike="noStrike" cap="none">
              <a:solidFill>
                <a:srgbClr val="FFFFFF"/>
              </a:solidFill>
              <a:latin typeface="Arial"/>
              <a:ea typeface="Arial"/>
              <a:cs typeface="Arial"/>
              <a:sym typeface="Arial"/>
            </a:endParaRPr>
          </a:p>
          <a:p>
            <a:pPr marL="177800" marR="0" lvl="1" indent="-177800" algn="l" rtl="0">
              <a:lnSpc>
                <a:spcPct val="110000"/>
              </a:lnSpc>
              <a:spcBef>
                <a:spcPts val="400"/>
              </a:spcBef>
              <a:spcAft>
                <a:spcPts val="0"/>
              </a:spcAft>
              <a:buClr>
                <a:srgbClr val="000000"/>
              </a:buClr>
              <a:buSzPts val="2125"/>
              <a:buFont typeface="Merriweather Sans"/>
              <a:buChar char="‣"/>
            </a:pPr>
            <a:r>
              <a:rPr lang="en-US" sz="2500" b="0" i="0" u="none" strike="noStrike" cap="none">
                <a:solidFill>
                  <a:srgbClr val="000000"/>
                </a:solidFill>
                <a:latin typeface="Arial"/>
                <a:ea typeface="Arial"/>
                <a:cs typeface="Arial"/>
                <a:sym typeface="Arial"/>
              </a:rPr>
              <a:t>Body Level Five</a:t>
            </a:r>
            <a:endParaRPr/>
          </a:p>
        </p:txBody>
      </p:sp>
      <p:sp>
        <p:nvSpPr>
          <p:cNvPr id="206" name="Shape 206"/>
          <p:cNvSpPr/>
          <p:nvPr/>
        </p:nvSpPr>
        <p:spPr>
          <a:xfrm>
            <a:off x="635000" y="2273300"/>
            <a:ext cx="11734800" cy="3810000"/>
          </a:xfrm>
          <a:prstGeom prst="rect">
            <a:avLst/>
          </a:prstGeom>
          <a:noFill/>
          <a:ln>
            <a:noFill/>
          </a:ln>
        </p:spPr>
        <p:txBody>
          <a:bodyPr spcFirstLastPara="1" wrap="square" lIns="0" tIns="0" rIns="0" bIns="0" anchor="t" anchorCtr="0">
            <a:noAutofit/>
          </a:bodyPr>
          <a:lstStyle/>
          <a:p>
            <a:pPr marL="177800" marR="0" lvl="1" indent="-177800" algn="l" rtl="0">
              <a:lnSpc>
                <a:spcPct val="110000"/>
              </a:lnSpc>
              <a:spcBef>
                <a:spcPts val="0"/>
              </a:spcBef>
              <a:spcAft>
                <a:spcPts val="0"/>
              </a:spcAft>
              <a:buClr>
                <a:srgbClr val="000000"/>
              </a:buClr>
              <a:buSzPts val="2125"/>
              <a:buFont typeface="Merriweather Sans"/>
              <a:buChar char="‣"/>
            </a:pPr>
            <a:r>
              <a:rPr lang="en-US" sz="2500" b="0" i="0" u="none" strike="noStrike" cap="none">
                <a:solidFill>
                  <a:srgbClr val="000000"/>
                </a:solidFill>
                <a:latin typeface="Arial"/>
                <a:ea typeface="Arial"/>
                <a:cs typeface="Arial"/>
                <a:sym typeface="Arial"/>
              </a:rPr>
              <a:t>Body Level One</a:t>
            </a:r>
            <a:endParaRPr sz="2500" b="0" i="0" u="none" strike="noStrike" cap="none">
              <a:solidFill>
                <a:srgbClr val="FFFFFF"/>
              </a:solidFill>
              <a:latin typeface="Arial"/>
              <a:ea typeface="Arial"/>
              <a:cs typeface="Arial"/>
              <a:sym typeface="Arial"/>
            </a:endParaRPr>
          </a:p>
          <a:p>
            <a:pPr marL="177800" marR="0" lvl="1" indent="-177800" algn="l" rtl="0">
              <a:lnSpc>
                <a:spcPct val="110000"/>
              </a:lnSpc>
              <a:spcBef>
                <a:spcPts val="400"/>
              </a:spcBef>
              <a:spcAft>
                <a:spcPts val="0"/>
              </a:spcAft>
              <a:buClr>
                <a:srgbClr val="000000"/>
              </a:buClr>
              <a:buSzPts val="2125"/>
              <a:buFont typeface="Merriweather Sans"/>
              <a:buChar char="‣"/>
            </a:pPr>
            <a:r>
              <a:rPr lang="en-US" sz="2500" b="0" i="0" u="none" strike="noStrike" cap="none">
                <a:solidFill>
                  <a:srgbClr val="000000"/>
                </a:solidFill>
                <a:latin typeface="Arial"/>
                <a:ea typeface="Arial"/>
                <a:cs typeface="Arial"/>
                <a:sym typeface="Arial"/>
              </a:rPr>
              <a:t>Body Level Two</a:t>
            </a:r>
            <a:endParaRPr sz="2500" b="0" i="0" u="none" strike="noStrike" cap="none">
              <a:solidFill>
                <a:srgbClr val="FFFFFF"/>
              </a:solidFill>
              <a:latin typeface="Arial"/>
              <a:ea typeface="Arial"/>
              <a:cs typeface="Arial"/>
              <a:sym typeface="Arial"/>
            </a:endParaRPr>
          </a:p>
          <a:p>
            <a:pPr marL="177800" marR="0" lvl="1" indent="-177800" algn="l" rtl="0">
              <a:lnSpc>
                <a:spcPct val="110000"/>
              </a:lnSpc>
              <a:spcBef>
                <a:spcPts val="400"/>
              </a:spcBef>
              <a:spcAft>
                <a:spcPts val="0"/>
              </a:spcAft>
              <a:buClr>
                <a:srgbClr val="000000"/>
              </a:buClr>
              <a:buSzPts val="2125"/>
              <a:buFont typeface="Merriweather Sans"/>
              <a:buChar char="‣"/>
            </a:pPr>
            <a:r>
              <a:rPr lang="en-US" sz="2500" b="0" i="0" u="none" strike="noStrike" cap="none">
                <a:solidFill>
                  <a:srgbClr val="000000"/>
                </a:solidFill>
                <a:latin typeface="Arial"/>
                <a:ea typeface="Arial"/>
                <a:cs typeface="Arial"/>
                <a:sym typeface="Arial"/>
              </a:rPr>
              <a:t>Body Level Three</a:t>
            </a:r>
            <a:endParaRPr sz="2500" b="0" i="0" u="none" strike="noStrike" cap="none">
              <a:solidFill>
                <a:srgbClr val="FFFFFF"/>
              </a:solidFill>
              <a:latin typeface="Arial"/>
              <a:ea typeface="Arial"/>
              <a:cs typeface="Arial"/>
              <a:sym typeface="Arial"/>
            </a:endParaRPr>
          </a:p>
          <a:p>
            <a:pPr marL="177800" marR="0" lvl="1" indent="-177800" algn="l" rtl="0">
              <a:lnSpc>
                <a:spcPct val="110000"/>
              </a:lnSpc>
              <a:spcBef>
                <a:spcPts val="400"/>
              </a:spcBef>
              <a:spcAft>
                <a:spcPts val="0"/>
              </a:spcAft>
              <a:buClr>
                <a:srgbClr val="000000"/>
              </a:buClr>
              <a:buSzPts val="2125"/>
              <a:buFont typeface="Merriweather Sans"/>
              <a:buChar char="‣"/>
            </a:pPr>
            <a:r>
              <a:rPr lang="en-US" sz="2500" b="0" i="0" u="none" strike="noStrike" cap="none">
                <a:solidFill>
                  <a:srgbClr val="000000"/>
                </a:solidFill>
                <a:latin typeface="Arial"/>
                <a:ea typeface="Arial"/>
                <a:cs typeface="Arial"/>
                <a:sym typeface="Arial"/>
              </a:rPr>
              <a:t>Body Level Four</a:t>
            </a:r>
            <a:endParaRPr sz="2500" b="0" i="0" u="none" strike="noStrike" cap="none">
              <a:solidFill>
                <a:srgbClr val="FFFFFF"/>
              </a:solidFill>
              <a:latin typeface="Arial"/>
              <a:ea typeface="Arial"/>
              <a:cs typeface="Arial"/>
              <a:sym typeface="Arial"/>
            </a:endParaRPr>
          </a:p>
          <a:p>
            <a:pPr marL="177800" marR="0" lvl="1" indent="-177800" algn="l" rtl="0">
              <a:lnSpc>
                <a:spcPct val="110000"/>
              </a:lnSpc>
              <a:spcBef>
                <a:spcPts val="400"/>
              </a:spcBef>
              <a:spcAft>
                <a:spcPts val="0"/>
              </a:spcAft>
              <a:buClr>
                <a:srgbClr val="000000"/>
              </a:buClr>
              <a:buSzPts val="2125"/>
              <a:buFont typeface="Merriweather Sans"/>
              <a:buChar char="‣"/>
            </a:pPr>
            <a:r>
              <a:rPr lang="en-US" sz="2500" b="0" i="0" u="none" strike="noStrike" cap="none">
                <a:solidFill>
                  <a:srgbClr val="000000"/>
                </a:solidFill>
                <a:latin typeface="Arial"/>
                <a:ea typeface="Arial"/>
                <a:cs typeface="Arial"/>
                <a:sym typeface="Arial"/>
              </a:rPr>
              <a:t>Body Level Five</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cSld name="Title">
    <p:bg>
      <p:bgPr>
        <a:solidFill>
          <a:srgbClr val="000000"/>
        </a:solidFill>
        <a:effectLst/>
      </p:bgPr>
    </p:bg>
    <p:spTree>
      <p:nvGrpSpPr>
        <p:cNvPr id="1" name="Shape 212"/>
        <p:cNvGrpSpPr/>
        <p:nvPr/>
      </p:nvGrpSpPr>
      <p:grpSpPr>
        <a:xfrm>
          <a:off x="0" y="0"/>
          <a:ext cx="0" cy="0"/>
          <a:chOff x="0" y="0"/>
          <a:chExt cx="0" cy="0"/>
        </a:xfrm>
      </p:grpSpPr>
      <p:cxnSp>
        <p:nvCxnSpPr>
          <p:cNvPr id="213" name="Shape 213"/>
          <p:cNvCxnSpPr/>
          <p:nvPr/>
        </p:nvCxnSpPr>
        <p:spPr>
          <a:xfrm>
            <a:off x="635000" y="635000"/>
            <a:ext cx="11734800" cy="0"/>
          </a:xfrm>
          <a:prstGeom prst="straightConnector1">
            <a:avLst/>
          </a:prstGeom>
          <a:noFill/>
          <a:ln w="9525" cap="flat" cmpd="sng">
            <a:solidFill>
              <a:srgbClr val="FFFFFF"/>
            </a:solidFill>
            <a:prstDash val="solid"/>
            <a:miter lim="8000"/>
            <a:headEnd type="none" w="med" len="med"/>
            <a:tailEnd type="none" w="med" len="med"/>
          </a:ln>
        </p:spPr>
      </p:cxnSp>
      <p:cxnSp>
        <p:nvCxnSpPr>
          <p:cNvPr id="214" name="Shape 214"/>
          <p:cNvCxnSpPr/>
          <p:nvPr/>
        </p:nvCxnSpPr>
        <p:spPr>
          <a:xfrm>
            <a:off x="635000" y="1219200"/>
            <a:ext cx="11734800" cy="0"/>
          </a:xfrm>
          <a:prstGeom prst="straightConnector1">
            <a:avLst/>
          </a:prstGeom>
          <a:noFill/>
          <a:ln w="9525" cap="flat" cmpd="sng">
            <a:solidFill>
              <a:srgbClr val="FFFFFF"/>
            </a:solidFill>
            <a:prstDash val="solid"/>
            <a:miter lim="8000"/>
            <a:headEnd type="none" w="med" len="med"/>
            <a:tailEnd type="none" w="med" len="med"/>
          </a:ln>
        </p:spPr>
      </p:cxnSp>
      <p:pic>
        <p:nvPicPr>
          <p:cNvPr id="215" name="Shape 215"/>
          <p:cNvPicPr preferRelativeResize="0"/>
          <p:nvPr/>
        </p:nvPicPr>
        <p:blipFill rotWithShape="1">
          <a:blip r:embed="rId2">
            <a:alphaModFix/>
          </a:blip>
          <a:srcRect/>
          <a:stretch/>
        </p:blipFill>
        <p:spPr>
          <a:xfrm>
            <a:off x="634999" y="762000"/>
            <a:ext cx="2832000" cy="3048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cSld name="Chapter">
    <p:bg>
      <p:bgPr>
        <a:solidFill>
          <a:srgbClr val="1EC9C6"/>
        </a:solidFill>
        <a:effectLst/>
      </p:bgPr>
    </p:bg>
    <p:spTree>
      <p:nvGrpSpPr>
        <p:cNvPr id="1" name="Shape 216"/>
        <p:cNvGrpSpPr/>
        <p:nvPr/>
      </p:nvGrpSpPr>
      <p:grpSpPr>
        <a:xfrm>
          <a:off x="0" y="0"/>
          <a:ext cx="0" cy="0"/>
          <a:chOff x="0" y="0"/>
          <a:chExt cx="0" cy="0"/>
        </a:xfrm>
      </p:grpSpPr>
      <p:cxnSp>
        <p:nvCxnSpPr>
          <p:cNvPr id="217" name="Shape 217"/>
          <p:cNvCxnSpPr/>
          <p:nvPr/>
        </p:nvCxnSpPr>
        <p:spPr>
          <a:xfrm>
            <a:off x="635000" y="635000"/>
            <a:ext cx="11734800" cy="0"/>
          </a:xfrm>
          <a:prstGeom prst="straightConnector1">
            <a:avLst/>
          </a:prstGeom>
          <a:noFill/>
          <a:ln w="9525" cap="flat" cmpd="sng">
            <a:solidFill>
              <a:srgbClr val="FFFFFF"/>
            </a:solidFill>
            <a:prstDash val="solid"/>
            <a:miter lim="8000"/>
            <a:headEnd type="none" w="med" len="med"/>
            <a:tailEnd type="none" w="med" len="med"/>
          </a:ln>
        </p:spPr>
      </p:cxnSp>
      <p:cxnSp>
        <p:nvCxnSpPr>
          <p:cNvPr id="218" name="Shape 218"/>
          <p:cNvCxnSpPr/>
          <p:nvPr/>
        </p:nvCxnSpPr>
        <p:spPr>
          <a:xfrm>
            <a:off x="635000" y="1219200"/>
            <a:ext cx="11734800" cy="0"/>
          </a:xfrm>
          <a:prstGeom prst="straightConnector1">
            <a:avLst/>
          </a:prstGeom>
          <a:noFill/>
          <a:ln w="9525" cap="flat" cmpd="sng">
            <a:solidFill>
              <a:srgbClr val="FFFFFF"/>
            </a:solidFill>
            <a:prstDash val="solid"/>
            <a:miter lim="8000"/>
            <a:headEnd type="none" w="med" len="med"/>
            <a:tailEnd type="none" w="med" len="med"/>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635000" y="1473200"/>
            <a:ext cx="11734800" cy="711300"/>
          </a:xfrm>
          <a:prstGeom prst="rect">
            <a:avLst/>
          </a:prstGeom>
          <a:noFill/>
          <a:ln>
            <a:noFill/>
          </a:ln>
        </p:spPr>
        <p:txBody>
          <a:bodyPr spcFirstLastPara="1" wrap="square" lIns="91425" tIns="91425" rIns="91425" bIns="91425" anchor="t" anchorCtr="0"/>
          <a:lstStyle>
            <a:lvl1pPr lvl="0" rtl="0">
              <a:lnSpc>
                <a:spcPct val="92592"/>
              </a:lnSpc>
              <a:spcBef>
                <a:spcPts val="0"/>
              </a:spcBef>
              <a:spcAft>
                <a:spcPts val="0"/>
              </a:spcAft>
              <a:buSzPts val="1400"/>
              <a:buChar char="●"/>
              <a:defRPr/>
            </a:lvl1pPr>
            <a:lvl2pPr lvl="1" indent="139700" rtl="0">
              <a:lnSpc>
                <a:spcPct val="92592"/>
              </a:lnSpc>
              <a:spcBef>
                <a:spcPts val="0"/>
              </a:spcBef>
              <a:spcAft>
                <a:spcPts val="0"/>
              </a:spcAft>
              <a:buSzPts val="1400"/>
              <a:buChar char="○"/>
              <a:defRPr/>
            </a:lvl2pPr>
            <a:lvl3pPr lvl="2" indent="368300" rtl="0">
              <a:lnSpc>
                <a:spcPct val="92592"/>
              </a:lnSpc>
              <a:spcBef>
                <a:spcPts val="0"/>
              </a:spcBef>
              <a:spcAft>
                <a:spcPts val="0"/>
              </a:spcAft>
              <a:buSzPts val="1400"/>
              <a:buChar char="■"/>
              <a:defRPr/>
            </a:lvl3pPr>
            <a:lvl4pPr lvl="3" indent="596900" rtl="0">
              <a:lnSpc>
                <a:spcPct val="92592"/>
              </a:lnSpc>
              <a:spcBef>
                <a:spcPts val="0"/>
              </a:spcBef>
              <a:spcAft>
                <a:spcPts val="0"/>
              </a:spcAft>
              <a:buSzPts val="1400"/>
              <a:buChar char="●"/>
              <a:defRPr/>
            </a:lvl4pPr>
            <a:lvl5pPr lvl="4" indent="825500" rtl="0">
              <a:lnSpc>
                <a:spcPct val="92592"/>
              </a:lnSpc>
              <a:spcBef>
                <a:spcPts val="0"/>
              </a:spcBef>
              <a:spcAft>
                <a:spcPts val="0"/>
              </a:spcAft>
              <a:buSzPts val="1400"/>
              <a:buChar char="○"/>
              <a:defRPr/>
            </a:lvl5pPr>
            <a:lvl6pPr lvl="5" indent="1054100" rtl="0">
              <a:lnSpc>
                <a:spcPct val="92592"/>
              </a:lnSpc>
              <a:spcBef>
                <a:spcPts val="0"/>
              </a:spcBef>
              <a:spcAft>
                <a:spcPts val="0"/>
              </a:spcAft>
              <a:buSzPts val="1400"/>
              <a:buChar char="■"/>
              <a:defRPr/>
            </a:lvl6pPr>
            <a:lvl7pPr lvl="6" indent="1282700" rtl="0">
              <a:lnSpc>
                <a:spcPct val="92592"/>
              </a:lnSpc>
              <a:spcBef>
                <a:spcPts val="0"/>
              </a:spcBef>
              <a:spcAft>
                <a:spcPts val="0"/>
              </a:spcAft>
              <a:buSzPts val="1400"/>
              <a:buChar char="●"/>
              <a:defRPr/>
            </a:lvl7pPr>
            <a:lvl8pPr lvl="7" indent="1511300" rtl="0">
              <a:lnSpc>
                <a:spcPct val="92592"/>
              </a:lnSpc>
              <a:spcBef>
                <a:spcPts val="0"/>
              </a:spcBef>
              <a:spcAft>
                <a:spcPts val="0"/>
              </a:spcAft>
              <a:buSzPts val="1400"/>
              <a:buChar char="○"/>
              <a:defRPr/>
            </a:lvl8pPr>
            <a:lvl9pPr lvl="8" indent="1739900" rtl="0">
              <a:lnSpc>
                <a:spcPct val="92592"/>
              </a:lnSpc>
              <a:spcBef>
                <a:spcPts val="0"/>
              </a:spcBef>
              <a:spcAft>
                <a:spcPts val="0"/>
              </a:spcAft>
              <a:buSzPts val="1400"/>
              <a:buChar char="■"/>
              <a:defRPr/>
            </a:lvl9pPr>
          </a:lstStyle>
          <a:p>
            <a:endParaRPr/>
          </a:p>
        </p:txBody>
      </p:sp>
      <p:sp>
        <p:nvSpPr>
          <p:cNvPr id="221" name="Shape 221"/>
          <p:cNvSpPr txBox="1">
            <a:spLocks noGrp="1"/>
          </p:cNvSpPr>
          <p:nvPr>
            <p:ph type="body" idx="1"/>
          </p:nvPr>
        </p:nvSpPr>
        <p:spPr>
          <a:xfrm>
            <a:off x="632056" y="2413000"/>
            <a:ext cx="11734800" cy="3810000"/>
          </a:xfrm>
          <a:prstGeom prst="rect">
            <a:avLst/>
          </a:prstGeom>
          <a:noFill/>
          <a:ln>
            <a:noFill/>
          </a:ln>
        </p:spPr>
        <p:txBody>
          <a:bodyPr spcFirstLastPara="1" wrap="square" lIns="91425" tIns="91425" rIns="91425" bIns="91425" anchor="t" anchorCtr="0"/>
          <a:lstStyle>
            <a:lvl1pPr marL="457200" lvl="0" indent="-317500" rtl="0">
              <a:spcBef>
                <a:spcPts val="1000"/>
              </a:spcBef>
              <a:spcAft>
                <a:spcPts val="0"/>
              </a:spcAft>
              <a:buSzPts val="1400"/>
              <a:buChar char="●"/>
              <a:defRPr/>
            </a:lvl1pPr>
            <a:lvl2pPr marL="914400" lvl="1" indent="-317500" rtl="0">
              <a:spcBef>
                <a:spcPts val="1000"/>
              </a:spcBef>
              <a:spcAft>
                <a:spcPts val="0"/>
              </a:spcAft>
              <a:buSzPts val="1400"/>
              <a:buFont typeface="Merriweather Sans"/>
              <a:buChar char="‣"/>
              <a:defRPr/>
            </a:lvl2pPr>
            <a:lvl3pPr marL="1371600" lvl="2" indent="-317500" rtl="0">
              <a:spcBef>
                <a:spcPts val="1000"/>
              </a:spcBef>
              <a:spcAft>
                <a:spcPts val="0"/>
              </a:spcAft>
              <a:buSzPts val="1400"/>
              <a:buFont typeface="Merriweather Sans"/>
              <a:buChar char="‣"/>
              <a:defRPr/>
            </a:lvl3pPr>
            <a:lvl4pPr marL="1828800" lvl="3" indent="-317500" rtl="0">
              <a:spcBef>
                <a:spcPts val="1000"/>
              </a:spcBef>
              <a:spcAft>
                <a:spcPts val="0"/>
              </a:spcAft>
              <a:buSzPts val="1400"/>
              <a:buFont typeface="Merriweather Sans"/>
              <a:buChar char="‣"/>
              <a:defRPr/>
            </a:lvl4pPr>
            <a:lvl5pPr marL="2286000" lvl="4" indent="-317500" rtl="0">
              <a:spcBef>
                <a:spcPts val="1000"/>
              </a:spcBef>
              <a:spcAft>
                <a:spcPts val="0"/>
              </a:spcAft>
              <a:buSzPts val="1400"/>
              <a:buFont typeface="Merriweather Sans"/>
              <a:buChar char="‣"/>
              <a:defRPr/>
            </a:lvl5pPr>
            <a:lvl6pPr marL="2743200" lvl="5" indent="-317500" rtl="0">
              <a:spcBef>
                <a:spcPts val="1000"/>
              </a:spcBef>
              <a:spcAft>
                <a:spcPts val="0"/>
              </a:spcAft>
              <a:buSzPts val="1400"/>
              <a:buChar char="•"/>
              <a:defRPr/>
            </a:lvl6pPr>
            <a:lvl7pPr marL="3200400" lvl="6" indent="-317500" rtl="0">
              <a:spcBef>
                <a:spcPts val="1000"/>
              </a:spcBef>
              <a:spcAft>
                <a:spcPts val="0"/>
              </a:spcAft>
              <a:buSzPts val="1400"/>
              <a:buChar char="•"/>
              <a:defRPr/>
            </a:lvl7pPr>
            <a:lvl8pPr marL="3657600" lvl="7" indent="-317500" rtl="0">
              <a:spcBef>
                <a:spcPts val="1000"/>
              </a:spcBef>
              <a:spcAft>
                <a:spcPts val="0"/>
              </a:spcAft>
              <a:buSzPts val="1400"/>
              <a:buChar char="•"/>
              <a:defRPr/>
            </a:lvl8pPr>
            <a:lvl9pPr marL="4114800" lvl="8" indent="-317500" rtl="0">
              <a:spcBef>
                <a:spcPts val="1000"/>
              </a:spcBef>
              <a:spcAft>
                <a:spcPts val="0"/>
              </a:spcAft>
              <a:buSzPts val="14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317500" y="317500"/>
            <a:ext cx="12369900" cy="6667500"/>
          </a:xfrm>
          <a:prstGeom prst="rect">
            <a:avLst/>
          </a:prstGeom>
          <a:noFill/>
          <a:ln>
            <a:noFill/>
          </a:ln>
        </p:spPr>
        <p:txBody>
          <a:bodyPr spcFirstLastPara="1" wrap="square" lIns="91425" tIns="91425" rIns="91425" bIns="91425" anchor="ctr" anchorCtr="0"/>
          <a:lstStyle>
            <a:lvl1pPr marL="457200" lvl="0" indent="-317500" rtl="0">
              <a:lnSpc>
                <a:spcPct val="100000"/>
              </a:lnSpc>
              <a:spcBef>
                <a:spcPts val="100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1000"/>
              </a:spcBef>
              <a:spcAft>
                <a:spcPts val="0"/>
              </a:spcAft>
              <a:buSzPts val="1400"/>
              <a:buChar char="‣"/>
              <a:defRPr/>
            </a:lvl3pPr>
            <a:lvl4pPr marL="1828800" lvl="3" indent="-317500" rtl="0">
              <a:lnSpc>
                <a:spcPct val="100000"/>
              </a:lnSpc>
              <a:spcBef>
                <a:spcPts val="1000"/>
              </a:spcBef>
              <a:spcAft>
                <a:spcPts val="0"/>
              </a:spcAft>
              <a:buSzPts val="1400"/>
              <a:buChar char="‣"/>
              <a:defRPr/>
            </a:lvl4pPr>
            <a:lvl5pPr marL="2286000" lvl="4" indent="-317500" rtl="0">
              <a:lnSpc>
                <a:spcPct val="100000"/>
              </a:lnSpc>
              <a:spcBef>
                <a:spcPts val="1000"/>
              </a:spcBef>
              <a:spcAft>
                <a:spcPts val="0"/>
              </a:spcAft>
              <a:buSzPts val="1400"/>
              <a:buChar char="‣"/>
              <a:defRPr/>
            </a:lvl5pPr>
            <a:lvl6pPr marL="2743200" lvl="5" indent="-317500" rtl="0">
              <a:lnSpc>
                <a:spcPct val="100000"/>
              </a:lnSpc>
              <a:spcBef>
                <a:spcPts val="1000"/>
              </a:spcBef>
              <a:spcAft>
                <a:spcPts val="0"/>
              </a:spcAft>
              <a:buSzPts val="1400"/>
              <a:buChar char="•"/>
              <a:defRPr/>
            </a:lvl6pPr>
            <a:lvl7pPr marL="3200400" lvl="6" indent="-317500" rtl="0">
              <a:lnSpc>
                <a:spcPct val="100000"/>
              </a:lnSpc>
              <a:spcBef>
                <a:spcPts val="1000"/>
              </a:spcBef>
              <a:spcAft>
                <a:spcPts val="0"/>
              </a:spcAft>
              <a:buSzPts val="1400"/>
              <a:buChar char="•"/>
              <a:defRPr/>
            </a:lvl7pPr>
            <a:lvl8pPr marL="3657600" lvl="7" indent="-317500" rtl="0">
              <a:lnSpc>
                <a:spcPct val="100000"/>
              </a:lnSpc>
              <a:spcBef>
                <a:spcPts val="1000"/>
              </a:spcBef>
              <a:spcAft>
                <a:spcPts val="0"/>
              </a:spcAft>
              <a:buSzPts val="1400"/>
              <a:buChar char="•"/>
              <a:defRPr/>
            </a:lvl8pPr>
            <a:lvl9pPr marL="4114800" lvl="8" indent="-317500" rtl="0">
              <a:lnSpc>
                <a:spcPct val="100000"/>
              </a:lnSpc>
              <a:spcBef>
                <a:spcPts val="1000"/>
              </a:spcBef>
              <a:spcAft>
                <a:spcPts val="0"/>
              </a:spcAft>
              <a:buSzPts val="1400"/>
              <a:buChar char="•"/>
              <a:defRPr/>
            </a:lvl9pPr>
          </a:lstStyle>
          <a:p>
            <a:endParaRPr/>
          </a:p>
        </p:txBody>
      </p:sp>
      <p:sp>
        <p:nvSpPr>
          <p:cNvPr id="224" name="Shape 224"/>
          <p:cNvSpPr txBox="1">
            <a:spLocks noGrp="1"/>
          </p:cNvSpPr>
          <p:nvPr>
            <p:ph type="title"/>
          </p:nvPr>
        </p:nvSpPr>
        <p:spPr>
          <a:xfrm>
            <a:off x="635000" y="1473200"/>
            <a:ext cx="11734800" cy="1498500"/>
          </a:xfrm>
          <a:prstGeom prst="rect">
            <a:avLst/>
          </a:prstGeom>
          <a:noFill/>
          <a:ln>
            <a:noFill/>
          </a:ln>
        </p:spPr>
        <p:txBody>
          <a:bodyPr spcFirstLastPara="1" wrap="square" lIns="91425" tIns="91425" rIns="91425" bIns="91425" anchor="t" anchorCtr="0"/>
          <a:lstStyle>
            <a:lvl1pPr lvl="0" rtl="0">
              <a:lnSpc>
                <a:spcPct val="92592"/>
              </a:lnSpc>
              <a:spcBef>
                <a:spcPts val="0"/>
              </a:spcBef>
              <a:spcAft>
                <a:spcPts val="0"/>
              </a:spcAft>
              <a:buSzPts val="1400"/>
              <a:buChar char="●"/>
              <a:defRPr/>
            </a:lvl1pPr>
            <a:lvl2pPr lvl="1" indent="139700" rtl="0">
              <a:lnSpc>
                <a:spcPct val="92592"/>
              </a:lnSpc>
              <a:spcBef>
                <a:spcPts val="0"/>
              </a:spcBef>
              <a:spcAft>
                <a:spcPts val="0"/>
              </a:spcAft>
              <a:buSzPts val="1400"/>
              <a:buChar char="○"/>
              <a:defRPr/>
            </a:lvl2pPr>
            <a:lvl3pPr lvl="2" indent="368300" rtl="0">
              <a:lnSpc>
                <a:spcPct val="92592"/>
              </a:lnSpc>
              <a:spcBef>
                <a:spcPts val="0"/>
              </a:spcBef>
              <a:spcAft>
                <a:spcPts val="0"/>
              </a:spcAft>
              <a:buSzPts val="1400"/>
              <a:buChar char="■"/>
              <a:defRPr/>
            </a:lvl3pPr>
            <a:lvl4pPr lvl="3" indent="596900" rtl="0">
              <a:lnSpc>
                <a:spcPct val="92592"/>
              </a:lnSpc>
              <a:spcBef>
                <a:spcPts val="0"/>
              </a:spcBef>
              <a:spcAft>
                <a:spcPts val="0"/>
              </a:spcAft>
              <a:buSzPts val="1400"/>
              <a:buChar char="●"/>
              <a:defRPr/>
            </a:lvl4pPr>
            <a:lvl5pPr lvl="4" indent="825500" rtl="0">
              <a:lnSpc>
                <a:spcPct val="92592"/>
              </a:lnSpc>
              <a:spcBef>
                <a:spcPts val="0"/>
              </a:spcBef>
              <a:spcAft>
                <a:spcPts val="0"/>
              </a:spcAft>
              <a:buSzPts val="1400"/>
              <a:buChar char="○"/>
              <a:defRPr/>
            </a:lvl5pPr>
            <a:lvl6pPr lvl="5" indent="1054100" rtl="0">
              <a:lnSpc>
                <a:spcPct val="92592"/>
              </a:lnSpc>
              <a:spcBef>
                <a:spcPts val="0"/>
              </a:spcBef>
              <a:spcAft>
                <a:spcPts val="0"/>
              </a:spcAft>
              <a:buSzPts val="1400"/>
              <a:buChar char="■"/>
              <a:defRPr/>
            </a:lvl6pPr>
            <a:lvl7pPr lvl="6" indent="1282700" rtl="0">
              <a:lnSpc>
                <a:spcPct val="92592"/>
              </a:lnSpc>
              <a:spcBef>
                <a:spcPts val="0"/>
              </a:spcBef>
              <a:spcAft>
                <a:spcPts val="0"/>
              </a:spcAft>
              <a:buSzPts val="1400"/>
              <a:buChar char="●"/>
              <a:defRPr/>
            </a:lvl7pPr>
            <a:lvl8pPr lvl="7" indent="1511300" rtl="0">
              <a:lnSpc>
                <a:spcPct val="92592"/>
              </a:lnSpc>
              <a:spcBef>
                <a:spcPts val="0"/>
              </a:spcBef>
              <a:spcAft>
                <a:spcPts val="0"/>
              </a:spcAft>
              <a:buSzPts val="1400"/>
              <a:buChar char="○"/>
              <a:defRPr/>
            </a:lvl8pPr>
            <a:lvl9pPr lvl="8" indent="1739900" rtl="0">
              <a:lnSpc>
                <a:spcPct val="92592"/>
              </a:lnSpc>
              <a:spcBef>
                <a:spcPts val="0"/>
              </a:spcBef>
              <a:spcAft>
                <a:spcPts val="0"/>
              </a:spcAft>
              <a:buSzPts val="1400"/>
              <a:buChar char="■"/>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cSld name="Exercise">
    <p:spTree>
      <p:nvGrpSpPr>
        <p:cNvPr id="1" name="Shape 225"/>
        <p:cNvGrpSpPr/>
        <p:nvPr/>
      </p:nvGrpSpPr>
      <p:grpSpPr>
        <a:xfrm>
          <a:off x="0" y="0"/>
          <a:ext cx="0" cy="0"/>
          <a:chOff x="0" y="0"/>
          <a:chExt cx="0" cy="0"/>
        </a:xfrm>
      </p:grpSpPr>
      <p:cxnSp>
        <p:nvCxnSpPr>
          <p:cNvPr id="226" name="Shape 226"/>
          <p:cNvCxnSpPr/>
          <p:nvPr/>
        </p:nvCxnSpPr>
        <p:spPr>
          <a:xfrm>
            <a:off x="635000" y="635000"/>
            <a:ext cx="11734800" cy="0"/>
          </a:xfrm>
          <a:prstGeom prst="straightConnector1">
            <a:avLst/>
          </a:prstGeom>
          <a:noFill/>
          <a:ln>
            <a:noFill/>
          </a:ln>
        </p:spPr>
      </p:cxnSp>
      <p:cxnSp>
        <p:nvCxnSpPr>
          <p:cNvPr id="227" name="Shape 227"/>
          <p:cNvCxnSpPr/>
          <p:nvPr/>
        </p:nvCxnSpPr>
        <p:spPr>
          <a:xfrm>
            <a:off x="635000" y="1219200"/>
            <a:ext cx="11734800" cy="0"/>
          </a:xfrm>
          <a:prstGeom prst="straightConnector1">
            <a:avLst/>
          </a:prstGeom>
          <a:noFill/>
          <a:ln>
            <a:noFill/>
          </a:ln>
        </p:spPr>
      </p:cxnSp>
      <p:cxnSp>
        <p:nvCxnSpPr>
          <p:cNvPr id="228" name="Shape 228"/>
          <p:cNvCxnSpPr/>
          <p:nvPr/>
        </p:nvCxnSpPr>
        <p:spPr>
          <a:xfrm rot="10800000" flipH="1">
            <a:off x="635000" y="2781000"/>
            <a:ext cx="3735000" cy="300"/>
          </a:xfrm>
          <a:prstGeom prst="straightConnector1">
            <a:avLst/>
          </a:prstGeom>
          <a:noFill/>
          <a:ln>
            <a:noFill/>
          </a:ln>
        </p:spPr>
      </p:cxnSp>
      <p:cxnSp>
        <p:nvCxnSpPr>
          <p:cNvPr id="229" name="Shape 229"/>
          <p:cNvCxnSpPr/>
          <p:nvPr/>
        </p:nvCxnSpPr>
        <p:spPr>
          <a:xfrm rot="10800000" flipH="1">
            <a:off x="4622800" y="2781001"/>
            <a:ext cx="7742700" cy="300"/>
          </a:xfrm>
          <a:prstGeom prst="straightConnector1">
            <a:avLst/>
          </a:prstGeom>
          <a:noFill/>
          <a:ln>
            <a:noFill/>
          </a:ln>
        </p:spPr>
      </p:cxnSp>
      <p:cxnSp>
        <p:nvCxnSpPr>
          <p:cNvPr id="230" name="Shape 230"/>
          <p:cNvCxnSpPr/>
          <p:nvPr/>
        </p:nvCxnSpPr>
        <p:spPr>
          <a:xfrm rot="10800000" flipH="1">
            <a:off x="635000" y="5752800"/>
            <a:ext cx="3735000" cy="300"/>
          </a:xfrm>
          <a:prstGeom prst="straightConnector1">
            <a:avLst/>
          </a:prstGeom>
          <a:noFill/>
          <a:ln>
            <a:noFill/>
          </a:ln>
        </p:spPr>
      </p:cxnSp>
      <p:cxnSp>
        <p:nvCxnSpPr>
          <p:cNvPr id="231" name="Shape 231"/>
          <p:cNvCxnSpPr/>
          <p:nvPr/>
        </p:nvCxnSpPr>
        <p:spPr>
          <a:xfrm>
            <a:off x="4635500" y="5753100"/>
            <a:ext cx="7731900" cy="0"/>
          </a:xfrm>
          <a:prstGeom prst="straightConnector1">
            <a:avLst/>
          </a:prstGeom>
          <a:noFill/>
          <a:ln>
            <a:noFill/>
          </a:ln>
        </p:spPr>
      </p:cxnSp>
      <p:sp>
        <p:nvSpPr>
          <p:cNvPr id="232" name="Shape 232"/>
          <p:cNvSpPr/>
          <p:nvPr/>
        </p:nvSpPr>
        <p:spPr>
          <a:xfrm>
            <a:off x="635000" y="2387600"/>
            <a:ext cx="3733800" cy="254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Arial"/>
                <a:ea typeface="Arial"/>
                <a:cs typeface="Arial"/>
                <a:sym typeface="Arial"/>
              </a:rPr>
              <a:t>KEY OBJECTIVE(S)</a:t>
            </a:r>
            <a:endParaRPr/>
          </a:p>
        </p:txBody>
      </p:sp>
      <p:sp>
        <p:nvSpPr>
          <p:cNvPr id="233" name="Shape 233"/>
          <p:cNvSpPr/>
          <p:nvPr/>
        </p:nvSpPr>
        <p:spPr>
          <a:xfrm>
            <a:off x="4635500" y="2387600"/>
            <a:ext cx="3733800" cy="254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Arial"/>
                <a:ea typeface="Arial"/>
                <a:cs typeface="Arial"/>
                <a:sym typeface="Arial"/>
              </a:rPr>
              <a:t>AGENDA</a:t>
            </a:r>
            <a:endParaRPr/>
          </a:p>
        </p:txBody>
      </p:sp>
      <p:sp>
        <p:nvSpPr>
          <p:cNvPr id="234" name="Shape 234"/>
          <p:cNvSpPr/>
          <p:nvPr/>
        </p:nvSpPr>
        <p:spPr>
          <a:xfrm>
            <a:off x="4635500" y="5359400"/>
            <a:ext cx="7746900" cy="254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Arial"/>
                <a:ea typeface="Arial"/>
                <a:cs typeface="Arial"/>
                <a:sym typeface="Arial"/>
              </a:rPr>
              <a:t>RESOURCES</a:t>
            </a:r>
            <a:endParaRPr/>
          </a:p>
        </p:txBody>
      </p:sp>
      <p:sp>
        <p:nvSpPr>
          <p:cNvPr id="235" name="Shape 235"/>
          <p:cNvSpPr/>
          <p:nvPr/>
        </p:nvSpPr>
        <p:spPr>
          <a:xfrm>
            <a:off x="635000" y="5359400"/>
            <a:ext cx="3733800" cy="254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Arial"/>
                <a:ea typeface="Arial"/>
                <a:cs typeface="Arial"/>
                <a:sym typeface="Arial"/>
              </a:rPr>
              <a:t>DELIVERABLE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cSld name="Case Study">
    <p:spTree>
      <p:nvGrpSpPr>
        <p:cNvPr id="1" name="Shape 236"/>
        <p:cNvGrpSpPr/>
        <p:nvPr/>
      </p:nvGrpSpPr>
      <p:grpSpPr>
        <a:xfrm>
          <a:off x="0" y="0"/>
          <a:ext cx="0" cy="0"/>
          <a:chOff x="0" y="0"/>
          <a:chExt cx="0" cy="0"/>
        </a:xfrm>
      </p:grpSpPr>
      <p:cxnSp>
        <p:nvCxnSpPr>
          <p:cNvPr id="237" name="Shape 237"/>
          <p:cNvCxnSpPr/>
          <p:nvPr/>
        </p:nvCxnSpPr>
        <p:spPr>
          <a:xfrm>
            <a:off x="635000" y="635000"/>
            <a:ext cx="11734800" cy="0"/>
          </a:xfrm>
          <a:prstGeom prst="straightConnector1">
            <a:avLst/>
          </a:prstGeom>
          <a:noFill/>
          <a:ln>
            <a:noFill/>
          </a:ln>
        </p:spPr>
      </p:cxnSp>
      <p:cxnSp>
        <p:nvCxnSpPr>
          <p:cNvPr id="238" name="Shape 238"/>
          <p:cNvCxnSpPr/>
          <p:nvPr/>
        </p:nvCxnSpPr>
        <p:spPr>
          <a:xfrm>
            <a:off x="635000" y="1219200"/>
            <a:ext cx="11734800" cy="0"/>
          </a:xfrm>
          <a:prstGeom prst="straightConnector1">
            <a:avLst/>
          </a:prstGeom>
          <a:noFill/>
          <a:ln>
            <a:noFill/>
          </a:ln>
        </p:spPr>
      </p:cxnSp>
      <p:cxnSp>
        <p:nvCxnSpPr>
          <p:cNvPr id="239" name="Shape 239"/>
          <p:cNvCxnSpPr/>
          <p:nvPr/>
        </p:nvCxnSpPr>
        <p:spPr>
          <a:xfrm rot="10800000" flipH="1">
            <a:off x="8623300" y="2781000"/>
            <a:ext cx="3735000" cy="300"/>
          </a:xfrm>
          <a:prstGeom prst="straightConnector1">
            <a:avLst/>
          </a:prstGeom>
          <a:noFill/>
          <a:ln>
            <a:noFill/>
          </a:ln>
        </p:spPr>
      </p:cxnSp>
      <p:cxnSp>
        <p:nvCxnSpPr>
          <p:cNvPr id="240" name="Shape 240"/>
          <p:cNvCxnSpPr/>
          <p:nvPr/>
        </p:nvCxnSpPr>
        <p:spPr>
          <a:xfrm rot="10800000" flipH="1">
            <a:off x="635000" y="2781001"/>
            <a:ext cx="7742700" cy="300"/>
          </a:xfrm>
          <a:prstGeom prst="straightConnector1">
            <a:avLst/>
          </a:prstGeom>
          <a:noFill/>
          <a:ln>
            <a:noFill/>
          </a:ln>
        </p:spPr>
      </p:cxnSp>
      <p:sp>
        <p:nvSpPr>
          <p:cNvPr id="241" name="Shape 241"/>
          <p:cNvSpPr/>
          <p:nvPr/>
        </p:nvSpPr>
        <p:spPr>
          <a:xfrm>
            <a:off x="635000" y="2387600"/>
            <a:ext cx="3733800" cy="254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Arial"/>
                <a:ea typeface="Arial"/>
                <a:cs typeface="Arial"/>
                <a:sym typeface="Arial"/>
              </a:rPr>
              <a:t>SUMMARY</a:t>
            </a:r>
            <a:endParaRPr/>
          </a:p>
        </p:txBody>
      </p:sp>
      <p:sp>
        <p:nvSpPr>
          <p:cNvPr id="242" name="Shape 242"/>
          <p:cNvSpPr/>
          <p:nvPr/>
        </p:nvSpPr>
        <p:spPr>
          <a:xfrm>
            <a:off x="8636000" y="2387600"/>
            <a:ext cx="3733800" cy="254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Arial"/>
                <a:ea typeface="Arial"/>
                <a:cs typeface="Arial"/>
                <a:sym typeface="Arial"/>
              </a:rPr>
              <a:t>KEY CHALLENGE / QUESTION</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cSld name="Content: IMAC">
    <p:spTree>
      <p:nvGrpSpPr>
        <p:cNvPr id="1" name="Shape 243"/>
        <p:cNvGrpSpPr/>
        <p:nvPr/>
      </p:nvGrpSpPr>
      <p:grpSpPr>
        <a:xfrm>
          <a:off x="0" y="0"/>
          <a:ext cx="0" cy="0"/>
          <a:chOff x="0" y="0"/>
          <a:chExt cx="0" cy="0"/>
        </a:xfrm>
      </p:grpSpPr>
      <p:pic>
        <p:nvPicPr>
          <p:cNvPr id="244" name="Shape 24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245" name="Shape 245"/>
          <p:cNvCxnSpPr/>
          <p:nvPr/>
        </p:nvCxnSpPr>
        <p:spPr>
          <a:xfrm>
            <a:off x="635000" y="635000"/>
            <a:ext cx="11734800" cy="0"/>
          </a:xfrm>
          <a:prstGeom prst="straightConnector1">
            <a:avLst/>
          </a:prstGeom>
          <a:noFill/>
          <a:ln>
            <a:noFill/>
          </a:ln>
        </p:spPr>
      </p:cxnSp>
      <p:cxnSp>
        <p:nvCxnSpPr>
          <p:cNvPr id="246" name="Shape 246"/>
          <p:cNvCxnSpPr/>
          <p:nvPr/>
        </p:nvCxnSpPr>
        <p:spPr>
          <a:xfrm>
            <a:off x="635000" y="1219200"/>
            <a:ext cx="11734800" cy="0"/>
          </a:xfrm>
          <a:prstGeom prst="straightConnector1">
            <a:avLst/>
          </a:prstGeom>
          <a:noFill/>
          <a:ln>
            <a:noFill/>
          </a:ln>
        </p:spPr>
      </p:cxnSp>
      <p:sp>
        <p:nvSpPr>
          <p:cNvPr id="247" name="Shape 247"/>
          <p:cNvSpPr txBox="1">
            <a:spLocks noGrp="1"/>
          </p:cNvSpPr>
          <p:nvPr>
            <p:ph type="body" idx="1"/>
          </p:nvPr>
        </p:nvSpPr>
        <p:spPr>
          <a:xfrm>
            <a:off x="3606800" y="1803400"/>
            <a:ext cx="5829300" cy="3289200"/>
          </a:xfrm>
          <a:prstGeom prst="rect">
            <a:avLst/>
          </a:prstGeom>
          <a:noFill/>
          <a:ln>
            <a:noFill/>
          </a:ln>
        </p:spPr>
        <p:txBody>
          <a:bodyPr spcFirstLastPara="1" wrap="square" lIns="91425" tIns="91425" rIns="91425" bIns="91425" anchor="ctr" anchorCtr="0"/>
          <a:lstStyle>
            <a:lvl1pPr marL="457200" lvl="0" indent="-317500" rtl="0">
              <a:lnSpc>
                <a:spcPct val="100000"/>
              </a:lnSpc>
              <a:spcBef>
                <a:spcPts val="100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1000"/>
              </a:spcBef>
              <a:spcAft>
                <a:spcPts val="0"/>
              </a:spcAft>
              <a:buSzPts val="1400"/>
              <a:buChar char="‣"/>
              <a:defRPr/>
            </a:lvl3pPr>
            <a:lvl4pPr marL="1828800" lvl="3" indent="-317500" rtl="0">
              <a:lnSpc>
                <a:spcPct val="100000"/>
              </a:lnSpc>
              <a:spcBef>
                <a:spcPts val="1000"/>
              </a:spcBef>
              <a:spcAft>
                <a:spcPts val="0"/>
              </a:spcAft>
              <a:buSzPts val="1400"/>
              <a:buChar char="‣"/>
              <a:defRPr/>
            </a:lvl4pPr>
            <a:lvl5pPr marL="2286000" lvl="4" indent="-317500" rtl="0">
              <a:lnSpc>
                <a:spcPct val="100000"/>
              </a:lnSpc>
              <a:spcBef>
                <a:spcPts val="1000"/>
              </a:spcBef>
              <a:spcAft>
                <a:spcPts val="0"/>
              </a:spcAft>
              <a:buSzPts val="1400"/>
              <a:buChar char="‣"/>
              <a:defRPr/>
            </a:lvl5pPr>
            <a:lvl6pPr marL="2743200" lvl="5" indent="-317500" rtl="0">
              <a:lnSpc>
                <a:spcPct val="100000"/>
              </a:lnSpc>
              <a:spcBef>
                <a:spcPts val="1000"/>
              </a:spcBef>
              <a:spcAft>
                <a:spcPts val="0"/>
              </a:spcAft>
              <a:buSzPts val="1400"/>
              <a:buChar char="•"/>
              <a:defRPr/>
            </a:lvl6pPr>
            <a:lvl7pPr marL="3200400" lvl="6" indent="-317500" rtl="0">
              <a:lnSpc>
                <a:spcPct val="100000"/>
              </a:lnSpc>
              <a:spcBef>
                <a:spcPts val="1000"/>
              </a:spcBef>
              <a:spcAft>
                <a:spcPts val="0"/>
              </a:spcAft>
              <a:buSzPts val="1400"/>
              <a:buChar char="•"/>
              <a:defRPr/>
            </a:lvl7pPr>
            <a:lvl8pPr marL="3657600" lvl="7" indent="-317500" rtl="0">
              <a:lnSpc>
                <a:spcPct val="100000"/>
              </a:lnSpc>
              <a:spcBef>
                <a:spcPts val="1000"/>
              </a:spcBef>
              <a:spcAft>
                <a:spcPts val="0"/>
              </a:spcAft>
              <a:buSzPts val="1400"/>
              <a:buChar char="•"/>
              <a:defRPr/>
            </a:lvl8pPr>
            <a:lvl9pPr marL="4114800" lvl="8" indent="-317500" rtl="0">
              <a:lnSpc>
                <a:spcPct val="100000"/>
              </a:lnSpc>
              <a:spcBef>
                <a:spcPts val="1000"/>
              </a:spcBef>
              <a:spcAft>
                <a:spcPts val="0"/>
              </a:spcAft>
              <a:buSzPts val="1400"/>
              <a:buChar char="•"/>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cSld name="Content: MAC Book Pro">
    <p:spTree>
      <p:nvGrpSpPr>
        <p:cNvPr id="1" name="Shape 248"/>
        <p:cNvGrpSpPr/>
        <p:nvPr/>
      </p:nvGrpSpPr>
      <p:grpSpPr>
        <a:xfrm>
          <a:off x="0" y="0"/>
          <a:ext cx="0" cy="0"/>
          <a:chOff x="0" y="0"/>
          <a:chExt cx="0" cy="0"/>
        </a:xfrm>
      </p:grpSpPr>
      <p:pic>
        <p:nvPicPr>
          <p:cNvPr id="249" name="Shape 249"/>
          <p:cNvPicPr preferRelativeResize="0"/>
          <p:nvPr/>
        </p:nvPicPr>
        <p:blipFill rotWithShape="1">
          <a:blip r:embed="rId2">
            <a:alphaModFix/>
          </a:blip>
          <a:srcRect/>
          <a:stretch/>
        </p:blipFill>
        <p:spPr>
          <a:xfrm>
            <a:off x="2794793" y="1556146"/>
            <a:ext cx="7328700" cy="5128500"/>
          </a:xfrm>
          <a:prstGeom prst="rect">
            <a:avLst/>
          </a:prstGeom>
          <a:noFill/>
          <a:ln>
            <a:noFill/>
          </a:ln>
        </p:spPr>
      </p:pic>
      <p:cxnSp>
        <p:nvCxnSpPr>
          <p:cNvPr id="250" name="Shape 250"/>
          <p:cNvCxnSpPr/>
          <p:nvPr/>
        </p:nvCxnSpPr>
        <p:spPr>
          <a:xfrm>
            <a:off x="635000" y="635000"/>
            <a:ext cx="11734800" cy="0"/>
          </a:xfrm>
          <a:prstGeom prst="straightConnector1">
            <a:avLst/>
          </a:prstGeom>
          <a:noFill/>
          <a:ln>
            <a:noFill/>
          </a:ln>
        </p:spPr>
      </p:cxnSp>
      <p:cxnSp>
        <p:nvCxnSpPr>
          <p:cNvPr id="251" name="Shape 251"/>
          <p:cNvCxnSpPr/>
          <p:nvPr/>
        </p:nvCxnSpPr>
        <p:spPr>
          <a:xfrm>
            <a:off x="635000" y="1219200"/>
            <a:ext cx="11734800" cy="0"/>
          </a:xfrm>
          <a:prstGeom prst="straightConnector1">
            <a:avLst/>
          </a:prstGeom>
          <a:noFill/>
          <a:ln>
            <a:noFill/>
          </a:ln>
        </p:spPr>
      </p:cxnSp>
      <p:sp>
        <p:nvSpPr>
          <p:cNvPr id="252" name="Shape 252"/>
          <p:cNvSpPr txBox="1">
            <a:spLocks noGrp="1"/>
          </p:cNvSpPr>
          <p:nvPr>
            <p:ph type="body" idx="1"/>
          </p:nvPr>
        </p:nvSpPr>
        <p:spPr>
          <a:xfrm>
            <a:off x="3759200" y="1841500"/>
            <a:ext cx="5448300" cy="3390900"/>
          </a:xfrm>
          <a:prstGeom prst="rect">
            <a:avLst/>
          </a:prstGeom>
          <a:noFill/>
          <a:ln>
            <a:noFill/>
          </a:ln>
        </p:spPr>
        <p:txBody>
          <a:bodyPr spcFirstLastPara="1" wrap="square" lIns="91425" tIns="91425" rIns="91425" bIns="91425" anchor="ctr" anchorCtr="0"/>
          <a:lstStyle>
            <a:lvl1pPr marL="457200" lvl="0" indent="-317500" rtl="0">
              <a:lnSpc>
                <a:spcPct val="100000"/>
              </a:lnSpc>
              <a:spcBef>
                <a:spcPts val="100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1000"/>
              </a:spcBef>
              <a:spcAft>
                <a:spcPts val="0"/>
              </a:spcAft>
              <a:buSzPts val="1400"/>
              <a:buChar char="‣"/>
              <a:defRPr/>
            </a:lvl3pPr>
            <a:lvl4pPr marL="1828800" lvl="3" indent="-317500" rtl="0">
              <a:lnSpc>
                <a:spcPct val="100000"/>
              </a:lnSpc>
              <a:spcBef>
                <a:spcPts val="1000"/>
              </a:spcBef>
              <a:spcAft>
                <a:spcPts val="0"/>
              </a:spcAft>
              <a:buSzPts val="1400"/>
              <a:buChar char="‣"/>
              <a:defRPr/>
            </a:lvl4pPr>
            <a:lvl5pPr marL="2286000" lvl="4" indent="-317500" rtl="0">
              <a:lnSpc>
                <a:spcPct val="100000"/>
              </a:lnSpc>
              <a:spcBef>
                <a:spcPts val="1000"/>
              </a:spcBef>
              <a:spcAft>
                <a:spcPts val="0"/>
              </a:spcAft>
              <a:buSzPts val="1400"/>
              <a:buChar char="‣"/>
              <a:defRPr/>
            </a:lvl5pPr>
            <a:lvl6pPr marL="2743200" lvl="5" indent="-317500" rtl="0">
              <a:lnSpc>
                <a:spcPct val="100000"/>
              </a:lnSpc>
              <a:spcBef>
                <a:spcPts val="1000"/>
              </a:spcBef>
              <a:spcAft>
                <a:spcPts val="0"/>
              </a:spcAft>
              <a:buSzPts val="1400"/>
              <a:buChar char="•"/>
              <a:defRPr/>
            </a:lvl6pPr>
            <a:lvl7pPr marL="3200400" lvl="6" indent="-317500" rtl="0">
              <a:lnSpc>
                <a:spcPct val="100000"/>
              </a:lnSpc>
              <a:spcBef>
                <a:spcPts val="1000"/>
              </a:spcBef>
              <a:spcAft>
                <a:spcPts val="0"/>
              </a:spcAft>
              <a:buSzPts val="1400"/>
              <a:buChar char="•"/>
              <a:defRPr/>
            </a:lvl7pPr>
            <a:lvl8pPr marL="3657600" lvl="7" indent="-317500" rtl="0">
              <a:lnSpc>
                <a:spcPct val="100000"/>
              </a:lnSpc>
              <a:spcBef>
                <a:spcPts val="1000"/>
              </a:spcBef>
              <a:spcAft>
                <a:spcPts val="0"/>
              </a:spcAft>
              <a:buSzPts val="1400"/>
              <a:buChar char="•"/>
              <a:defRPr/>
            </a:lvl8pPr>
            <a:lvl9pPr marL="4114800" lvl="8" indent="-317500" rtl="0">
              <a:lnSpc>
                <a:spcPct val="100000"/>
              </a:lnSpc>
              <a:spcBef>
                <a:spcPts val="100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317500" y="317500"/>
            <a:ext cx="12369800" cy="6667500"/>
          </a:xfrm>
          <a:prstGeom prst="rect">
            <a:avLst/>
          </a:prstGeom>
          <a:noFill/>
          <a:ln>
            <a:noFill/>
          </a:ln>
        </p:spPr>
        <p:txBody>
          <a:bodyPr spcFirstLastPara="1" wrap="square" lIns="91425" tIns="91425" rIns="91425" bIns="91425" anchor="ctr" anchorCtr="0"/>
          <a:lstStyle>
            <a:lvl1pPr marL="457200" lvl="0" indent="-317500" rtl="0">
              <a:lnSpc>
                <a:spcPct val="100000"/>
              </a:lnSpc>
              <a:spcBef>
                <a:spcPts val="100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1000"/>
              </a:spcBef>
              <a:spcAft>
                <a:spcPts val="0"/>
              </a:spcAft>
              <a:buSzPts val="1400"/>
              <a:buChar char="‣"/>
              <a:defRPr/>
            </a:lvl3pPr>
            <a:lvl4pPr marL="1828800" lvl="3" indent="-317500" rtl="0">
              <a:lnSpc>
                <a:spcPct val="100000"/>
              </a:lnSpc>
              <a:spcBef>
                <a:spcPts val="1000"/>
              </a:spcBef>
              <a:spcAft>
                <a:spcPts val="0"/>
              </a:spcAft>
              <a:buSzPts val="1400"/>
              <a:buChar char="‣"/>
              <a:defRPr/>
            </a:lvl4pPr>
            <a:lvl5pPr marL="2286000" lvl="4" indent="-317500" rtl="0">
              <a:lnSpc>
                <a:spcPct val="100000"/>
              </a:lnSpc>
              <a:spcBef>
                <a:spcPts val="1000"/>
              </a:spcBef>
              <a:spcAft>
                <a:spcPts val="0"/>
              </a:spcAft>
              <a:buSzPts val="1400"/>
              <a:buChar char="‣"/>
              <a:defRPr/>
            </a:lvl5pPr>
            <a:lvl6pPr marL="2743200" lvl="5" indent="-317500" rtl="0">
              <a:lnSpc>
                <a:spcPct val="100000"/>
              </a:lnSpc>
              <a:spcBef>
                <a:spcPts val="1000"/>
              </a:spcBef>
              <a:spcAft>
                <a:spcPts val="0"/>
              </a:spcAft>
              <a:buSzPts val="1400"/>
              <a:buChar char="•"/>
              <a:defRPr/>
            </a:lvl6pPr>
            <a:lvl7pPr marL="3200400" lvl="6" indent="-317500" rtl="0">
              <a:lnSpc>
                <a:spcPct val="100000"/>
              </a:lnSpc>
              <a:spcBef>
                <a:spcPts val="1000"/>
              </a:spcBef>
              <a:spcAft>
                <a:spcPts val="0"/>
              </a:spcAft>
              <a:buSzPts val="1400"/>
              <a:buChar char="•"/>
              <a:defRPr/>
            </a:lvl7pPr>
            <a:lvl8pPr marL="3657600" lvl="7" indent="-317500" rtl="0">
              <a:lnSpc>
                <a:spcPct val="100000"/>
              </a:lnSpc>
              <a:spcBef>
                <a:spcPts val="1000"/>
              </a:spcBef>
              <a:spcAft>
                <a:spcPts val="0"/>
              </a:spcAft>
              <a:buSzPts val="1400"/>
              <a:buChar char="•"/>
              <a:defRPr/>
            </a:lvl8pPr>
            <a:lvl9pPr marL="4114800" lvl="8" indent="-317500" rtl="0">
              <a:lnSpc>
                <a:spcPct val="100000"/>
              </a:lnSpc>
              <a:spcBef>
                <a:spcPts val="1000"/>
              </a:spcBef>
              <a:spcAft>
                <a:spcPts val="0"/>
              </a:spcAft>
              <a:buSzPts val="1400"/>
              <a:buChar char="•"/>
              <a:defRPr/>
            </a:lvl9pPr>
          </a:lstStyle>
          <a:p>
            <a:endParaRPr/>
          </a:p>
        </p:txBody>
      </p:sp>
      <p:sp>
        <p:nvSpPr>
          <p:cNvPr id="22" name="Shape 22"/>
          <p:cNvSpPr txBox="1">
            <a:spLocks noGrp="1"/>
          </p:cNvSpPr>
          <p:nvPr>
            <p:ph type="title"/>
          </p:nvPr>
        </p:nvSpPr>
        <p:spPr>
          <a:xfrm>
            <a:off x="635000" y="1473200"/>
            <a:ext cx="11734800" cy="1498600"/>
          </a:xfrm>
          <a:prstGeom prst="rect">
            <a:avLst/>
          </a:prstGeom>
          <a:noFill/>
          <a:ln>
            <a:noFill/>
          </a:ln>
        </p:spPr>
        <p:txBody>
          <a:bodyPr spcFirstLastPara="1" wrap="square" lIns="91425" tIns="91425" rIns="91425" bIns="91425" anchor="t" anchorCtr="0"/>
          <a:lstStyle>
            <a:lvl1pPr lvl="0" rtl="0">
              <a:lnSpc>
                <a:spcPct val="92592"/>
              </a:lnSpc>
              <a:spcBef>
                <a:spcPts val="0"/>
              </a:spcBef>
              <a:spcAft>
                <a:spcPts val="0"/>
              </a:spcAft>
              <a:buSzPts val="1400"/>
              <a:buChar char="●"/>
              <a:defRPr/>
            </a:lvl1pPr>
            <a:lvl2pPr lvl="1" indent="139700" rtl="0">
              <a:lnSpc>
                <a:spcPct val="92592"/>
              </a:lnSpc>
              <a:spcBef>
                <a:spcPts val="0"/>
              </a:spcBef>
              <a:spcAft>
                <a:spcPts val="0"/>
              </a:spcAft>
              <a:buSzPts val="1400"/>
              <a:buChar char="○"/>
              <a:defRPr/>
            </a:lvl2pPr>
            <a:lvl3pPr lvl="2" indent="368300" rtl="0">
              <a:lnSpc>
                <a:spcPct val="92592"/>
              </a:lnSpc>
              <a:spcBef>
                <a:spcPts val="0"/>
              </a:spcBef>
              <a:spcAft>
                <a:spcPts val="0"/>
              </a:spcAft>
              <a:buSzPts val="1400"/>
              <a:buChar char="■"/>
              <a:defRPr/>
            </a:lvl3pPr>
            <a:lvl4pPr lvl="3" indent="596900" rtl="0">
              <a:lnSpc>
                <a:spcPct val="92592"/>
              </a:lnSpc>
              <a:spcBef>
                <a:spcPts val="0"/>
              </a:spcBef>
              <a:spcAft>
                <a:spcPts val="0"/>
              </a:spcAft>
              <a:buSzPts val="1400"/>
              <a:buChar char="●"/>
              <a:defRPr/>
            </a:lvl4pPr>
            <a:lvl5pPr lvl="4" indent="825500" rtl="0">
              <a:lnSpc>
                <a:spcPct val="92592"/>
              </a:lnSpc>
              <a:spcBef>
                <a:spcPts val="0"/>
              </a:spcBef>
              <a:spcAft>
                <a:spcPts val="0"/>
              </a:spcAft>
              <a:buSzPts val="1400"/>
              <a:buChar char="○"/>
              <a:defRPr/>
            </a:lvl5pPr>
            <a:lvl6pPr lvl="5" indent="1054100" rtl="0">
              <a:lnSpc>
                <a:spcPct val="92592"/>
              </a:lnSpc>
              <a:spcBef>
                <a:spcPts val="0"/>
              </a:spcBef>
              <a:spcAft>
                <a:spcPts val="0"/>
              </a:spcAft>
              <a:buSzPts val="1400"/>
              <a:buChar char="■"/>
              <a:defRPr/>
            </a:lvl6pPr>
            <a:lvl7pPr lvl="6" indent="1282700" rtl="0">
              <a:lnSpc>
                <a:spcPct val="92592"/>
              </a:lnSpc>
              <a:spcBef>
                <a:spcPts val="0"/>
              </a:spcBef>
              <a:spcAft>
                <a:spcPts val="0"/>
              </a:spcAft>
              <a:buSzPts val="1400"/>
              <a:buChar char="●"/>
              <a:defRPr/>
            </a:lvl7pPr>
            <a:lvl8pPr lvl="7" indent="1511300" rtl="0">
              <a:lnSpc>
                <a:spcPct val="92592"/>
              </a:lnSpc>
              <a:spcBef>
                <a:spcPts val="0"/>
              </a:spcBef>
              <a:spcAft>
                <a:spcPts val="0"/>
              </a:spcAft>
              <a:buSzPts val="1400"/>
              <a:buChar char="○"/>
              <a:defRPr/>
            </a:lvl8pPr>
            <a:lvl9pPr lvl="8" indent="1739900" rtl="0">
              <a:lnSpc>
                <a:spcPct val="92592"/>
              </a:lnSpc>
              <a:spcBef>
                <a:spcPts val="0"/>
              </a:spcBef>
              <a:spcAft>
                <a:spcPts val="0"/>
              </a:spcAft>
              <a:buSzPts val="1400"/>
              <a:buChar char="■"/>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cSld name="Content: IPad">
    <p:spTree>
      <p:nvGrpSpPr>
        <p:cNvPr id="1" name="Shape 253"/>
        <p:cNvGrpSpPr/>
        <p:nvPr/>
      </p:nvGrpSpPr>
      <p:grpSpPr>
        <a:xfrm>
          <a:off x="0" y="0"/>
          <a:ext cx="0" cy="0"/>
          <a:chOff x="0" y="0"/>
          <a:chExt cx="0" cy="0"/>
        </a:xfrm>
      </p:grpSpPr>
      <p:pic>
        <p:nvPicPr>
          <p:cNvPr id="254" name="Shape 254"/>
          <p:cNvPicPr preferRelativeResize="0"/>
          <p:nvPr/>
        </p:nvPicPr>
        <p:blipFill rotWithShape="1">
          <a:blip r:embed="rId2">
            <a:alphaModFix/>
          </a:blip>
          <a:srcRect/>
          <a:stretch/>
        </p:blipFill>
        <p:spPr>
          <a:xfrm>
            <a:off x="3136900" y="1511300"/>
            <a:ext cx="6845400" cy="5354700"/>
          </a:xfrm>
          <a:prstGeom prst="rect">
            <a:avLst/>
          </a:prstGeom>
          <a:noFill/>
          <a:ln>
            <a:noFill/>
          </a:ln>
        </p:spPr>
      </p:pic>
      <p:cxnSp>
        <p:nvCxnSpPr>
          <p:cNvPr id="255" name="Shape 255"/>
          <p:cNvCxnSpPr/>
          <p:nvPr/>
        </p:nvCxnSpPr>
        <p:spPr>
          <a:xfrm>
            <a:off x="635000" y="635000"/>
            <a:ext cx="11734800" cy="0"/>
          </a:xfrm>
          <a:prstGeom prst="straightConnector1">
            <a:avLst/>
          </a:prstGeom>
          <a:noFill/>
          <a:ln>
            <a:noFill/>
          </a:ln>
        </p:spPr>
      </p:cxnSp>
      <p:cxnSp>
        <p:nvCxnSpPr>
          <p:cNvPr id="256" name="Shape 256"/>
          <p:cNvCxnSpPr/>
          <p:nvPr/>
        </p:nvCxnSpPr>
        <p:spPr>
          <a:xfrm>
            <a:off x="635000" y="1219200"/>
            <a:ext cx="11734800" cy="0"/>
          </a:xfrm>
          <a:prstGeom prst="straightConnector1">
            <a:avLst/>
          </a:prstGeom>
          <a:noFill/>
          <a:ln>
            <a:noFill/>
          </a:ln>
        </p:spPr>
      </p:cxnSp>
      <p:sp>
        <p:nvSpPr>
          <p:cNvPr id="257" name="Shape 257"/>
          <p:cNvSpPr txBox="1">
            <a:spLocks noGrp="1"/>
          </p:cNvSpPr>
          <p:nvPr>
            <p:ph type="body" idx="1"/>
          </p:nvPr>
        </p:nvSpPr>
        <p:spPr>
          <a:xfrm>
            <a:off x="3822700" y="2095500"/>
            <a:ext cx="5435700" cy="4089300"/>
          </a:xfrm>
          <a:prstGeom prst="rect">
            <a:avLst/>
          </a:prstGeom>
          <a:noFill/>
          <a:ln>
            <a:noFill/>
          </a:ln>
        </p:spPr>
        <p:txBody>
          <a:bodyPr spcFirstLastPara="1" wrap="square" lIns="91425" tIns="91425" rIns="91425" bIns="91425" anchor="ctr" anchorCtr="0"/>
          <a:lstStyle>
            <a:lvl1pPr marL="457200" lvl="0" indent="-317500" rtl="0">
              <a:lnSpc>
                <a:spcPct val="100000"/>
              </a:lnSpc>
              <a:spcBef>
                <a:spcPts val="100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1000"/>
              </a:spcBef>
              <a:spcAft>
                <a:spcPts val="0"/>
              </a:spcAft>
              <a:buSzPts val="1400"/>
              <a:buChar char="‣"/>
              <a:defRPr/>
            </a:lvl3pPr>
            <a:lvl4pPr marL="1828800" lvl="3" indent="-317500" rtl="0">
              <a:lnSpc>
                <a:spcPct val="100000"/>
              </a:lnSpc>
              <a:spcBef>
                <a:spcPts val="1000"/>
              </a:spcBef>
              <a:spcAft>
                <a:spcPts val="0"/>
              </a:spcAft>
              <a:buSzPts val="1400"/>
              <a:buChar char="‣"/>
              <a:defRPr/>
            </a:lvl4pPr>
            <a:lvl5pPr marL="2286000" lvl="4" indent="-317500" rtl="0">
              <a:lnSpc>
                <a:spcPct val="100000"/>
              </a:lnSpc>
              <a:spcBef>
                <a:spcPts val="1000"/>
              </a:spcBef>
              <a:spcAft>
                <a:spcPts val="0"/>
              </a:spcAft>
              <a:buSzPts val="1400"/>
              <a:buChar char="‣"/>
              <a:defRPr/>
            </a:lvl5pPr>
            <a:lvl6pPr marL="2743200" lvl="5" indent="-317500" rtl="0">
              <a:lnSpc>
                <a:spcPct val="100000"/>
              </a:lnSpc>
              <a:spcBef>
                <a:spcPts val="1000"/>
              </a:spcBef>
              <a:spcAft>
                <a:spcPts val="0"/>
              </a:spcAft>
              <a:buSzPts val="1400"/>
              <a:buChar char="•"/>
              <a:defRPr/>
            </a:lvl6pPr>
            <a:lvl7pPr marL="3200400" lvl="6" indent="-317500" rtl="0">
              <a:lnSpc>
                <a:spcPct val="100000"/>
              </a:lnSpc>
              <a:spcBef>
                <a:spcPts val="1000"/>
              </a:spcBef>
              <a:spcAft>
                <a:spcPts val="0"/>
              </a:spcAft>
              <a:buSzPts val="1400"/>
              <a:buChar char="•"/>
              <a:defRPr/>
            </a:lvl7pPr>
            <a:lvl8pPr marL="3657600" lvl="7" indent="-317500" rtl="0">
              <a:lnSpc>
                <a:spcPct val="100000"/>
              </a:lnSpc>
              <a:spcBef>
                <a:spcPts val="1000"/>
              </a:spcBef>
              <a:spcAft>
                <a:spcPts val="0"/>
              </a:spcAft>
              <a:buSzPts val="1400"/>
              <a:buChar char="•"/>
              <a:defRPr/>
            </a:lvl8pPr>
            <a:lvl9pPr marL="4114800" lvl="8" indent="-317500" rtl="0">
              <a:lnSpc>
                <a:spcPct val="100000"/>
              </a:lnSpc>
              <a:spcBef>
                <a:spcPts val="1000"/>
              </a:spcBef>
              <a:spcAft>
                <a:spcPts val="0"/>
              </a:spcAft>
              <a:buSzPts val="1400"/>
              <a:buChar char="•"/>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cSld name="Content: Smart Phones">
    <p:spTree>
      <p:nvGrpSpPr>
        <p:cNvPr id="1" name="Shape 258"/>
        <p:cNvGrpSpPr/>
        <p:nvPr/>
      </p:nvGrpSpPr>
      <p:grpSpPr>
        <a:xfrm>
          <a:off x="0" y="0"/>
          <a:ext cx="0" cy="0"/>
          <a:chOff x="0" y="0"/>
          <a:chExt cx="0" cy="0"/>
        </a:xfrm>
      </p:grpSpPr>
      <p:pic>
        <p:nvPicPr>
          <p:cNvPr id="259" name="Shape 259"/>
          <p:cNvPicPr preferRelativeResize="0"/>
          <p:nvPr/>
        </p:nvPicPr>
        <p:blipFill rotWithShape="1">
          <a:blip r:embed="rId2">
            <a:alphaModFix/>
          </a:blip>
          <a:srcRect/>
          <a:stretch/>
        </p:blipFill>
        <p:spPr>
          <a:xfrm>
            <a:off x="1016000" y="1313656"/>
            <a:ext cx="4044000" cy="6057900"/>
          </a:xfrm>
          <a:prstGeom prst="rect">
            <a:avLst/>
          </a:prstGeom>
          <a:noFill/>
          <a:ln>
            <a:noFill/>
          </a:ln>
        </p:spPr>
      </p:pic>
      <p:pic>
        <p:nvPicPr>
          <p:cNvPr id="260" name="Shape 260"/>
          <p:cNvPicPr preferRelativeResize="0"/>
          <p:nvPr/>
        </p:nvPicPr>
        <p:blipFill rotWithShape="1">
          <a:blip r:embed="rId3">
            <a:alphaModFix/>
          </a:blip>
          <a:srcRect/>
          <a:stretch/>
        </p:blipFill>
        <p:spPr>
          <a:xfrm>
            <a:off x="4673600" y="1371600"/>
            <a:ext cx="3695700" cy="5514600"/>
          </a:xfrm>
          <a:prstGeom prst="rect">
            <a:avLst/>
          </a:prstGeom>
          <a:noFill/>
          <a:ln>
            <a:noFill/>
          </a:ln>
        </p:spPr>
      </p:pic>
      <p:pic>
        <p:nvPicPr>
          <p:cNvPr id="261" name="Shape 261"/>
          <p:cNvPicPr preferRelativeResize="0"/>
          <p:nvPr/>
        </p:nvPicPr>
        <p:blipFill rotWithShape="1">
          <a:blip r:embed="rId4">
            <a:alphaModFix/>
          </a:blip>
          <a:srcRect/>
          <a:stretch/>
        </p:blipFill>
        <p:spPr>
          <a:xfrm>
            <a:off x="8509000" y="1358900"/>
            <a:ext cx="2984400" cy="5459400"/>
          </a:xfrm>
          <a:prstGeom prst="rect">
            <a:avLst/>
          </a:prstGeom>
          <a:noFill/>
          <a:ln>
            <a:noFill/>
          </a:ln>
        </p:spPr>
      </p:pic>
      <p:cxnSp>
        <p:nvCxnSpPr>
          <p:cNvPr id="262" name="Shape 262"/>
          <p:cNvCxnSpPr/>
          <p:nvPr/>
        </p:nvCxnSpPr>
        <p:spPr>
          <a:xfrm>
            <a:off x="635000" y="635000"/>
            <a:ext cx="11734800" cy="0"/>
          </a:xfrm>
          <a:prstGeom prst="straightConnector1">
            <a:avLst/>
          </a:prstGeom>
          <a:noFill/>
          <a:ln>
            <a:noFill/>
          </a:ln>
        </p:spPr>
      </p:cxnSp>
      <p:cxnSp>
        <p:nvCxnSpPr>
          <p:cNvPr id="263" name="Shape 263"/>
          <p:cNvCxnSpPr/>
          <p:nvPr/>
        </p:nvCxnSpPr>
        <p:spPr>
          <a:xfrm>
            <a:off x="635000" y="1219200"/>
            <a:ext cx="11734800" cy="0"/>
          </a:xfrm>
          <a:prstGeom prst="straightConnector1">
            <a:avLst/>
          </a:prstGeom>
          <a:noFill/>
          <a:ln>
            <a:noFill/>
          </a:ln>
        </p:spPr>
      </p:cxnSp>
      <p:sp>
        <p:nvSpPr>
          <p:cNvPr id="264" name="Shape 264"/>
          <p:cNvSpPr/>
          <p:nvPr/>
        </p:nvSpPr>
        <p:spPr>
          <a:xfrm>
            <a:off x="5651500" y="3835400"/>
            <a:ext cx="1707900" cy="254100"/>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1400" b="0" i="0" u="none" strike="noStrike" cap="none">
                <a:solidFill>
                  <a:srgbClr val="000000"/>
                </a:solidFill>
                <a:latin typeface="Arial"/>
                <a:ea typeface="Arial"/>
                <a:cs typeface="Arial"/>
                <a:sym typeface="Arial"/>
              </a:rPr>
              <a:t>Drag an object here</a:t>
            </a:r>
            <a:endParaRPr/>
          </a:p>
        </p:txBody>
      </p:sp>
      <p:sp>
        <p:nvSpPr>
          <p:cNvPr id="265" name="Shape 265"/>
          <p:cNvSpPr/>
          <p:nvPr/>
        </p:nvSpPr>
        <p:spPr>
          <a:xfrm>
            <a:off x="9182100" y="3835400"/>
            <a:ext cx="1707900" cy="254100"/>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1400" b="0" i="0" u="none" strike="noStrike" cap="none">
                <a:solidFill>
                  <a:srgbClr val="000000"/>
                </a:solidFill>
                <a:latin typeface="Arial"/>
                <a:ea typeface="Arial"/>
                <a:cs typeface="Arial"/>
                <a:sym typeface="Arial"/>
              </a:rPr>
              <a:t>Drag an object here</a:t>
            </a:r>
            <a:endParaRPr/>
          </a:p>
        </p:txBody>
      </p:sp>
      <p:sp>
        <p:nvSpPr>
          <p:cNvPr id="266" name="Shape 266"/>
          <p:cNvSpPr txBox="1">
            <a:spLocks noGrp="1"/>
          </p:cNvSpPr>
          <p:nvPr>
            <p:ph type="body" idx="1"/>
          </p:nvPr>
        </p:nvSpPr>
        <p:spPr>
          <a:xfrm>
            <a:off x="1841500" y="1981200"/>
            <a:ext cx="2311500" cy="3962400"/>
          </a:xfrm>
          <a:prstGeom prst="rect">
            <a:avLst/>
          </a:prstGeom>
          <a:noFill/>
          <a:ln>
            <a:noFill/>
          </a:ln>
        </p:spPr>
        <p:txBody>
          <a:bodyPr spcFirstLastPara="1" wrap="square" lIns="91425" tIns="91425" rIns="91425" bIns="91425" anchor="ctr" anchorCtr="0"/>
          <a:lstStyle>
            <a:lvl1pPr marL="457200" lvl="0" indent="-317500" rtl="0">
              <a:lnSpc>
                <a:spcPct val="100000"/>
              </a:lnSpc>
              <a:spcBef>
                <a:spcPts val="100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1000"/>
              </a:spcBef>
              <a:spcAft>
                <a:spcPts val="0"/>
              </a:spcAft>
              <a:buSzPts val="1400"/>
              <a:buChar char="‣"/>
              <a:defRPr/>
            </a:lvl3pPr>
            <a:lvl4pPr marL="1828800" lvl="3" indent="-317500" rtl="0">
              <a:lnSpc>
                <a:spcPct val="100000"/>
              </a:lnSpc>
              <a:spcBef>
                <a:spcPts val="1000"/>
              </a:spcBef>
              <a:spcAft>
                <a:spcPts val="0"/>
              </a:spcAft>
              <a:buSzPts val="1400"/>
              <a:buChar char="‣"/>
              <a:defRPr/>
            </a:lvl4pPr>
            <a:lvl5pPr marL="2286000" lvl="4" indent="-317500" rtl="0">
              <a:lnSpc>
                <a:spcPct val="100000"/>
              </a:lnSpc>
              <a:spcBef>
                <a:spcPts val="1000"/>
              </a:spcBef>
              <a:spcAft>
                <a:spcPts val="0"/>
              </a:spcAft>
              <a:buSzPts val="1400"/>
              <a:buChar char="‣"/>
              <a:defRPr/>
            </a:lvl5pPr>
            <a:lvl6pPr marL="2743200" lvl="5" indent="-317500" rtl="0">
              <a:lnSpc>
                <a:spcPct val="100000"/>
              </a:lnSpc>
              <a:spcBef>
                <a:spcPts val="1000"/>
              </a:spcBef>
              <a:spcAft>
                <a:spcPts val="0"/>
              </a:spcAft>
              <a:buSzPts val="1400"/>
              <a:buChar char="•"/>
              <a:defRPr/>
            </a:lvl6pPr>
            <a:lvl7pPr marL="3200400" lvl="6" indent="-317500" rtl="0">
              <a:lnSpc>
                <a:spcPct val="100000"/>
              </a:lnSpc>
              <a:spcBef>
                <a:spcPts val="1000"/>
              </a:spcBef>
              <a:spcAft>
                <a:spcPts val="0"/>
              </a:spcAft>
              <a:buSzPts val="1400"/>
              <a:buChar char="•"/>
              <a:defRPr/>
            </a:lvl7pPr>
            <a:lvl8pPr marL="3657600" lvl="7" indent="-317500" rtl="0">
              <a:lnSpc>
                <a:spcPct val="100000"/>
              </a:lnSpc>
              <a:spcBef>
                <a:spcPts val="1000"/>
              </a:spcBef>
              <a:spcAft>
                <a:spcPts val="0"/>
              </a:spcAft>
              <a:buSzPts val="1400"/>
              <a:buChar char="•"/>
              <a:defRPr/>
            </a:lvl8pPr>
            <a:lvl9pPr marL="4114800" lvl="8" indent="-317500" rtl="0">
              <a:lnSpc>
                <a:spcPct val="100000"/>
              </a:lnSpc>
              <a:spcBef>
                <a:spcPts val="1000"/>
              </a:spcBef>
              <a:spcAft>
                <a:spcPts val="0"/>
              </a:spcAft>
              <a:buSzPts val="1400"/>
              <a:buChar char="•"/>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cSld name="Charts">
    <p:spTree>
      <p:nvGrpSpPr>
        <p:cNvPr id="1" name="Shape 267"/>
        <p:cNvGrpSpPr/>
        <p:nvPr/>
      </p:nvGrpSpPr>
      <p:grpSpPr>
        <a:xfrm>
          <a:off x="0" y="0"/>
          <a:ext cx="0" cy="0"/>
          <a:chOff x="0" y="0"/>
          <a:chExt cx="0" cy="0"/>
        </a:xfrm>
      </p:grpSpPr>
      <p:cxnSp>
        <p:nvCxnSpPr>
          <p:cNvPr id="268" name="Shape 268"/>
          <p:cNvCxnSpPr/>
          <p:nvPr/>
        </p:nvCxnSpPr>
        <p:spPr>
          <a:xfrm>
            <a:off x="635000" y="635000"/>
            <a:ext cx="11734800" cy="0"/>
          </a:xfrm>
          <a:prstGeom prst="straightConnector1">
            <a:avLst/>
          </a:prstGeom>
          <a:noFill/>
          <a:ln>
            <a:noFill/>
          </a:ln>
        </p:spPr>
      </p:cxnSp>
      <p:cxnSp>
        <p:nvCxnSpPr>
          <p:cNvPr id="269" name="Shape 269"/>
          <p:cNvCxnSpPr/>
          <p:nvPr/>
        </p:nvCxnSpPr>
        <p:spPr>
          <a:xfrm>
            <a:off x="635000" y="1219200"/>
            <a:ext cx="11734800" cy="0"/>
          </a:xfrm>
          <a:prstGeom prst="straightConnector1">
            <a:avLst/>
          </a:prstGeom>
          <a:noFill/>
          <a:ln>
            <a:noFill/>
          </a:ln>
        </p:spPr>
      </p:cxnSp>
      <p:sp>
        <p:nvSpPr>
          <p:cNvPr id="270" name="Shape 270"/>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1" name="Shape 271"/>
          <p:cNvSpPr/>
          <p:nvPr/>
        </p:nvSpPr>
        <p:spPr>
          <a:xfrm>
            <a:off x="4386429"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 name="Shape 272"/>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cSld name="Callouts">
    <p:spTree>
      <p:nvGrpSpPr>
        <p:cNvPr id="1" name="Shape 273"/>
        <p:cNvGrpSpPr/>
        <p:nvPr/>
      </p:nvGrpSpPr>
      <p:grpSpPr>
        <a:xfrm>
          <a:off x="0" y="0"/>
          <a:ext cx="0" cy="0"/>
          <a:chOff x="0" y="0"/>
          <a:chExt cx="0" cy="0"/>
        </a:xfrm>
      </p:grpSpPr>
      <p:cxnSp>
        <p:nvCxnSpPr>
          <p:cNvPr id="274" name="Shape 274"/>
          <p:cNvCxnSpPr/>
          <p:nvPr/>
        </p:nvCxnSpPr>
        <p:spPr>
          <a:xfrm>
            <a:off x="635000" y="635000"/>
            <a:ext cx="11734800" cy="0"/>
          </a:xfrm>
          <a:prstGeom prst="straightConnector1">
            <a:avLst/>
          </a:prstGeom>
          <a:noFill/>
          <a:ln>
            <a:noFill/>
          </a:ln>
        </p:spPr>
      </p:cxnSp>
      <p:cxnSp>
        <p:nvCxnSpPr>
          <p:cNvPr id="275" name="Shape 275"/>
          <p:cNvCxnSpPr/>
          <p:nvPr/>
        </p:nvCxnSpPr>
        <p:spPr>
          <a:xfrm>
            <a:off x="635000" y="1219200"/>
            <a:ext cx="11734800" cy="0"/>
          </a:xfrm>
          <a:prstGeom prst="straightConnector1">
            <a:avLst/>
          </a:prstGeom>
          <a:noFill/>
          <a:ln>
            <a:noFill/>
          </a:ln>
        </p:spPr>
      </p:cxnSp>
      <p:grpSp>
        <p:nvGrpSpPr>
          <p:cNvPr id="276" name="Shape 276"/>
          <p:cNvGrpSpPr/>
          <p:nvPr/>
        </p:nvGrpSpPr>
        <p:grpSpPr>
          <a:xfrm>
            <a:off x="635000" y="1828800"/>
            <a:ext cx="1269900" cy="1269900"/>
            <a:chOff x="0" y="0"/>
            <a:chExt cx="1269900" cy="1269900"/>
          </a:xfrm>
        </p:grpSpPr>
        <p:pic>
          <p:nvPicPr>
            <p:cNvPr id="277" name="Shape 277"/>
            <p:cNvPicPr preferRelativeResize="0"/>
            <p:nvPr/>
          </p:nvPicPr>
          <p:blipFill rotWithShape="1">
            <a:blip r:embed="rId2">
              <a:alphaModFix/>
            </a:blip>
            <a:srcRect/>
            <a:stretch/>
          </p:blipFill>
          <p:spPr>
            <a:xfrm>
              <a:off x="0" y="0"/>
              <a:ext cx="1269900" cy="1269900"/>
            </a:xfrm>
            <a:prstGeom prst="rect">
              <a:avLst/>
            </a:prstGeom>
            <a:noFill/>
            <a:ln>
              <a:noFill/>
            </a:ln>
          </p:spPr>
        </p:pic>
        <p:sp>
          <p:nvSpPr>
            <p:cNvPr id="278" name="Shape 278"/>
            <p:cNvSpPr/>
            <p:nvPr/>
          </p:nvSpPr>
          <p:spPr>
            <a:xfrm>
              <a:off x="88900" y="335279"/>
              <a:ext cx="1079400" cy="675600"/>
            </a:xfrm>
            <a:prstGeom prst="rect">
              <a:avLst/>
            </a:prstGeom>
            <a:noFill/>
            <a:ln>
              <a:noFill/>
            </a:ln>
          </p:spPr>
          <p:txBody>
            <a:bodyPr spcFirstLastPara="1" wrap="square" lIns="0" tIns="0" rIns="0" bIns="0" anchor="ctr" anchorCtr="0">
              <a:noAutofit/>
            </a:bodyPr>
            <a:lstStyle/>
            <a:p>
              <a:pPr marL="0" marR="0" lvl="0" indent="0" algn="ctr" rtl="0">
                <a:lnSpc>
                  <a:spcPct val="75000"/>
                </a:lnSpc>
                <a:spcBef>
                  <a:spcPts val="0"/>
                </a:spcBef>
                <a:spcAft>
                  <a:spcPts val="0"/>
                </a:spcAft>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endParaRPr/>
            </a:p>
          </p:txBody>
        </p:sp>
      </p:grpSp>
      <p:grpSp>
        <p:nvGrpSpPr>
          <p:cNvPr id="279" name="Shape 279"/>
          <p:cNvGrpSpPr/>
          <p:nvPr/>
        </p:nvGrpSpPr>
        <p:grpSpPr>
          <a:xfrm>
            <a:off x="2159000" y="1828800"/>
            <a:ext cx="1269900" cy="1269900"/>
            <a:chOff x="0" y="0"/>
            <a:chExt cx="1269900" cy="1269900"/>
          </a:xfrm>
        </p:grpSpPr>
        <p:pic>
          <p:nvPicPr>
            <p:cNvPr id="280" name="Shape 280"/>
            <p:cNvPicPr preferRelativeResize="0"/>
            <p:nvPr/>
          </p:nvPicPr>
          <p:blipFill rotWithShape="1">
            <a:blip r:embed="rId3">
              <a:alphaModFix/>
            </a:blip>
            <a:srcRect/>
            <a:stretch/>
          </p:blipFill>
          <p:spPr>
            <a:xfrm>
              <a:off x="0" y="0"/>
              <a:ext cx="1269900" cy="1269900"/>
            </a:xfrm>
            <a:prstGeom prst="rect">
              <a:avLst/>
            </a:prstGeom>
            <a:noFill/>
            <a:ln>
              <a:noFill/>
            </a:ln>
          </p:spPr>
        </p:pic>
        <p:sp>
          <p:nvSpPr>
            <p:cNvPr id="281" name="Shape 281"/>
            <p:cNvSpPr/>
            <p:nvPr/>
          </p:nvSpPr>
          <p:spPr>
            <a:xfrm>
              <a:off x="101600" y="347979"/>
              <a:ext cx="1079400" cy="675600"/>
            </a:xfrm>
            <a:prstGeom prst="rect">
              <a:avLst/>
            </a:prstGeom>
            <a:noFill/>
            <a:ln>
              <a:noFill/>
            </a:ln>
          </p:spPr>
          <p:txBody>
            <a:bodyPr spcFirstLastPara="1" wrap="square" lIns="0" tIns="0" rIns="0" bIns="0" anchor="ctr" anchorCtr="0">
              <a:noAutofit/>
            </a:bodyPr>
            <a:lstStyle/>
            <a:p>
              <a:pPr marL="0" marR="0" lvl="0" indent="0" algn="ctr" rtl="0">
                <a:lnSpc>
                  <a:spcPct val="75000"/>
                </a:lnSpc>
                <a:spcBef>
                  <a:spcPts val="0"/>
                </a:spcBef>
                <a:spcAft>
                  <a:spcPts val="0"/>
                </a:spcAft>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endParaRPr/>
            </a:p>
          </p:txBody>
        </p:sp>
      </p:grpSp>
      <p:grpSp>
        <p:nvGrpSpPr>
          <p:cNvPr id="282" name="Shape 282"/>
          <p:cNvGrpSpPr/>
          <p:nvPr/>
        </p:nvGrpSpPr>
        <p:grpSpPr>
          <a:xfrm>
            <a:off x="635000" y="3340100"/>
            <a:ext cx="1269900" cy="1269900"/>
            <a:chOff x="0" y="0"/>
            <a:chExt cx="1269900" cy="1269900"/>
          </a:xfrm>
        </p:grpSpPr>
        <p:pic>
          <p:nvPicPr>
            <p:cNvPr id="283" name="Shape 283"/>
            <p:cNvPicPr preferRelativeResize="0"/>
            <p:nvPr/>
          </p:nvPicPr>
          <p:blipFill rotWithShape="1">
            <a:blip r:embed="rId4">
              <a:alphaModFix/>
            </a:blip>
            <a:srcRect/>
            <a:stretch/>
          </p:blipFill>
          <p:spPr>
            <a:xfrm>
              <a:off x="0" y="0"/>
              <a:ext cx="1269900" cy="1269900"/>
            </a:xfrm>
            <a:prstGeom prst="rect">
              <a:avLst/>
            </a:prstGeom>
            <a:noFill/>
            <a:ln>
              <a:noFill/>
            </a:ln>
          </p:spPr>
        </p:pic>
        <p:sp>
          <p:nvSpPr>
            <p:cNvPr id="284" name="Shape 284"/>
            <p:cNvSpPr/>
            <p:nvPr/>
          </p:nvSpPr>
          <p:spPr>
            <a:xfrm>
              <a:off x="88900" y="322579"/>
              <a:ext cx="1079400" cy="675600"/>
            </a:xfrm>
            <a:prstGeom prst="rect">
              <a:avLst/>
            </a:prstGeom>
            <a:noFill/>
            <a:ln>
              <a:noFill/>
            </a:ln>
          </p:spPr>
          <p:txBody>
            <a:bodyPr spcFirstLastPara="1" wrap="square" lIns="0" tIns="0" rIns="0" bIns="0" anchor="ctr" anchorCtr="0">
              <a:noAutofit/>
            </a:bodyPr>
            <a:lstStyle/>
            <a:p>
              <a:pPr marL="0" marR="0" lvl="0" indent="0" algn="ctr" rtl="0">
                <a:lnSpc>
                  <a:spcPct val="75000"/>
                </a:lnSpc>
                <a:spcBef>
                  <a:spcPts val="0"/>
                </a:spcBef>
                <a:spcAft>
                  <a:spcPts val="0"/>
                </a:spcAft>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endParaRPr/>
            </a:p>
          </p:txBody>
        </p:sp>
      </p:grpSp>
      <p:grpSp>
        <p:nvGrpSpPr>
          <p:cNvPr id="285" name="Shape 285"/>
          <p:cNvGrpSpPr/>
          <p:nvPr/>
        </p:nvGrpSpPr>
        <p:grpSpPr>
          <a:xfrm>
            <a:off x="2159000" y="3340100"/>
            <a:ext cx="1269900" cy="1269900"/>
            <a:chOff x="0" y="0"/>
            <a:chExt cx="1269900" cy="1269900"/>
          </a:xfrm>
        </p:grpSpPr>
        <p:pic>
          <p:nvPicPr>
            <p:cNvPr id="286" name="Shape 286"/>
            <p:cNvPicPr preferRelativeResize="0"/>
            <p:nvPr/>
          </p:nvPicPr>
          <p:blipFill rotWithShape="1">
            <a:blip r:embed="rId5">
              <a:alphaModFix/>
            </a:blip>
            <a:srcRect/>
            <a:stretch/>
          </p:blipFill>
          <p:spPr>
            <a:xfrm>
              <a:off x="0" y="0"/>
              <a:ext cx="1269900" cy="1269900"/>
            </a:xfrm>
            <a:prstGeom prst="rect">
              <a:avLst/>
            </a:prstGeom>
            <a:noFill/>
            <a:ln>
              <a:noFill/>
            </a:ln>
          </p:spPr>
        </p:pic>
        <p:sp>
          <p:nvSpPr>
            <p:cNvPr id="287" name="Shape 287"/>
            <p:cNvSpPr/>
            <p:nvPr/>
          </p:nvSpPr>
          <p:spPr>
            <a:xfrm>
              <a:off x="101600" y="335279"/>
              <a:ext cx="1079400" cy="675600"/>
            </a:xfrm>
            <a:prstGeom prst="rect">
              <a:avLst/>
            </a:prstGeom>
            <a:noFill/>
            <a:ln>
              <a:noFill/>
            </a:ln>
          </p:spPr>
          <p:txBody>
            <a:bodyPr spcFirstLastPara="1" wrap="square" lIns="0" tIns="0" rIns="0" bIns="0" anchor="ctr" anchorCtr="0">
              <a:noAutofit/>
            </a:bodyPr>
            <a:lstStyle/>
            <a:p>
              <a:pPr marL="0" marR="0" lvl="0" indent="0" algn="ctr" rtl="0">
                <a:lnSpc>
                  <a:spcPct val="75000"/>
                </a:lnSpc>
                <a:spcBef>
                  <a:spcPts val="0"/>
                </a:spcBef>
                <a:spcAft>
                  <a:spcPts val="0"/>
                </a:spcAft>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endParaRPr/>
            </a:p>
          </p:txBody>
        </p:sp>
      </p:grpSp>
      <p:grpSp>
        <p:nvGrpSpPr>
          <p:cNvPr id="288" name="Shape 288"/>
          <p:cNvGrpSpPr/>
          <p:nvPr/>
        </p:nvGrpSpPr>
        <p:grpSpPr>
          <a:xfrm>
            <a:off x="635000" y="4876800"/>
            <a:ext cx="1269900" cy="1269900"/>
            <a:chOff x="0" y="0"/>
            <a:chExt cx="1269900" cy="1269900"/>
          </a:xfrm>
        </p:grpSpPr>
        <p:pic>
          <p:nvPicPr>
            <p:cNvPr id="289" name="Shape 289"/>
            <p:cNvPicPr preferRelativeResize="0"/>
            <p:nvPr/>
          </p:nvPicPr>
          <p:blipFill rotWithShape="1">
            <a:blip r:embed="rId6">
              <a:alphaModFix/>
            </a:blip>
            <a:srcRect/>
            <a:stretch/>
          </p:blipFill>
          <p:spPr>
            <a:xfrm>
              <a:off x="0" y="0"/>
              <a:ext cx="1269900" cy="1269900"/>
            </a:xfrm>
            <a:prstGeom prst="rect">
              <a:avLst/>
            </a:prstGeom>
            <a:noFill/>
            <a:ln>
              <a:noFill/>
            </a:ln>
          </p:spPr>
        </p:pic>
        <p:sp>
          <p:nvSpPr>
            <p:cNvPr id="290" name="Shape 290"/>
            <p:cNvSpPr/>
            <p:nvPr/>
          </p:nvSpPr>
          <p:spPr>
            <a:xfrm>
              <a:off x="88900" y="322579"/>
              <a:ext cx="1079400" cy="675600"/>
            </a:xfrm>
            <a:prstGeom prst="rect">
              <a:avLst/>
            </a:prstGeom>
            <a:noFill/>
            <a:ln>
              <a:noFill/>
            </a:ln>
          </p:spPr>
          <p:txBody>
            <a:bodyPr spcFirstLastPara="1" wrap="square" lIns="0" tIns="0" rIns="0" bIns="0" anchor="ctr" anchorCtr="0">
              <a:noAutofit/>
            </a:bodyPr>
            <a:lstStyle/>
            <a:p>
              <a:pPr marL="0" marR="0" lvl="0" indent="0" algn="ctr" rtl="0">
                <a:lnSpc>
                  <a:spcPct val="75000"/>
                </a:lnSpc>
                <a:spcBef>
                  <a:spcPts val="0"/>
                </a:spcBef>
                <a:spcAft>
                  <a:spcPts val="0"/>
                </a:spcAft>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endParaRPr/>
            </a:p>
          </p:txBody>
        </p:sp>
      </p:grpSp>
      <p:grpSp>
        <p:nvGrpSpPr>
          <p:cNvPr id="291" name="Shape 291"/>
          <p:cNvGrpSpPr/>
          <p:nvPr/>
        </p:nvGrpSpPr>
        <p:grpSpPr>
          <a:xfrm>
            <a:off x="2159000" y="4876800"/>
            <a:ext cx="1269900" cy="1269900"/>
            <a:chOff x="0" y="0"/>
            <a:chExt cx="1269900" cy="1269900"/>
          </a:xfrm>
        </p:grpSpPr>
        <p:pic>
          <p:nvPicPr>
            <p:cNvPr id="292" name="Shape 292"/>
            <p:cNvPicPr preferRelativeResize="0"/>
            <p:nvPr/>
          </p:nvPicPr>
          <p:blipFill rotWithShape="1">
            <a:blip r:embed="rId7">
              <a:alphaModFix/>
            </a:blip>
            <a:srcRect/>
            <a:stretch/>
          </p:blipFill>
          <p:spPr>
            <a:xfrm>
              <a:off x="0" y="0"/>
              <a:ext cx="1269900" cy="1269900"/>
            </a:xfrm>
            <a:prstGeom prst="rect">
              <a:avLst/>
            </a:prstGeom>
            <a:noFill/>
            <a:ln>
              <a:noFill/>
            </a:ln>
          </p:spPr>
        </p:pic>
        <p:sp>
          <p:nvSpPr>
            <p:cNvPr id="293" name="Shape 293"/>
            <p:cNvSpPr/>
            <p:nvPr/>
          </p:nvSpPr>
          <p:spPr>
            <a:xfrm>
              <a:off x="101600" y="335279"/>
              <a:ext cx="1079400" cy="675600"/>
            </a:xfrm>
            <a:prstGeom prst="rect">
              <a:avLst/>
            </a:prstGeom>
            <a:noFill/>
            <a:ln>
              <a:noFill/>
            </a:ln>
          </p:spPr>
          <p:txBody>
            <a:bodyPr spcFirstLastPara="1" wrap="square" lIns="0" tIns="0" rIns="0" bIns="0" anchor="ctr" anchorCtr="0">
              <a:noAutofit/>
            </a:bodyPr>
            <a:lstStyle/>
            <a:p>
              <a:pPr marL="0" marR="0" lvl="0" indent="0" algn="ctr" rtl="0">
                <a:lnSpc>
                  <a:spcPct val="75000"/>
                </a:lnSpc>
                <a:spcBef>
                  <a:spcPts val="0"/>
                </a:spcBef>
                <a:spcAft>
                  <a:spcPts val="0"/>
                </a:spcAft>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endParaRPr/>
            </a:p>
          </p:txBody>
        </p:sp>
      </p:grpSp>
      <p:sp>
        <p:nvSpPr>
          <p:cNvPr id="294" name="Shape 294"/>
          <p:cNvSpPr/>
          <p:nvPr/>
        </p:nvSpPr>
        <p:spPr>
          <a:xfrm>
            <a:off x="8790781" y="1828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spcFirstLastPara="1" wrap="square" lIns="279400" tIns="279400" rIns="279400" bIns="279400" anchor="t" anchorCtr="0">
            <a:noAutofit/>
          </a:bodyPr>
          <a:lstStyle/>
          <a:p>
            <a:pPr marL="0" marR="0" lvl="0" indent="0" algn="l" rtl="0">
              <a:lnSpc>
                <a:spcPct val="133333"/>
              </a:lnSpc>
              <a:spcBef>
                <a:spcPts val="0"/>
              </a:spcBef>
              <a:spcAft>
                <a:spcPts val="0"/>
              </a:spcAft>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endParaRPr/>
          </a:p>
        </p:txBody>
      </p:sp>
      <p:grpSp>
        <p:nvGrpSpPr>
          <p:cNvPr id="295" name="Shape 295"/>
          <p:cNvGrpSpPr/>
          <p:nvPr/>
        </p:nvGrpSpPr>
        <p:grpSpPr>
          <a:xfrm>
            <a:off x="4051299" y="1828799"/>
            <a:ext cx="2031900" cy="2031900"/>
            <a:chOff x="0" y="0"/>
            <a:chExt cx="2031900" cy="2031900"/>
          </a:xfrm>
        </p:grpSpPr>
        <p:pic>
          <p:nvPicPr>
            <p:cNvPr id="296" name="Shape 296"/>
            <p:cNvPicPr preferRelativeResize="0"/>
            <p:nvPr/>
          </p:nvPicPr>
          <p:blipFill rotWithShape="1">
            <a:blip r:embed="rId8">
              <a:alphaModFix/>
            </a:blip>
            <a:srcRect/>
            <a:stretch/>
          </p:blipFill>
          <p:spPr>
            <a:xfrm>
              <a:off x="0" y="0"/>
              <a:ext cx="2031900" cy="2031900"/>
            </a:xfrm>
            <a:prstGeom prst="rect">
              <a:avLst/>
            </a:prstGeom>
            <a:noFill/>
            <a:ln>
              <a:noFill/>
            </a:ln>
          </p:spPr>
        </p:pic>
        <p:sp>
          <p:nvSpPr>
            <p:cNvPr id="297" name="Shape 297"/>
            <p:cNvSpPr/>
            <p:nvPr/>
          </p:nvSpPr>
          <p:spPr>
            <a:xfrm>
              <a:off x="165100" y="152400"/>
              <a:ext cx="1676400" cy="233700"/>
            </a:xfrm>
            <a:prstGeom prst="rect">
              <a:avLst/>
            </a:prstGeom>
            <a:noFill/>
            <a:ln>
              <a:noFill/>
            </a:ln>
          </p:spPr>
          <p:txBody>
            <a:bodyPr spcFirstLastPara="1" wrap="square" lIns="0" tIns="0" rIns="0" bIns="0" anchor="t" anchorCtr="0">
              <a:noAutofit/>
            </a:bodyPr>
            <a:lstStyle/>
            <a:p>
              <a:pPr marL="0" marR="0" lvl="0" indent="0" algn="l" rtl="0">
                <a:lnSpc>
                  <a:spcPct val="75000"/>
                </a:lnSpc>
                <a:spcBef>
                  <a:spcPts val="0"/>
                </a:spcBef>
                <a:spcAft>
                  <a:spcPts val="0"/>
                </a:spcAft>
                <a:buNone/>
              </a:pPr>
              <a:r>
                <a:rPr lang="en-US" sz="1800" b="1" i="0" u="none" strike="noStrike" cap="none">
                  <a:solidFill>
                    <a:srgbClr val="000000"/>
                  </a:solidFill>
                  <a:latin typeface="Arial"/>
                  <a:ea typeface="Arial"/>
                  <a:cs typeface="Arial"/>
                  <a:sym typeface="Arial"/>
                </a:rPr>
                <a:t>INSERT TERM</a:t>
              </a:r>
              <a:endParaRPr/>
            </a:p>
          </p:txBody>
        </p:sp>
        <p:sp>
          <p:nvSpPr>
            <p:cNvPr id="298" name="Shape 298"/>
            <p:cNvSpPr/>
            <p:nvPr/>
          </p:nvSpPr>
          <p:spPr>
            <a:xfrm>
              <a:off x="165100" y="419100"/>
              <a:ext cx="1676400" cy="1415100"/>
            </a:xfrm>
            <a:prstGeom prst="rect">
              <a:avLst/>
            </a:prstGeom>
            <a:noFill/>
            <a:ln>
              <a:noFill/>
            </a:ln>
          </p:spPr>
          <p:txBody>
            <a:bodyPr spcFirstLastPara="1" wrap="square" lIns="0" tIns="0" rIns="0" bIns="0" anchor="t" anchorCtr="0">
              <a:noAutofit/>
            </a:bodyPr>
            <a:lstStyle/>
            <a:p>
              <a:pPr marL="0" marR="0" lvl="0" indent="0" algn="l" rtl="0">
                <a:lnSpc>
                  <a:spcPct val="133333"/>
                </a:lnSpc>
                <a:spcBef>
                  <a:spcPts val="0"/>
                </a:spcBef>
                <a:spcAft>
                  <a:spcPts val="0"/>
                </a:spcAft>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grpSp>
        <p:nvGrpSpPr>
          <p:cNvPr id="299" name="Shape 299"/>
          <p:cNvGrpSpPr/>
          <p:nvPr/>
        </p:nvGrpSpPr>
        <p:grpSpPr>
          <a:xfrm>
            <a:off x="6362699" y="1828799"/>
            <a:ext cx="2031900" cy="2031900"/>
            <a:chOff x="0" y="0"/>
            <a:chExt cx="2031900" cy="2031900"/>
          </a:xfrm>
        </p:grpSpPr>
        <p:pic>
          <p:nvPicPr>
            <p:cNvPr id="300" name="Shape 300"/>
            <p:cNvPicPr preferRelativeResize="0"/>
            <p:nvPr/>
          </p:nvPicPr>
          <p:blipFill rotWithShape="1">
            <a:blip r:embed="rId9">
              <a:alphaModFix/>
            </a:blip>
            <a:srcRect/>
            <a:stretch/>
          </p:blipFill>
          <p:spPr>
            <a:xfrm>
              <a:off x="0" y="0"/>
              <a:ext cx="2031900" cy="2031900"/>
            </a:xfrm>
            <a:prstGeom prst="rect">
              <a:avLst/>
            </a:prstGeom>
            <a:noFill/>
            <a:ln>
              <a:noFill/>
            </a:ln>
          </p:spPr>
        </p:pic>
        <p:sp>
          <p:nvSpPr>
            <p:cNvPr id="301" name="Shape 301"/>
            <p:cNvSpPr/>
            <p:nvPr/>
          </p:nvSpPr>
          <p:spPr>
            <a:xfrm>
              <a:off x="177800" y="152400"/>
              <a:ext cx="1676400" cy="233700"/>
            </a:xfrm>
            <a:prstGeom prst="rect">
              <a:avLst/>
            </a:prstGeom>
            <a:noFill/>
            <a:ln>
              <a:noFill/>
            </a:ln>
          </p:spPr>
          <p:txBody>
            <a:bodyPr spcFirstLastPara="1" wrap="square" lIns="0" tIns="0" rIns="0" bIns="0" anchor="t" anchorCtr="0">
              <a:noAutofit/>
            </a:bodyPr>
            <a:lstStyle/>
            <a:p>
              <a:pPr marL="0" marR="0" lvl="0" indent="0" algn="l" rtl="0">
                <a:lnSpc>
                  <a:spcPct val="75000"/>
                </a:lnSpc>
                <a:spcBef>
                  <a:spcPts val="0"/>
                </a:spcBef>
                <a:spcAft>
                  <a:spcPts val="0"/>
                </a:spcAft>
                <a:buNone/>
              </a:pPr>
              <a:r>
                <a:rPr lang="en-US" sz="1800" b="1" i="0" u="none" strike="noStrike" cap="none">
                  <a:solidFill>
                    <a:srgbClr val="FFFFFF"/>
                  </a:solidFill>
                  <a:latin typeface="Arial"/>
                  <a:ea typeface="Arial"/>
                  <a:cs typeface="Arial"/>
                  <a:sym typeface="Arial"/>
                </a:rPr>
                <a:t>INSERT TERM</a:t>
              </a:r>
              <a:endParaRPr/>
            </a:p>
          </p:txBody>
        </p:sp>
        <p:sp>
          <p:nvSpPr>
            <p:cNvPr id="302" name="Shape 302"/>
            <p:cNvSpPr/>
            <p:nvPr/>
          </p:nvSpPr>
          <p:spPr>
            <a:xfrm>
              <a:off x="177800" y="419100"/>
              <a:ext cx="1676400" cy="1415100"/>
            </a:xfrm>
            <a:prstGeom prst="rect">
              <a:avLst/>
            </a:prstGeom>
            <a:noFill/>
            <a:ln>
              <a:noFill/>
            </a:ln>
          </p:spPr>
          <p:txBody>
            <a:bodyPr spcFirstLastPara="1" wrap="square" lIns="0" tIns="0" rIns="0" bIns="0" anchor="t" anchorCtr="0">
              <a:noAutofit/>
            </a:bodyPr>
            <a:lstStyle/>
            <a:p>
              <a:pPr marL="0" marR="0" lvl="0" indent="0" algn="l" rtl="0">
                <a:lnSpc>
                  <a:spcPct val="133333"/>
                </a:lnSpc>
                <a:spcBef>
                  <a:spcPts val="0"/>
                </a:spcBef>
                <a:spcAft>
                  <a:spcPts val="0"/>
                </a:spcAft>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grpSp>
        <p:nvGrpSpPr>
          <p:cNvPr id="303" name="Shape 303"/>
          <p:cNvGrpSpPr/>
          <p:nvPr/>
        </p:nvGrpSpPr>
        <p:grpSpPr>
          <a:xfrm>
            <a:off x="4051299" y="4114799"/>
            <a:ext cx="2031900" cy="2031900"/>
            <a:chOff x="0" y="0"/>
            <a:chExt cx="2031900" cy="2031900"/>
          </a:xfrm>
        </p:grpSpPr>
        <p:pic>
          <p:nvPicPr>
            <p:cNvPr id="304" name="Shape 304"/>
            <p:cNvPicPr preferRelativeResize="0"/>
            <p:nvPr/>
          </p:nvPicPr>
          <p:blipFill rotWithShape="1">
            <a:blip r:embed="rId10">
              <a:alphaModFix/>
            </a:blip>
            <a:srcRect/>
            <a:stretch/>
          </p:blipFill>
          <p:spPr>
            <a:xfrm>
              <a:off x="0" y="0"/>
              <a:ext cx="2031900" cy="2031900"/>
            </a:xfrm>
            <a:prstGeom prst="rect">
              <a:avLst/>
            </a:prstGeom>
            <a:noFill/>
            <a:ln>
              <a:noFill/>
            </a:ln>
          </p:spPr>
        </p:pic>
        <p:sp>
          <p:nvSpPr>
            <p:cNvPr id="305" name="Shape 305"/>
            <p:cNvSpPr/>
            <p:nvPr/>
          </p:nvSpPr>
          <p:spPr>
            <a:xfrm>
              <a:off x="165100" y="177800"/>
              <a:ext cx="1676400" cy="233700"/>
            </a:xfrm>
            <a:prstGeom prst="rect">
              <a:avLst/>
            </a:prstGeom>
            <a:noFill/>
            <a:ln>
              <a:noFill/>
            </a:ln>
          </p:spPr>
          <p:txBody>
            <a:bodyPr spcFirstLastPara="1" wrap="square" lIns="0" tIns="0" rIns="0" bIns="0" anchor="t" anchorCtr="0">
              <a:noAutofit/>
            </a:bodyPr>
            <a:lstStyle/>
            <a:p>
              <a:pPr marL="0" marR="0" lvl="0" indent="0" algn="l" rtl="0">
                <a:lnSpc>
                  <a:spcPct val="75000"/>
                </a:lnSpc>
                <a:spcBef>
                  <a:spcPts val="0"/>
                </a:spcBef>
                <a:spcAft>
                  <a:spcPts val="0"/>
                </a:spcAft>
                <a:buNone/>
              </a:pPr>
              <a:r>
                <a:rPr lang="en-US" sz="1800" b="1" i="0" u="none" strike="noStrike" cap="none">
                  <a:solidFill>
                    <a:srgbClr val="FFFFFF"/>
                  </a:solidFill>
                  <a:latin typeface="Arial"/>
                  <a:ea typeface="Arial"/>
                  <a:cs typeface="Arial"/>
                  <a:sym typeface="Arial"/>
                </a:rPr>
                <a:t>INSERT TERM</a:t>
              </a:r>
              <a:endParaRPr/>
            </a:p>
          </p:txBody>
        </p:sp>
        <p:sp>
          <p:nvSpPr>
            <p:cNvPr id="306" name="Shape 306"/>
            <p:cNvSpPr/>
            <p:nvPr/>
          </p:nvSpPr>
          <p:spPr>
            <a:xfrm>
              <a:off x="165100" y="444500"/>
              <a:ext cx="1676400" cy="1415100"/>
            </a:xfrm>
            <a:prstGeom prst="rect">
              <a:avLst/>
            </a:prstGeom>
            <a:noFill/>
            <a:ln>
              <a:noFill/>
            </a:ln>
          </p:spPr>
          <p:txBody>
            <a:bodyPr spcFirstLastPara="1" wrap="square" lIns="0" tIns="0" rIns="0" bIns="0" anchor="t" anchorCtr="0">
              <a:noAutofit/>
            </a:bodyPr>
            <a:lstStyle/>
            <a:p>
              <a:pPr marL="0" marR="0" lvl="0" indent="0" algn="l" rtl="0">
                <a:lnSpc>
                  <a:spcPct val="133333"/>
                </a:lnSpc>
                <a:spcBef>
                  <a:spcPts val="0"/>
                </a:spcBef>
                <a:spcAft>
                  <a:spcPts val="0"/>
                </a:spcAft>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grpSp>
        <p:nvGrpSpPr>
          <p:cNvPr id="307" name="Shape 307"/>
          <p:cNvGrpSpPr/>
          <p:nvPr/>
        </p:nvGrpSpPr>
        <p:grpSpPr>
          <a:xfrm>
            <a:off x="6362699" y="4114799"/>
            <a:ext cx="2031900" cy="2031900"/>
            <a:chOff x="0" y="0"/>
            <a:chExt cx="2031900" cy="2031900"/>
          </a:xfrm>
        </p:grpSpPr>
        <p:pic>
          <p:nvPicPr>
            <p:cNvPr id="308" name="Shape 308"/>
            <p:cNvPicPr preferRelativeResize="0"/>
            <p:nvPr/>
          </p:nvPicPr>
          <p:blipFill rotWithShape="1">
            <a:blip r:embed="rId11">
              <a:alphaModFix/>
            </a:blip>
            <a:srcRect/>
            <a:stretch/>
          </p:blipFill>
          <p:spPr>
            <a:xfrm>
              <a:off x="0" y="0"/>
              <a:ext cx="2031900" cy="2031900"/>
            </a:xfrm>
            <a:prstGeom prst="rect">
              <a:avLst/>
            </a:prstGeom>
            <a:noFill/>
            <a:ln>
              <a:noFill/>
            </a:ln>
          </p:spPr>
        </p:pic>
        <p:sp>
          <p:nvSpPr>
            <p:cNvPr id="309" name="Shape 309"/>
            <p:cNvSpPr/>
            <p:nvPr/>
          </p:nvSpPr>
          <p:spPr>
            <a:xfrm>
              <a:off x="177800" y="177800"/>
              <a:ext cx="1676400" cy="233700"/>
            </a:xfrm>
            <a:prstGeom prst="rect">
              <a:avLst/>
            </a:prstGeom>
            <a:noFill/>
            <a:ln>
              <a:noFill/>
            </a:ln>
          </p:spPr>
          <p:txBody>
            <a:bodyPr spcFirstLastPara="1" wrap="square" lIns="0" tIns="0" rIns="0" bIns="0" anchor="t" anchorCtr="0">
              <a:noAutofit/>
            </a:bodyPr>
            <a:lstStyle/>
            <a:p>
              <a:pPr marL="0" marR="0" lvl="0" indent="0" algn="l" rtl="0">
                <a:lnSpc>
                  <a:spcPct val="75000"/>
                </a:lnSpc>
                <a:spcBef>
                  <a:spcPts val="0"/>
                </a:spcBef>
                <a:spcAft>
                  <a:spcPts val="0"/>
                </a:spcAft>
                <a:buNone/>
              </a:pPr>
              <a:r>
                <a:rPr lang="en-US" sz="1800" b="1" i="0" u="none" strike="noStrike" cap="none">
                  <a:solidFill>
                    <a:srgbClr val="FFFFFF"/>
                  </a:solidFill>
                  <a:latin typeface="Arial"/>
                  <a:ea typeface="Arial"/>
                  <a:cs typeface="Arial"/>
                  <a:sym typeface="Arial"/>
                </a:rPr>
                <a:t>INSERT TERM</a:t>
              </a:r>
              <a:endParaRPr/>
            </a:p>
          </p:txBody>
        </p:sp>
        <p:sp>
          <p:nvSpPr>
            <p:cNvPr id="310" name="Shape 310"/>
            <p:cNvSpPr/>
            <p:nvPr/>
          </p:nvSpPr>
          <p:spPr>
            <a:xfrm>
              <a:off x="177800" y="444500"/>
              <a:ext cx="1676400" cy="1415100"/>
            </a:xfrm>
            <a:prstGeom prst="rect">
              <a:avLst/>
            </a:prstGeom>
            <a:noFill/>
            <a:ln>
              <a:noFill/>
            </a:ln>
          </p:spPr>
          <p:txBody>
            <a:bodyPr spcFirstLastPara="1" wrap="square" lIns="0" tIns="0" rIns="0" bIns="0" anchor="t" anchorCtr="0">
              <a:noAutofit/>
            </a:bodyPr>
            <a:lstStyle/>
            <a:p>
              <a:pPr marL="0" marR="0" lvl="0" indent="0" algn="l" rtl="0">
                <a:lnSpc>
                  <a:spcPct val="133333"/>
                </a:lnSpc>
                <a:spcBef>
                  <a:spcPts val="0"/>
                </a:spcBef>
                <a:spcAft>
                  <a:spcPts val="0"/>
                </a:spcAft>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sp>
        <p:nvSpPr>
          <p:cNvPr id="311" name="Shape 311"/>
          <p:cNvSpPr/>
          <p:nvPr/>
        </p:nvSpPr>
        <p:spPr>
          <a:xfrm>
            <a:off x="8790781" y="4114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spcFirstLastPara="1" wrap="square" lIns="279400" tIns="279400" rIns="279400" bIns="279400" anchor="t" anchorCtr="0">
            <a:noAutofit/>
          </a:bodyPr>
          <a:lstStyle/>
          <a:p>
            <a:pPr marL="0" marR="0" lvl="0" indent="0" algn="l" rtl="0">
              <a:lnSpc>
                <a:spcPct val="133333"/>
              </a:lnSpc>
              <a:spcBef>
                <a:spcPts val="0"/>
              </a:spcBef>
              <a:spcAft>
                <a:spcPts val="0"/>
              </a:spcAft>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cSld name="Activity">
    <p:spTree>
      <p:nvGrpSpPr>
        <p:cNvPr id="1" name="Shape 312"/>
        <p:cNvGrpSpPr/>
        <p:nvPr/>
      </p:nvGrpSpPr>
      <p:grpSpPr>
        <a:xfrm>
          <a:off x="0" y="0"/>
          <a:ext cx="0" cy="0"/>
          <a:chOff x="0" y="0"/>
          <a:chExt cx="0" cy="0"/>
        </a:xfrm>
      </p:grpSpPr>
      <p:cxnSp>
        <p:nvCxnSpPr>
          <p:cNvPr id="313" name="Shape 313"/>
          <p:cNvCxnSpPr/>
          <p:nvPr/>
        </p:nvCxnSpPr>
        <p:spPr>
          <a:xfrm>
            <a:off x="635000" y="635000"/>
            <a:ext cx="11734800" cy="0"/>
          </a:xfrm>
          <a:prstGeom prst="straightConnector1">
            <a:avLst/>
          </a:prstGeom>
          <a:noFill/>
          <a:ln>
            <a:noFill/>
          </a:ln>
        </p:spPr>
      </p:cxnSp>
      <p:cxnSp>
        <p:nvCxnSpPr>
          <p:cNvPr id="314" name="Shape 314"/>
          <p:cNvCxnSpPr/>
          <p:nvPr/>
        </p:nvCxnSpPr>
        <p:spPr>
          <a:xfrm>
            <a:off x="635000" y="1219200"/>
            <a:ext cx="11734800" cy="0"/>
          </a:xfrm>
          <a:prstGeom prst="straightConnector1">
            <a:avLst/>
          </a:prstGeom>
          <a:noFill/>
          <a:ln>
            <a:noFill/>
          </a:ln>
        </p:spPr>
      </p:cxnSp>
      <p:grpSp>
        <p:nvGrpSpPr>
          <p:cNvPr id="315" name="Shape 315"/>
          <p:cNvGrpSpPr/>
          <p:nvPr/>
        </p:nvGrpSpPr>
        <p:grpSpPr>
          <a:xfrm>
            <a:off x="1384300" y="3130550"/>
            <a:ext cx="1269900" cy="1269900"/>
            <a:chOff x="0" y="0"/>
            <a:chExt cx="1269900" cy="1269900"/>
          </a:xfrm>
        </p:grpSpPr>
        <p:pic>
          <p:nvPicPr>
            <p:cNvPr id="316" name="Shape 316"/>
            <p:cNvPicPr preferRelativeResize="0"/>
            <p:nvPr/>
          </p:nvPicPr>
          <p:blipFill rotWithShape="1">
            <a:blip r:embed="rId2">
              <a:alphaModFix/>
            </a:blip>
            <a:srcRect/>
            <a:stretch/>
          </p:blipFill>
          <p:spPr>
            <a:xfrm>
              <a:off x="0" y="0"/>
              <a:ext cx="1269900" cy="1269900"/>
            </a:xfrm>
            <a:prstGeom prst="rect">
              <a:avLst/>
            </a:prstGeom>
            <a:noFill/>
            <a:ln>
              <a:noFill/>
            </a:ln>
          </p:spPr>
        </p:pic>
        <p:sp>
          <p:nvSpPr>
            <p:cNvPr id="317" name="Shape 317"/>
            <p:cNvSpPr/>
            <p:nvPr/>
          </p:nvSpPr>
          <p:spPr>
            <a:xfrm>
              <a:off x="88900" y="543559"/>
              <a:ext cx="1079400" cy="233700"/>
            </a:xfrm>
            <a:prstGeom prst="rect">
              <a:avLst/>
            </a:prstGeom>
            <a:noFill/>
            <a:ln>
              <a:noFill/>
            </a:ln>
          </p:spPr>
          <p:txBody>
            <a:bodyPr spcFirstLastPara="1" wrap="square" lIns="0" tIns="0" rIns="0" bIns="0" anchor="ctr" anchorCtr="0">
              <a:noAutofit/>
            </a:bodyPr>
            <a:lstStyle/>
            <a:p>
              <a:pPr marL="0" marR="0" lvl="0" indent="0" algn="ctr" rtl="0">
                <a:lnSpc>
                  <a:spcPct val="75000"/>
                </a:lnSpc>
                <a:spcBef>
                  <a:spcPts val="0"/>
                </a:spcBef>
                <a:spcAft>
                  <a:spcPts val="0"/>
                </a:spcAft>
                <a:buNone/>
              </a:pPr>
              <a:r>
                <a:rPr lang="en-US" sz="1800" b="1" i="0" u="none" strike="noStrike" cap="none">
                  <a:solidFill>
                    <a:srgbClr val="FFFFFF"/>
                  </a:solidFill>
                  <a:latin typeface="Arial"/>
                  <a:ea typeface="Arial"/>
                  <a:cs typeface="Arial"/>
                  <a:sym typeface="Arial"/>
                </a:rPr>
                <a:t>EXERCISE</a:t>
              </a:r>
              <a:endParaRPr/>
            </a:p>
          </p:txBody>
        </p:sp>
      </p:grpSp>
      <p:cxnSp>
        <p:nvCxnSpPr>
          <p:cNvPr id="318" name="Shape 318"/>
          <p:cNvCxnSpPr/>
          <p:nvPr/>
        </p:nvCxnSpPr>
        <p:spPr>
          <a:xfrm rot="10800000" flipH="1">
            <a:off x="3911600" y="3243397"/>
            <a:ext cx="3735000" cy="300"/>
          </a:xfrm>
          <a:prstGeom prst="straightConnector1">
            <a:avLst/>
          </a:prstGeom>
          <a:noFill/>
          <a:ln>
            <a:noFill/>
          </a:ln>
        </p:spPr>
      </p:cxnSp>
      <p:cxnSp>
        <p:nvCxnSpPr>
          <p:cNvPr id="319" name="Shape 319"/>
          <p:cNvCxnSpPr/>
          <p:nvPr/>
        </p:nvCxnSpPr>
        <p:spPr>
          <a:xfrm rot="10800000" flipH="1">
            <a:off x="3911600" y="5381315"/>
            <a:ext cx="3735000" cy="300"/>
          </a:xfrm>
          <a:prstGeom prst="straightConnector1">
            <a:avLst/>
          </a:prstGeom>
          <a:noFill/>
          <a:ln>
            <a:noFill/>
          </a:ln>
        </p:spPr>
      </p:cxnSp>
      <p:sp>
        <p:nvSpPr>
          <p:cNvPr id="320" name="Shape 320"/>
          <p:cNvSpPr/>
          <p:nvPr/>
        </p:nvSpPr>
        <p:spPr>
          <a:xfrm>
            <a:off x="3911600" y="2989696"/>
            <a:ext cx="3733800" cy="254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Arial"/>
                <a:ea typeface="Arial"/>
                <a:cs typeface="Arial"/>
                <a:sym typeface="Arial"/>
              </a:rPr>
              <a:t>TIMING</a:t>
            </a:r>
            <a:endParaRPr/>
          </a:p>
        </p:txBody>
      </p:sp>
      <p:sp>
        <p:nvSpPr>
          <p:cNvPr id="321" name="Shape 321"/>
          <p:cNvSpPr/>
          <p:nvPr/>
        </p:nvSpPr>
        <p:spPr>
          <a:xfrm>
            <a:off x="3911600" y="5114914"/>
            <a:ext cx="3733800" cy="254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Arial"/>
                <a:ea typeface="Arial"/>
                <a:cs typeface="Arial"/>
                <a:sym typeface="Arial"/>
              </a:rPr>
              <a:t>DELIVERABLE</a:t>
            </a:r>
            <a:endParaRPr/>
          </a:p>
        </p:txBody>
      </p:sp>
      <p:cxnSp>
        <p:nvCxnSpPr>
          <p:cNvPr id="322" name="Shape 322"/>
          <p:cNvCxnSpPr/>
          <p:nvPr/>
        </p:nvCxnSpPr>
        <p:spPr>
          <a:xfrm rot="10800000" flipH="1">
            <a:off x="3911600" y="2223000"/>
            <a:ext cx="3735000" cy="300"/>
          </a:xfrm>
          <a:prstGeom prst="straightConnector1">
            <a:avLst/>
          </a:prstGeom>
          <a:noFill/>
          <a:ln>
            <a:noFill/>
          </a:ln>
        </p:spPr>
      </p:cxnSp>
      <p:sp>
        <p:nvSpPr>
          <p:cNvPr id="323" name="Shape 323"/>
          <p:cNvSpPr/>
          <p:nvPr/>
        </p:nvSpPr>
        <p:spPr>
          <a:xfrm>
            <a:off x="3911600" y="1969299"/>
            <a:ext cx="3733800" cy="254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Arial"/>
                <a:ea typeface="Arial"/>
                <a:cs typeface="Arial"/>
                <a:sym typeface="Arial"/>
              </a:rPr>
              <a:t>KEY OBJECTIVE(S)</a:t>
            </a:r>
            <a:endParaRPr/>
          </a:p>
        </p:txBody>
      </p:sp>
      <p:cxnSp>
        <p:nvCxnSpPr>
          <p:cNvPr id="324" name="Shape 324"/>
          <p:cNvCxnSpPr/>
          <p:nvPr/>
        </p:nvCxnSpPr>
        <p:spPr>
          <a:xfrm rot="10800000">
            <a:off x="3225800" y="1803738"/>
            <a:ext cx="0" cy="4430400"/>
          </a:xfrm>
          <a:prstGeom prst="straightConnector1">
            <a:avLst/>
          </a:prstGeom>
          <a:noFill/>
          <a:ln w="12700" cap="flat" cmpd="sng">
            <a:solidFill>
              <a:srgbClr val="EAEAEA"/>
            </a:solidFill>
            <a:prstDash val="solid"/>
            <a:miter lim="8000"/>
            <a:headEnd type="none" w="med" len="med"/>
            <a:tailEnd type="none" w="med" len="med"/>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cSld name="Q&amp;A">
    <p:bg>
      <p:bgPr>
        <a:solidFill>
          <a:srgbClr val="FFDB00"/>
        </a:solidFill>
        <a:effectLst/>
      </p:bgPr>
    </p:bg>
    <p:spTree>
      <p:nvGrpSpPr>
        <p:cNvPr id="1" name="Shape 325"/>
        <p:cNvGrpSpPr/>
        <p:nvPr/>
      </p:nvGrpSpPr>
      <p:grpSpPr>
        <a:xfrm>
          <a:off x="0" y="0"/>
          <a:ext cx="0" cy="0"/>
          <a:chOff x="0" y="0"/>
          <a:chExt cx="0" cy="0"/>
        </a:xfrm>
      </p:grpSpPr>
      <p:cxnSp>
        <p:nvCxnSpPr>
          <p:cNvPr id="326" name="Shape 326"/>
          <p:cNvCxnSpPr/>
          <p:nvPr/>
        </p:nvCxnSpPr>
        <p:spPr>
          <a:xfrm>
            <a:off x="635000" y="635000"/>
            <a:ext cx="11734800" cy="0"/>
          </a:xfrm>
          <a:prstGeom prst="straightConnector1">
            <a:avLst/>
          </a:prstGeom>
          <a:noFill/>
          <a:ln w="9525" cap="flat" cmpd="sng">
            <a:solidFill>
              <a:srgbClr val="FFFFFF"/>
            </a:solidFill>
            <a:prstDash val="solid"/>
            <a:miter lim="8000"/>
            <a:headEnd type="none" w="med" len="med"/>
            <a:tailEnd type="none" w="med" len="med"/>
          </a:ln>
        </p:spPr>
      </p:cxnSp>
      <p:cxnSp>
        <p:nvCxnSpPr>
          <p:cNvPr id="327" name="Shape 327"/>
          <p:cNvCxnSpPr/>
          <p:nvPr/>
        </p:nvCxnSpPr>
        <p:spPr>
          <a:xfrm>
            <a:off x="635000" y="1219200"/>
            <a:ext cx="11734800" cy="0"/>
          </a:xfrm>
          <a:prstGeom prst="straightConnector1">
            <a:avLst/>
          </a:prstGeom>
          <a:noFill/>
          <a:ln w="9525" cap="flat" cmpd="sng">
            <a:solidFill>
              <a:srgbClr val="FFFFFF"/>
            </a:solidFill>
            <a:prstDash val="solid"/>
            <a:miter lim="8000"/>
            <a:headEnd type="none" w="med" len="med"/>
            <a:tailEnd type="none" w="med" len="med"/>
          </a:ln>
        </p:spPr>
      </p:cxnSp>
      <p:sp>
        <p:nvSpPr>
          <p:cNvPr id="328" name="Shape 328"/>
          <p:cNvSpPr/>
          <p:nvPr/>
        </p:nvSpPr>
        <p:spPr>
          <a:xfrm>
            <a:off x="635000" y="1473200"/>
            <a:ext cx="11734800" cy="1460400"/>
          </a:xfrm>
          <a:prstGeom prst="rect">
            <a:avLst/>
          </a:prstGeom>
          <a:noFill/>
          <a:ln>
            <a:noFill/>
          </a:ln>
        </p:spPr>
        <p:txBody>
          <a:bodyPr spcFirstLastPara="1" wrap="square" lIns="0" tIns="0" rIns="0" bIns="0" anchor="t" anchorCtr="0">
            <a:noAutofit/>
          </a:bodyPr>
          <a:lstStyle/>
          <a:p>
            <a:pPr marL="0" marR="0" lvl="0" indent="0" algn="l" rtl="0">
              <a:lnSpc>
                <a:spcPct val="88333"/>
              </a:lnSpc>
              <a:spcBef>
                <a:spcPts val="0"/>
              </a:spcBef>
              <a:spcAft>
                <a:spcPts val="0"/>
              </a:spcAft>
              <a:buNone/>
            </a:pPr>
            <a:r>
              <a:rPr lang="en-US" sz="12000" b="1" i="0" u="none" strike="noStrike" cap="none">
                <a:solidFill>
                  <a:srgbClr val="FFFFFF"/>
                </a:solidFill>
                <a:latin typeface="Arial"/>
                <a:ea typeface="Arial"/>
                <a:cs typeface="Arial"/>
                <a:sym typeface="Arial"/>
              </a:rPr>
              <a:t>Q&amp;A</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cSld name="Exit Tickets">
    <p:bg>
      <p:bgPr>
        <a:solidFill>
          <a:srgbClr val="FFAFC0"/>
        </a:solidFill>
        <a:effectLst/>
      </p:bgPr>
    </p:bg>
    <p:spTree>
      <p:nvGrpSpPr>
        <p:cNvPr id="1" name="Shape 329"/>
        <p:cNvGrpSpPr/>
        <p:nvPr/>
      </p:nvGrpSpPr>
      <p:grpSpPr>
        <a:xfrm>
          <a:off x="0" y="0"/>
          <a:ext cx="0" cy="0"/>
          <a:chOff x="0" y="0"/>
          <a:chExt cx="0" cy="0"/>
        </a:xfrm>
      </p:grpSpPr>
      <p:cxnSp>
        <p:nvCxnSpPr>
          <p:cNvPr id="330" name="Shape 330"/>
          <p:cNvCxnSpPr/>
          <p:nvPr/>
        </p:nvCxnSpPr>
        <p:spPr>
          <a:xfrm>
            <a:off x="635000" y="635000"/>
            <a:ext cx="11734800" cy="0"/>
          </a:xfrm>
          <a:prstGeom prst="straightConnector1">
            <a:avLst/>
          </a:prstGeom>
          <a:noFill/>
          <a:ln w="9525" cap="flat" cmpd="sng">
            <a:solidFill>
              <a:srgbClr val="FFFFFF"/>
            </a:solidFill>
            <a:prstDash val="solid"/>
            <a:miter lim="8000"/>
            <a:headEnd type="none" w="med" len="med"/>
            <a:tailEnd type="none" w="med" len="med"/>
          </a:ln>
        </p:spPr>
      </p:cxnSp>
      <p:cxnSp>
        <p:nvCxnSpPr>
          <p:cNvPr id="331" name="Shape 331"/>
          <p:cNvCxnSpPr/>
          <p:nvPr/>
        </p:nvCxnSpPr>
        <p:spPr>
          <a:xfrm>
            <a:off x="635000" y="1219200"/>
            <a:ext cx="11734800" cy="0"/>
          </a:xfrm>
          <a:prstGeom prst="straightConnector1">
            <a:avLst/>
          </a:prstGeom>
          <a:noFill/>
          <a:ln w="9525" cap="flat" cmpd="sng">
            <a:solidFill>
              <a:srgbClr val="FFFFFF"/>
            </a:solidFill>
            <a:prstDash val="solid"/>
            <a:miter lim="8000"/>
            <a:headEnd type="none" w="med" len="med"/>
            <a:tailEnd type="none" w="med" len="med"/>
          </a:ln>
        </p:spPr>
      </p:cxnSp>
      <p:sp>
        <p:nvSpPr>
          <p:cNvPr id="332" name="Shape 332"/>
          <p:cNvSpPr/>
          <p:nvPr/>
        </p:nvSpPr>
        <p:spPr>
          <a:xfrm>
            <a:off x="635000" y="1473200"/>
            <a:ext cx="11734800" cy="1460400"/>
          </a:xfrm>
          <a:prstGeom prst="rect">
            <a:avLst/>
          </a:prstGeom>
          <a:noFill/>
          <a:ln>
            <a:noFill/>
          </a:ln>
        </p:spPr>
        <p:txBody>
          <a:bodyPr spcFirstLastPara="1" wrap="square" lIns="0" tIns="0" rIns="0" bIns="0" anchor="t" anchorCtr="0">
            <a:noAutofit/>
          </a:bodyPr>
          <a:lstStyle/>
          <a:p>
            <a:pPr marL="0" marR="0" lvl="0" indent="0" algn="l" rtl="0">
              <a:lnSpc>
                <a:spcPct val="88333"/>
              </a:lnSpc>
              <a:spcBef>
                <a:spcPts val="0"/>
              </a:spcBef>
              <a:spcAft>
                <a:spcPts val="0"/>
              </a:spcAft>
              <a:buNone/>
            </a:pPr>
            <a:r>
              <a:rPr lang="en-US" sz="12000" b="1" i="0" u="none" strike="noStrike" cap="none">
                <a:solidFill>
                  <a:srgbClr val="FFFFFF"/>
                </a:solidFill>
                <a:latin typeface="Arial"/>
                <a:ea typeface="Arial"/>
                <a:cs typeface="Arial"/>
                <a:sym typeface="Arial"/>
              </a:rPr>
              <a:t>EXIT TICKETS</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cSld name="Blank">
    <p:spTree>
      <p:nvGrpSpPr>
        <p:cNvPr id="1" name="Shape 333"/>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cSld name="Activity copy">
    <p:spTree>
      <p:nvGrpSpPr>
        <p:cNvPr id="1" name="Shape 334"/>
        <p:cNvGrpSpPr/>
        <p:nvPr/>
      </p:nvGrpSpPr>
      <p:grpSpPr>
        <a:xfrm>
          <a:off x="0" y="0"/>
          <a:ext cx="0" cy="0"/>
          <a:chOff x="0" y="0"/>
          <a:chExt cx="0" cy="0"/>
        </a:xfrm>
      </p:grpSpPr>
      <p:cxnSp>
        <p:nvCxnSpPr>
          <p:cNvPr id="335" name="Shape 335"/>
          <p:cNvCxnSpPr/>
          <p:nvPr/>
        </p:nvCxnSpPr>
        <p:spPr>
          <a:xfrm>
            <a:off x="635000" y="635000"/>
            <a:ext cx="11734800" cy="0"/>
          </a:xfrm>
          <a:prstGeom prst="straightConnector1">
            <a:avLst/>
          </a:prstGeom>
          <a:noFill/>
          <a:ln>
            <a:noFill/>
          </a:ln>
        </p:spPr>
      </p:cxnSp>
      <p:cxnSp>
        <p:nvCxnSpPr>
          <p:cNvPr id="336" name="Shape 336"/>
          <p:cNvCxnSpPr/>
          <p:nvPr/>
        </p:nvCxnSpPr>
        <p:spPr>
          <a:xfrm>
            <a:off x="635000" y="1219200"/>
            <a:ext cx="11734800" cy="0"/>
          </a:xfrm>
          <a:prstGeom prst="straightConnector1">
            <a:avLst/>
          </a:prstGeom>
          <a:noFill/>
          <a:ln>
            <a:noFill/>
          </a:ln>
        </p:spPr>
      </p:cxnSp>
      <p:grpSp>
        <p:nvGrpSpPr>
          <p:cNvPr id="337" name="Shape 337"/>
          <p:cNvGrpSpPr/>
          <p:nvPr/>
        </p:nvGrpSpPr>
        <p:grpSpPr>
          <a:xfrm>
            <a:off x="1384300" y="3130550"/>
            <a:ext cx="1269900" cy="1269900"/>
            <a:chOff x="0" y="0"/>
            <a:chExt cx="1269900" cy="1269900"/>
          </a:xfrm>
        </p:grpSpPr>
        <p:pic>
          <p:nvPicPr>
            <p:cNvPr id="338" name="Shape 338"/>
            <p:cNvPicPr preferRelativeResize="0"/>
            <p:nvPr/>
          </p:nvPicPr>
          <p:blipFill rotWithShape="1">
            <a:blip r:embed="rId2">
              <a:alphaModFix/>
            </a:blip>
            <a:srcRect/>
            <a:stretch/>
          </p:blipFill>
          <p:spPr>
            <a:xfrm>
              <a:off x="0" y="0"/>
              <a:ext cx="1269900" cy="1269900"/>
            </a:xfrm>
            <a:prstGeom prst="rect">
              <a:avLst/>
            </a:prstGeom>
            <a:noFill/>
            <a:ln>
              <a:noFill/>
            </a:ln>
          </p:spPr>
        </p:pic>
        <p:sp>
          <p:nvSpPr>
            <p:cNvPr id="339" name="Shape 339"/>
            <p:cNvSpPr/>
            <p:nvPr/>
          </p:nvSpPr>
          <p:spPr>
            <a:xfrm>
              <a:off x="88900" y="543559"/>
              <a:ext cx="1079400" cy="233700"/>
            </a:xfrm>
            <a:prstGeom prst="rect">
              <a:avLst/>
            </a:prstGeom>
            <a:noFill/>
            <a:ln>
              <a:noFill/>
            </a:ln>
          </p:spPr>
          <p:txBody>
            <a:bodyPr spcFirstLastPara="1" wrap="square" lIns="0" tIns="0" rIns="0" bIns="0" anchor="ctr" anchorCtr="0">
              <a:noAutofit/>
            </a:bodyPr>
            <a:lstStyle/>
            <a:p>
              <a:pPr marL="0" marR="0" lvl="0" indent="0" algn="ctr" rtl="0">
                <a:lnSpc>
                  <a:spcPct val="75000"/>
                </a:lnSpc>
                <a:spcBef>
                  <a:spcPts val="0"/>
                </a:spcBef>
                <a:spcAft>
                  <a:spcPts val="0"/>
                </a:spcAft>
                <a:buNone/>
              </a:pPr>
              <a:r>
                <a:rPr lang="en-US" sz="1800" b="1" i="0" u="none" strike="noStrike" cap="none">
                  <a:solidFill>
                    <a:srgbClr val="FFFFFF"/>
                  </a:solidFill>
                  <a:latin typeface="Arial"/>
                  <a:ea typeface="Arial"/>
                  <a:cs typeface="Arial"/>
                  <a:sym typeface="Arial"/>
                </a:rPr>
                <a:t>EXERCISE</a:t>
              </a:r>
              <a:endParaRPr/>
            </a:p>
          </p:txBody>
        </p:sp>
      </p:grpSp>
      <p:cxnSp>
        <p:nvCxnSpPr>
          <p:cNvPr id="340" name="Shape 340"/>
          <p:cNvCxnSpPr/>
          <p:nvPr/>
        </p:nvCxnSpPr>
        <p:spPr>
          <a:xfrm rot="10800000">
            <a:off x="3225800" y="1803738"/>
            <a:ext cx="0" cy="4430400"/>
          </a:xfrm>
          <a:prstGeom prst="straightConnector1">
            <a:avLst/>
          </a:prstGeom>
          <a:noFill/>
          <a:ln w="12700" cap="flat" cmpd="sng">
            <a:solidFill>
              <a:srgbClr val="EAEAEA"/>
            </a:solidFill>
            <a:prstDash val="solid"/>
            <a:miter lim="8000"/>
            <a:headEnd type="none" w="med" len="med"/>
            <a:tailEnd type="none" w="med" len="med"/>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cSld name="Case Study">
    <p:spTree>
      <p:nvGrpSpPr>
        <p:cNvPr id="1" name="Shape 341"/>
        <p:cNvGrpSpPr/>
        <p:nvPr/>
      </p:nvGrpSpPr>
      <p:grpSpPr>
        <a:xfrm>
          <a:off x="0" y="0"/>
          <a:ext cx="0" cy="0"/>
          <a:chOff x="0" y="0"/>
          <a:chExt cx="0" cy="0"/>
        </a:xfrm>
      </p:grpSpPr>
      <p:cxnSp>
        <p:nvCxnSpPr>
          <p:cNvPr id="342" name="Shape 342"/>
          <p:cNvCxnSpPr/>
          <p:nvPr/>
        </p:nvCxnSpPr>
        <p:spPr>
          <a:xfrm>
            <a:off x="635000" y="635000"/>
            <a:ext cx="11734800" cy="0"/>
          </a:xfrm>
          <a:prstGeom prst="straightConnector1">
            <a:avLst/>
          </a:prstGeom>
          <a:noFill/>
          <a:ln>
            <a:noFill/>
          </a:ln>
        </p:spPr>
      </p:cxnSp>
      <p:cxnSp>
        <p:nvCxnSpPr>
          <p:cNvPr id="343" name="Shape 343"/>
          <p:cNvCxnSpPr/>
          <p:nvPr/>
        </p:nvCxnSpPr>
        <p:spPr>
          <a:xfrm>
            <a:off x="635000" y="1219200"/>
            <a:ext cx="11734800" cy="0"/>
          </a:xfrm>
          <a:prstGeom prst="straightConnector1">
            <a:avLst/>
          </a:prstGeom>
          <a:noFill/>
          <a:ln>
            <a:noFill/>
          </a:ln>
        </p:spPr>
      </p:cxnSp>
      <p:cxnSp>
        <p:nvCxnSpPr>
          <p:cNvPr id="344" name="Shape 344"/>
          <p:cNvCxnSpPr/>
          <p:nvPr/>
        </p:nvCxnSpPr>
        <p:spPr>
          <a:xfrm rot="10800000" flipH="1">
            <a:off x="8623300" y="2781000"/>
            <a:ext cx="3735000" cy="300"/>
          </a:xfrm>
          <a:prstGeom prst="straightConnector1">
            <a:avLst/>
          </a:prstGeom>
          <a:noFill/>
          <a:ln>
            <a:noFill/>
          </a:ln>
        </p:spPr>
      </p:cxnSp>
      <p:cxnSp>
        <p:nvCxnSpPr>
          <p:cNvPr id="345" name="Shape 345"/>
          <p:cNvCxnSpPr/>
          <p:nvPr/>
        </p:nvCxnSpPr>
        <p:spPr>
          <a:xfrm rot="10800000" flipH="1">
            <a:off x="635000" y="2781001"/>
            <a:ext cx="7742700" cy="300"/>
          </a:xfrm>
          <a:prstGeom prst="straightConnector1">
            <a:avLst/>
          </a:prstGeom>
          <a:noFill/>
          <a:ln>
            <a:noFill/>
          </a:ln>
        </p:spPr>
      </p:cxnSp>
      <p:sp>
        <p:nvSpPr>
          <p:cNvPr id="346" name="Shape 346"/>
          <p:cNvSpPr/>
          <p:nvPr/>
        </p:nvSpPr>
        <p:spPr>
          <a:xfrm>
            <a:off x="635000" y="2387600"/>
            <a:ext cx="3733800" cy="254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Arial"/>
                <a:ea typeface="Arial"/>
                <a:cs typeface="Arial"/>
                <a:sym typeface="Arial"/>
              </a:rPr>
              <a:t>SUMMARY</a:t>
            </a:r>
            <a:endParaRPr/>
          </a:p>
        </p:txBody>
      </p:sp>
      <p:sp>
        <p:nvSpPr>
          <p:cNvPr id="347" name="Shape 347"/>
          <p:cNvSpPr/>
          <p:nvPr/>
        </p:nvSpPr>
        <p:spPr>
          <a:xfrm>
            <a:off x="8636000" y="2387600"/>
            <a:ext cx="3733800" cy="254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Arial"/>
                <a:ea typeface="Arial"/>
                <a:cs typeface="Arial"/>
                <a:sym typeface="Arial"/>
              </a:rPr>
              <a:t>KEY CHALLENGE / QUESTION</a:t>
            </a:r>
            <a:endParaRPr/>
          </a:p>
        </p:txBody>
      </p:sp>
      <p:sp>
        <p:nvSpPr>
          <p:cNvPr id="348" name="Shape 348"/>
          <p:cNvSpPr txBox="1">
            <a:spLocks noGrp="1"/>
          </p:cNvSpPr>
          <p:nvPr>
            <p:ph type="sldNum" idx="12"/>
          </p:nvPr>
        </p:nvSpPr>
        <p:spPr>
          <a:xfrm>
            <a:off x="12014200" y="739139"/>
            <a:ext cx="345900" cy="426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buNone/>
              <a:defRPr/>
            </a:lvl1pPr>
            <a:lvl2pPr marL="0" marR="0" lvl="1" indent="0" algn="l" rtl="0">
              <a:lnSpc>
                <a:spcPct val="100000"/>
              </a:lnSpc>
              <a:spcBef>
                <a:spcPts val="0"/>
              </a:spcBef>
              <a:buNone/>
              <a:defRPr/>
            </a:lvl2pPr>
            <a:lvl3pPr marL="0" marR="0" lvl="2" indent="0" algn="l" rtl="0">
              <a:lnSpc>
                <a:spcPct val="100000"/>
              </a:lnSpc>
              <a:spcBef>
                <a:spcPts val="0"/>
              </a:spcBef>
              <a:buNone/>
              <a:defRPr/>
            </a:lvl3pPr>
            <a:lvl4pPr marL="0" marR="0" lvl="3" indent="0" algn="l" rtl="0">
              <a:lnSpc>
                <a:spcPct val="100000"/>
              </a:lnSpc>
              <a:spcBef>
                <a:spcPts val="0"/>
              </a:spcBef>
              <a:buNone/>
              <a:defRPr/>
            </a:lvl4pPr>
            <a:lvl5pPr marL="0" marR="0" lvl="4" indent="0" algn="l" rtl="0">
              <a:lnSpc>
                <a:spcPct val="100000"/>
              </a:lnSpc>
              <a:spcBef>
                <a:spcPts val="0"/>
              </a:spcBef>
              <a:buNone/>
              <a:defRPr/>
            </a:lvl5pPr>
            <a:lvl6pPr marL="0" marR="0" lvl="5" indent="0" algn="l" rtl="0">
              <a:lnSpc>
                <a:spcPct val="100000"/>
              </a:lnSpc>
              <a:spcBef>
                <a:spcPts val="0"/>
              </a:spcBef>
              <a:buNone/>
              <a:defRPr/>
            </a:lvl6pPr>
            <a:lvl7pPr marL="0" marR="0" lvl="6" indent="0" algn="l" rtl="0">
              <a:lnSpc>
                <a:spcPct val="100000"/>
              </a:lnSpc>
              <a:spcBef>
                <a:spcPts val="0"/>
              </a:spcBef>
              <a:buNone/>
              <a:defRPr/>
            </a:lvl7pPr>
            <a:lvl8pPr marL="0" marR="0" lvl="7" indent="0" algn="l" rtl="0">
              <a:lnSpc>
                <a:spcPct val="100000"/>
              </a:lnSpc>
              <a:spcBef>
                <a:spcPts val="0"/>
              </a:spcBef>
              <a:buNone/>
              <a:defRPr/>
            </a:lvl8pPr>
            <a:lvl9pPr marL="0" marR="0" lvl="8" indent="0" algn="l" rtl="0">
              <a:lnSpc>
                <a:spcPct val="100000"/>
              </a:lnSpc>
              <a:spcBef>
                <a:spcPts val="0"/>
              </a:spcBef>
              <a:buNone/>
              <a:defRPr/>
            </a:lvl9pPr>
          </a:lstStyle>
          <a:p>
            <a:pPr marL="0" lvl="0" indent="-88900">
              <a:spcBef>
                <a:spcPts val="0"/>
              </a:spcBef>
              <a:spcAft>
                <a:spcPts val="0"/>
              </a:spcAft>
              <a:buSzPts val="1400"/>
              <a:buChar char="●"/>
            </a:pPr>
            <a:endParaRPr/>
          </a:p>
          <a:p>
            <a:pPr marL="0" lvl="1" indent="139700">
              <a:spcBef>
                <a:spcPts val="0"/>
              </a:spcBef>
              <a:spcAft>
                <a:spcPts val="0"/>
              </a:spcAft>
              <a:buSzPts val="1400"/>
              <a:buChar char="○"/>
            </a:pPr>
            <a:endParaRPr/>
          </a:p>
          <a:p>
            <a:pPr marL="0" lvl="2" indent="368300">
              <a:spcBef>
                <a:spcPts val="0"/>
              </a:spcBef>
              <a:spcAft>
                <a:spcPts val="0"/>
              </a:spcAft>
              <a:buSzPts val="1400"/>
              <a:buChar char="■"/>
            </a:pPr>
            <a:endParaRPr/>
          </a:p>
          <a:p>
            <a:pPr marL="0" lvl="3" indent="596900">
              <a:spcBef>
                <a:spcPts val="0"/>
              </a:spcBef>
              <a:spcAft>
                <a:spcPts val="0"/>
              </a:spcAft>
              <a:buSzPts val="1400"/>
              <a:buChar char="●"/>
            </a:pPr>
            <a:endParaRPr/>
          </a:p>
          <a:p>
            <a:pPr marL="0" lvl="4" indent="825500">
              <a:spcBef>
                <a:spcPts val="0"/>
              </a:spcBef>
              <a:spcAft>
                <a:spcPts val="0"/>
              </a:spcAft>
              <a:buSzPts val="1400"/>
              <a:buChar char="○"/>
            </a:pPr>
            <a:endParaRPr/>
          </a:p>
          <a:p>
            <a:pPr marL="0" lvl="5" indent="1054100">
              <a:spcBef>
                <a:spcPts val="0"/>
              </a:spcBef>
              <a:spcAft>
                <a:spcPts val="0"/>
              </a:spcAft>
              <a:buSzPts val="1400"/>
              <a:buChar char="■"/>
            </a:pPr>
            <a:endParaRPr/>
          </a:p>
          <a:p>
            <a:pPr marL="0" lvl="6" indent="1282700">
              <a:spcBef>
                <a:spcPts val="0"/>
              </a:spcBef>
              <a:spcAft>
                <a:spcPts val="0"/>
              </a:spcAft>
              <a:buSzPts val="1400"/>
              <a:buChar char="●"/>
            </a:pPr>
            <a:endParaRPr/>
          </a:p>
          <a:p>
            <a:pPr marL="0" lvl="7" indent="1511300">
              <a:spcBef>
                <a:spcPts val="0"/>
              </a:spcBef>
              <a:spcAft>
                <a:spcPts val="0"/>
              </a:spcAft>
              <a:buSzPts val="1400"/>
              <a:buChar char="○"/>
            </a:pPr>
            <a:endParaRPr/>
          </a:p>
          <a:p>
            <a:pPr marL="0" lvl="8" indent="1739900">
              <a:spcBef>
                <a:spcPts val="0"/>
              </a:spcBef>
              <a:spcAft>
                <a:spcPts val="0"/>
              </a:spcAft>
              <a:buSzPts val="1400"/>
              <a:buChar char="■"/>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cSld name="Exercise">
    <p:spTree>
      <p:nvGrpSpPr>
        <p:cNvPr id="1"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rot="10800000" flipH="1">
            <a:off x="635000" y="2781010"/>
            <a:ext cx="3735026" cy="290"/>
          </a:xfrm>
          <a:prstGeom prst="straightConnector1">
            <a:avLst/>
          </a:prstGeom>
          <a:noFill/>
          <a:ln>
            <a:noFill/>
          </a:ln>
        </p:spPr>
      </p:cxnSp>
      <p:cxnSp>
        <p:nvCxnSpPr>
          <p:cNvPr id="27" name="Shape 27"/>
          <p:cNvCxnSpPr/>
          <p:nvPr/>
        </p:nvCxnSpPr>
        <p:spPr>
          <a:xfrm rot="10800000" flipH="1">
            <a:off x="4622800" y="2781142"/>
            <a:ext cx="7742696" cy="159"/>
          </a:xfrm>
          <a:prstGeom prst="straightConnector1">
            <a:avLst/>
          </a:prstGeom>
          <a:noFill/>
          <a:ln>
            <a:noFill/>
          </a:ln>
        </p:spPr>
      </p:cxnSp>
      <p:cxnSp>
        <p:nvCxnSpPr>
          <p:cNvPr id="28" name="Shape 28"/>
          <p:cNvCxnSpPr/>
          <p:nvPr/>
        </p:nvCxnSpPr>
        <p:spPr>
          <a:xfrm rot="10800000" flipH="1">
            <a:off x="635000" y="5752810"/>
            <a:ext cx="3735026" cy="290"/>
          </a:xfrm>
          <a:prstGeom prst="straightConnector1">
            <a:avLst/>
          </a:prstGeom>
          <a:noFill/>
          <a:ln>
            <a:noFill/>
          </a:ln>
        </p:spPr>
      </p:cxnSp>
      <p:cxnSp>
        <p:nvCxnSpPr>
          <p:cNvPr id="29" name="Shape 29"/>
          <p:cNvCxnSpPr/>
          <p:nvPr/>
        </p:nvCxnSpPr>
        <p:spPr>
          <a:xfrm>
            <a:off x="4635500" y="5753100"/>
            <a:ext cx="7731808" cy="17"/>
          </a:xfrm>
          <a:prstGeom prst="straightConnector1">
            <a:avLst/>
          </a:prstGeom>
          <a:noFill/>
          <a:ln>
            <a:noFill/>
          </a:ln>
        </p:spPr>
      </p:cxnSp>
      <p:sp>
        <p:nvSpPr>
          <p:cNvPr id="30" name="Shape 30"/>
          <p:cNvSpPr/>
          <p:nvPr/>
        </p:nvSpPr>
        <p:spPr>
          <a:xfrm>
            <a:off x="635000" y="2387600"/>
            <a:ext cx="3733800" cy="25400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Arial"/>
                <a:ea typeface="Arial"/>
                <a:cs typeface="Arial"/>
                <a:sym typeface="Arial"/>
              </a:rPr>
              <a:t>KEY OBJECTIVE(S)</a:t>
            </a:r>
            <a:endParaRPr/>
          </a:p>
        </p:txBody>
      </p:sp>
      <p:sp>
        <p:nvSpPr>
          <p:cNvPr id="31" name="Shape 31"/>
          <p:cNvSpPr/>
          <p:nvPr/>
        </p:nvSpPr>
        <p:spPr>
          <a:xfrm>
            <a:off x="4635500" y="2387600"/>
            <a:ext cx="3733800" cy="25400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Arial"/>
                <a:ea typeface="Arial"/>
                <a:cs typeface="Arial"/>
                <a:sym typeface="Arial"/>
              </a:rPr>
              <a:t>AGENDA</a:t>
            </a:r>
            <a:endParaRPr/>
          </a:p>
        </p:txBody>
      </p:sp>
      <p:sp>
        <p:nvSpPr>
          <p:cNvPr id="32" name="Shape 32"/>
          <p:cNvSpPr/>
          <p:nvPr/>
        </p:nvSpPr>
        <p:spPr>
          <a:xfrm>
            <a:off x="4635500" y="5359400"/>
            <a:ext cx="7747000" cy="25400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Arial"/>
                <a:ea typeface="Arial"/>
                <a:cs typeface="Arial"/>
                <a:sym typeface="Arial"/>
              </a:rPr>
              <a:t>RESOURCES</a:t>
            </a:r>
            <a:endParaRPr/>
          </a:p>
        </p:txBody>
      </p:sp>
      <p:sp>
        <p:nvSpPr>
          <p:cNvPr id="33" name="Shape 33"/>
          <p:cNvSpPr/>
          <p:nvPr/>
        </p:nvSpPr>
        <p:spPr>
          <a:xfrm>
            <a:off x="635000" y="5359400"/>
            <a:ext cx="3733800" cy="25400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Arial"/>
                <a:ea typeface="Arial"/>
                <a:cs typeface="Arial"/>
                <a:sym typeface="Arial"/>
              </a:rPr>
              <a:t>DELIVERABLE</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317500" y="317500"/>
            <a:ext cx="12369900" cy="6667500"/>
          </a:xfrm>
          <a:prstGeom prst="rect">
            <a:avLst/>
          </a:prstGeom>
          <a:noFill/>
          <a:ln>
            <a:noFill/>
          </a:ln>
        </p:spPr>
        <p:txBody>
          <a:bodyPr spcFirstLastPara="1" wrap="square" lIns="91425" tIns="91425" rIns="91425" bIns="91425" anchor="ctr" anchorCtr="0"/>
          <a:lstStyle>
            <a:lvl1pPr marL="457200" lvl="0" indent="-317500" rtl="0">
              <a:lnSpc>
                <a:spcPct val="100000"/>
              </a:lnSpc>
              <a:spcBef>
                <a:spcPts val="100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1000"/>
              </a:spcBef>
              <a:spcAft>
                <a:spcPts val="0"/>
              </a:spcAft>
              <a:buSzPts val="1400"/>
              <a:buChar char="‣"/>
              <a:defRPr/>
            </a:lvl3pPr>
            <a:lvl4pPr marL="1828800" lvl="3" indent="-317500" rtl="0">
              <a:lnSpc>
                <a:spcPct val="100000"/>
              </a:lnSpc>
              <a:spcBef>
                <a:spcPts val="1000"/>
              </a:spcBef>
              <a:spcAft>
                <a:spcPts val="0"/>
              </a:spcAft>
              <a:buSzPts val="1400"/>
              <a:buChar char="‣"/>
              <a:defRPr/>
            </a:lvl4pPr>
            <a:lvl5pPr marL="2286000" lvl="4" indent="-317500" rtl="0">
              <a:lnSpc>
                <a:spcPct val="100000"/>
              </a:lnSpc>
              <a:spcBef>
                <a:spcPts val="1000"/>
              </a:spcBef>
              <a:spcAft>
                <a:spcPts val="0"/>
              </a:spcAft>
              <a:buSzPts val="1400"/>
              <a:buChar char="‣"/>
              <a:defRPr/>
            </a:lvl5pPr>
            <a:lvl6pPr marL="2743200" lvl="5" indent="-317500" rtl="0">
              <a:lnSpc>
                <a:spcPct val="100000"/>
              </a:lnSpc>
              <a:spcBef>
                <a:spcPts val="1000"/>
              </a:spcBef>
              <a:spcAft>
                <a:spcPts val="0"/>
              </a:spcAft>
              <a:buSzPts val="1400"/>
              <a:buChar char="•"/>
              <a:defRPr/>
            </a:lvl6pPr>
            <a:lvl7pPr marL="3200400" lvl="6" indent="-317500" rtl="0">
              <a:lnSpc>
                <a:spcPct val="100000"/>
              </a:lnSpc>
              <a:spcBef>
                <a:spcPts val="1000"/>
              </a:spcBef>
              <a:spcAft>
                <a:spcPts val="0"/>
              </a:spcAft>
              <a:buSzPts val="1400"/>
              <a:buChar char="•"/>
              <a:defRPr/>
            </a:lvl7pPr>
            <a:lvl8pPr marL="3657600" lvl="7" indent="-317500" rtl="0">
              <a:lnSpc>
                <a:spcPct val="100000"/>
              </a:lnSpc>
              <a:spcBef>
                <a:spcPts val="1000"/>
              </a:spcBef>
              <a:spcAft>
                <a:spcPts val="0"/>
              </a:spcAft>
              <a:buSzPts val="1400"/>
              <a:buChar char="•"/>
              <a:defRPr/>
            </a:lvl8pPr>
            <a:lvl9pPr marL="4114800" lvl="8" indent="-317500" rtl="0">
              <a:lnSpc>
                <a:spcPct val="100000"/>
              </a:lnSpc>
              <a:spcBef>
                <a:spcPts val="1000"/>
              </a:spcBef>
              <a:spcAft>
                <a:spcPts val="0"/>
              </a:spcAft>
              <a:buSzPts val="1400"/>
              <a:buChar char="•"/>
              <a:defRPr/>
            </a:lvl9pPr>
          </a:lstStyle>
          <a:p>
            <a:endParaRPr/>
          </a:p>
        </p:txBody>
      </p:sp>
      <p:sp>
        <p:nvSpPr>
          <p:cNvPr id="351" name="Shape 351"/>
          <p:cNvSpPr txBox="1">
            <a:spLocks noGrp="1"/>
          </p:cNvSpPr>
          <p:nvPr>
            <p:ph type="title"/>
          </p:nvPr>
        </p:nvSpPr>
        <p:spPr>
          <a:xfrm>
            <a:off x="635000" y="1473200"/>
            <a:ext cx="11734800" cy="1498500"/>
          </a:xfrm>
          <a:prstGeom prst="rect">
            <a:avLst/>
          </a:prstGeom>
          <a:noFill/>
          <a:ln>
            <a:noFill/>
          </a:ln>
        </p:spPr>
        <p:txBody>
          <a:bodyPr spcFirstLastPara="1" wrap="square" lIns="91425" tIns="91425" rIns="91425" bIns="91425" anchor="t" anchorCtr="0"/>
          <a:lstStyle>
            <a:lvl1pPr lvl="0" rtl="0">
              <a:lnSpc>
                <a:spcPct val="92592"/>
              </a:lnSpc>
              <a:spcBef>
                <a:spcPts val="0"/>
              </a:spcBef>
              <a:spcAft>
                <a:spcPts val="0"/>
              </a:spcAft>
              <a:buSzPts val="1400"/>
              <a:buChar char="●"/>
              <a:defRPr/>
            </a:lvl1pPr>
            <a:lvl2pPr lvl="1" indent="139700" rtl="0">
              <a:lnSpc>
                <a:spcPct val="92592"/>
              </a:lnSpc>
              <a:spcBef>
                <a:spcPts val="0"/>
              </a:spcBef>
              <a:spcAft>
                <a:spcPts val="0"/>
              </a:spcAft>
              <a:buSzPts val="1400"/>
              <a:buChar char="○"/>
              <a:defRPr/>
            </a:lvl2pPr>
            <a:lvl3pPr lvl="2" indent="368300" rtl="0">
              <a:lnSpc>
                <a:spcPct val="92592"/>
              </a:lnSpc>
              <a:spcBef>
                <a:spcPts val="0"/>
              </a:spcBef>
              <a:spcAft>
                <a:spcPts val="0"/>
              </a:spcAft>
              <a:buSzPts val="1400"/>
              <a:buChar char="■"/>
              <a:defRPr/>
            </a:lvl3pPr>
            <a:lvl4pPr lvl="3" indent="596900" rtl="0">
              <a:lnSpc>
                <a:spcPct val="92592"/>
              </a:lnSpc>
              <a:spcBef>
                <a:spcPts val="0"/>
              </a:spcBef>
              <a:spcAft>
                <a:spcPts val="0"/>
              </a:spcAft>
              <a:buSzPts val="1400"/>
              <a:buChar char="●"/>
              <a:defRPr/>
            </a:lvl4pPr>
            <a:lvl5pPr lvl="4" indent="825500" rtl="0">
              <a:lnSpc>
                <a:spcPct val="92592"/>
              </a:lnSpc>
              <a:spcBef>
                <a:spcPts val="0"/>
              </a:spcBef>
              <a:spcAft>
                <a:spcPts val="0"/>
              </a:spcAft>
              <a:buSzPts val="1400"/>
              <a:buChar char="○"/>
              <a:defRPr/>
            </a:lvl5pPr>
            <a:lvl6pPr lvl="5" indent="1054100" rtl="0">
              <a:lnSpc>
                <a:spcPct val="92592"/>
              </a:lnSpc>
              <a:spcBef>
                <a:spcPts val="0"/>
              </a:spcBef>
              <a:spcAft>
                <a:spcPts val="0"/>
              </a:spcAft>
              <a:buSzPts val="1400"/>
              <a:buChar char="■"/>
              <a:defRPr/>
            </a:lvl6pPr>
            <a:lvl7pPr lvl="6" indent="1282700" rtl="0">
              <a:lnSpc>
                <a:spcPct val="92592"/>
              </a:lnSpc>
              <a:spcBef>
                <a:spcPts val="0"/>
              </a:spcBef>
              <a:spcAft>
                <a:spcPts val="0"/>
              </a:spcAft>
              <a:buSzPts val="1400"/>
              <a:buChar char="●"/>
              <a:defRPr/>
            </a:lvl7pPr>
            <a:lvl8pPr lvl="7" indent="1511300" rtl="0">
              <a:lnSpc>
                <a:spcPct val="92592"/>
              </a:lnSpc>
              <a:spcBef>
                <a:spcPts val="0"/>
              </a:spcBef>
              <a:spcAft>
                <a:spcPts val="0"/>
              </a:spcAft>
              <a:buSzPts val="1400"/>
              <a:buChar char="○"/>
              <a:defRPr/>
            </a:lvl8pPr>
            <a:lvl9pPr lvl="8" indent="1739900" rtl="0">
              <a:lnSpc>
                <a:spcPct val="92592"/>
              </a:lnSpc>
              <a:spcBef>
                <a:spcPts val="0"/>
              </a:spcBef>
              <a:spcAft>
                <a:spcPts val="0"/>
              </a:spcAft>
              <a:buSzPts val="1400"/>
              <a:buChar char="■"/>
              <a:defRPr/>
            </a:lvl9pPr>
          </a:lstStyle>
          <a:p>
            <a:endParaRPr/>
          </a:p>
        </p:txBody>
      </p:sp>
      <p:sp>
        <p:nvSpPr>
          <p:cNvPr id="352" name="Shape 352"/>
          <p:cNvSpPr txBox="1">
            <a:spLocks noGrp="1"/>
          </p:cNvSpPr>
          <p:nvPr>
            <p:ph type="sldNum" idx="12"/>
          </p:nvPr>
        </p:nvSpPr>
        <p:spPr>
          <a:xfrm>
            <a:off x="12014200" y="739139"/>
            <a:ext cx="362100" cy="426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buNone/>
              <a:defRPr/>
            </a:lvl1pPr>
            <a:lvl2pPr marL="0" marR="0" lvl="1" indent="0" algn="l" rtl="0">
              <a:lnSpc>
                <a:spcPct val="100000"/>
              </a:lnSpc>
              <a:spcBef>
                <a:spcPts val="0"/>
              </a:spcBef>
              <a:buNone/>
              <a:defRPr/>
            </a:lvl2pPr>
            <a:lvl3pPr marL="0" marR="0" lvl="2" indent="0" algn="l" rtl="0">
              <a:lnSpc>
                <a:spcPct val="100000"/>
              </a:lnSpc>
              <a:spcBef>
                <a:spcPts val="0"/>
              </a:spcBef>
              <a:buNone/>
              <a:defRPr/>
            </a:lvl3pPr>
            <a:lvl4pPr marL="0" marR="0" lvl="3" indent="0" algn="l" rtl="0">
              <a:lnSpc>
                <a:spcPct val="100000"/>
              </a:lnSpc>
              <a:spcBef>
                <a:spcPts val="0"/>
              </a:spcBef>
              <a:buNone/>
              <a:defRPr/>
            </a:lvl4pPr>
            <a:lvl5pPr marL="0" marR="0" lvl="4" indent="0" algn="l" rtl="0">
              <a:lnSpc>
                <a:spcPct val="100000"/>
              </a:lnSpc>
              <a:spcBef>
                <a:spcPts val="0"/>
              </a:spcBef>
              <a:buNone/>
              <a:defRPr/>
            </a:lvl5pPr>
            <a:lvl6pPr marL="0" marR="0" lvl="5" indent="0" algn="l" rtl="0">
              <a:lnSpc>
                <a:spcPct val="100000"/>
              </a:lnSpc>
              <a:spcBef>
                <a:spcPts val="0"/>
              </a:spcBef>
              <a:buNone/>
              <a:defRPr/>
            </a:lvl6pPr>
            <a:lvl7pPr marL="0" marR="0" lvl="6" indent="0" algn="l" rtl="0">
              <a:lnSpc>
                <a:spcPct val="100000"/>
              </a:lnSpc>
              <a:spcBef>
                <a:spcPts val="0"/>
              </a:spcBef>
              <a:buNone/>
              <a:defRPr/>
            </a:lvl7pPr>
            <a:lvl8pPr marL="0" marR="0" lvl="7" indent="0" algn="l" rtl="0">
              <a:lnSpc>
                <a:spcPct val="100000"/>
              </a:lnSpc>
              <a:spcBef>
                <a:spcPts val="0"/>
              </a:spcBef>
              <a:buNone/>
              <a:defRPr/>
            </a:lvl8pPr>
            <a:lvl9pPr marL="0" marR="0" lvl="8" indent="0" algn="l" rtl="0">
              <a:lnSpc>
                <a:spcPct val="100000"/>
              </a:lnSpc>
              <a:spcBef>
                <a:spcPts val="0"/>
              </a:spcBef>
              <a:buNone/>
              <a:defRPr/>
            </a:lvl9pPr>
          </a:lstStyle>
          <a:p>
            <a:pPr marL="0" lvl="0" indent="-88900">
              <a:spcBef>
                <a:spcPts val="0"/>
              </a:spcBef>
              <a:spcAft>
                <a:spcPts val="0"/>
              </a:spcAft>
              <a:buSzPts val="1400"/>
              <a:buChar char="●"/>
            </a:pPr>
            <a:endParaRPr/>
          </a:p>
          <a:p>
            <a:pPr marL="0" lvl="1" indent="139700">
              <a:spcBef>
                <a:spcPts val="0"/>
              </a:spcBef>
              <a:spcAft>
                <a:spcPts val="0"/>
              </a:spcAft>
              <a:buSzPts val="1400"/>
              <a:buChar char="○"/>
            </a:pPr>
            <a:endParaRPr/>
          </a:p>
          <a:p>
            <a:pPr marL="0" lvl="2" indent="368300">
              <a:spcBef>
                <a:spcPts val="0"/>
              </a:spcBef>
              <a:spcAft>
                <a:spcPts val="0"/>
              </a:spcAft>
              <a:buSzPts val="1400"/>
              <a:buChar char="■"/>
            </a:pPr>
            <a:endParaRPr/>
          </a:p>
          <a:p>
            <a:pPr marL="0" lvl="3" indent="596900">
              <a:spcBef>
                <a:spcPts val="0"/>
              </a:spcBef>
              <a:spcAft>
                <a:spcPts val="0"/>
              </a:spcAft>
              <a:buSzPts val="1400"/>
              <a:buChar char="●"/>
            </a:pPr>
            <a:endParaRPr/>
          </a:p>
          <a:p>
            <a:pPr marL="0" lvl="4" indent="825500">
              <a:spcBef>
                <a:spcPts val="0"/>
              </a:spcBef>
              <a:spcAft>
                <a:spcPts val="0"/>
              </a:spcAft>
              <a:buSzPts val="1400"/>
              <a:buChar char="○"/>
            </a:pPr>
            <a:endParaRPr/>
          </a:p>
          <a:p>
            <a:pPr marL="0" lvl="5" indent="1054100">
              <a:spcBef>
                <a:spcPts val="0"/>
              </a:spcBef>
              <a:spcAft>
                <a:spcPts val="0"/>
              </a:spcAft>
              <a:buSzPts val="1400"/>
              <a:buChar char="■"/>
            </a:pPr>
            <a:endParaRPr/>
          </a:p>
          <a:p>
            <a:pPr marL="0" lvl="6" indent="1282700">
              <a:spcBef>
                <a:spcPts val="0"/>
              </a:spcBef>
              <a:spcAft>
                <a:spcPts val="0"/>
              </a:spcAft>
              <a:buSzPts val="1400"/>
              <a:buChar char="●"/>
            </a:pPr>
            <a:endParaRPr/>
          </a:p>
          <a:p>
            <a:pPr marL="0" lvl="7" indent="1511300">
              <a:spcBef>
                <a:spcPts val="0"/>
              </a:spcBef>
              <a:spcAft>
                <a:spcPts val="0"/>
              </a:spcAft>
              <a:buSzPts val="1400"/>
              <a:buChar char="○"/>
            </a:pPr>
            <a:endParaRPr/>
          </a:p>
          <a:p>
            <a:pPr marL="0" lvl="8" indent="1739900">
              <a:spcBef>
                <a:spcPts val="0"/>
              </a:spcBef>
              <a:spcAft>
                <a:spcPts val="0"/>
              </a:spcAft>
              <a:buSzPts val="1400"/>
              <a:buChar char="■"/>
            </a:pP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cSld name="Content: IMAC">
    <p:spTree>
      <p:nvGrpSpPr>
        <p:cNvPr id="1" name="Shape 353"/>
        <p:cNvGrpSpPr/>
        <p:nvPr/>
      </p:nvGrpSpPr>
      <p:grpSpPr>
        <a:xfrm>
          <a:off x="0" y="0"/>
          <a:ext cx="0" cy="0"/>
          <a:chOff x="0" y="0"/>
          <a:chExt cx="0" cy="0"/>
        </a:xfrm>
      </p:grpSpPr>
      <p:pic>
        <p:nvPicPr>
          <p:cNvPr id="354" name="Shape 35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355" name="Shape 355"/>
          <p:cNvCxnSpPr/>
          <p:nvPr/>
        </p:nvCxnSpPr>
        <p:spPr>
          <a:xfrm>
            <a:off x="635000" y="635000"/>
            <a:ext cx="11734800" cy="0"/>
          </a:xfrm>
          <a:prstGeom prst="straightConnector1">
            <a:avLst/>
          </a:prstGeom>
          <a:noFill/>
          <a:ln>
            <a:noFill/>
          </a:ln>
        </p:spPr>
      </p:cxnSp>
      <p:cxnSp>
        <p:nvCxnSpPr>
          <p:cNvPr id="356" name="Shape 356"/>
          <p:cNvCxnSpPr/>
          <p:nvPr/>
        </p:nvCxnSpPr>
        <p:spPr>
          <a:xfrm>
            <a:off x="635000" y="1219200"/>
            <a:ext cx="11734800" cy="0"/>
          </a:xfrm>
          <a:prstGeom prst="straightConnector1">
            <a:avLst/>
          </a:prstGeom>
          <a:noFill/>
          <a:ln>
            <a:noFill/>
          </a:ln>
        </p:spPr>
      </p:cxnSp>
      <p:sp>
        <p:nvSpPr>
          <p:cNvPr id="357" name="Shape 357"/>
          <p:cNvSpPr txBox="1">
            <a:spLocks noGrp="1"/>
          </p:cNvSpPr>
          <p:nvPr>
            <p:ph type="body" idx="1"/>
          </p:nvPr>
        </p:nvSpPr>
        <p:spPr>
          <a:xfrm>
            <a:off x="3606800" y="1803400"/>
            <a:ext cx="5829300" cy="3289200"/>
          </a:xfrm>
          <a:prstGeom prst="rect">
            <a:avLst/>
          </a:prstGeom>
          <a:noFill/>
          <a:ln>
            <a:noFill/>
          </a:ln>
        </p:spPr>
        <p:txBody>
          <a:bodyPr spcFirstLastPara="1" wrap="square" lIns="91425" tIns="91425" rIns="91425" bIns="91425" anchor="ctr" anchorCtr="0"/>
          <a:lstStyle>
            <a:lvl1pPr marL="457200" lvl="0" indent="-317500" rtl="0">
              <a:lnSpc>
                <a:spcPct val="100000"/>
              </a:lnSpc>
              <a:spcBef>
                <a:spcPts val="100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1000"/>
              </a:spcBef>
              <a:spcAft>
                <a:spcPts val="0"/>
              </a:spcAft>
              <a:buSzPts val="1400"/>
              <a:buChar char="‣"/>
              <a:defRPr/>
            </a:lvl3pPr>
            <a:lvl4pPr marL="1828800" lvl="3" indent="-317500" rtl="0">
              <a:lnSpc>
                <a:spcPct val="100000"/>
              </a:lnSpc>
              <a:spcBef>
                <a:spcPts val="1000"/>
              </a:spcBef>
              <a:spcAft>
                <a:spcPts val="0"/>
              </a:spcAft>
              <a:buSzPts val="1400"/>
              <a:buChar char="‣"/>
              <a:defRPr/>
            </a:lvl4pPr>
            <a:lvl5pPr marL="2286000" lvl="4" indent="-317500" rtl="0">
              <a:lnSpc>
                <a:spcPct val="100000"/>
              </a:lnSpc>
              <a:spcBef>
                <a:spcPts val="1000"/>
              </a:spcBef>
              <a:spcAft>
                <a:spcPts val="0"/>
              </a:spcAft>
              <a:buSzPts val="1400"/>
              <a:buChar char="‣"/>
              <a:defRPr/>
            </a:lvl5pPr>
            <a:lvl6pPr marL="2743200" lvl="5" indent="-317500" rtl="0">
              <a:lnSpc>
                <a:spcPct val="100000"/>
              </a:lnSpc>
              <a:spcBef>
                <a:spcPts val="1000"/>
              </a:spcBef>
              <a:spcAft>
                <a:spcPts val="0"/>
              </a:spcAft>
              <a:buSzPts val="1400"/>
              <a:buChar char="•"/>
              <a:defRPr/>
            </a:lvl6pPr>
            <a:lvl7pPr marL="3200400" lvl="6" indent="-317500" rtl="0">
              <a:lnSpc>
                <a:spcPct val="100000"/>
              </a:lnSpc>
              <a:spcBef>
                <a:spcPts val="1000"/>
              </a:spcBef>
              <a:spcAft>
                <a:spcPts val="0"/>
              </a:spcAft>
              <a:buSzPts val="1400"/>
              <a:buChar char="•"/>
              <a:defRPr/>
            </a:lvl7pPr>
            <a:lvl8pPr marL="3657600" lvl="7" indent="-317500" rtl="0">
              <a:lnSpc>
                <a:spcPct val="100000"/>
              </a:lnSpc>
              <a:spcBef>
                <a:spcPts val="1000"/>
              </a:spcBef>
              <a:spcAft>
                <a:spcPts val="0"/>
              </a:spcAft>
              <a:buSzPts val="1400"/>
              <a:buChar char="•"/>
              <a:defRPr/>
            </a:lvl8pPr>
            <a:lvl9pPr marL="4114800" lvl="8" indent="-317500" rtl="0">
              <a:lnSpc>
                <a:spcPct val="100000"/>
              </a:lnSpc>
              <a:spcBef>
                <a:spcPts val="1000"/>
              </a:spcBef>
              <a:spcAft>
                <a:spcPts val="0"/>
              </a:spcAft>
              <a:buSzPts val="1400"/>
              <a:buChar char="•"/>
              <a:defRPr/>
            </a:lvl9pPr>
          </a:lstStyle>
          <a:p>
            <a:endParaRPr/>
          </a:p>
        </p:txBody>
      </p:sp>
      <p:sp>
        <p:nvSpPr>
          <p:cNvPr id="358" name="Shape 358"/>
          <p:cNvSpPr txBox="1">
            <a:spLocks noGrp="1"/>
          </p:cNvSpPr>
          <p:nvPr>
            <p:ph type="sldNum" idx="12"/>
          </p:nvPr>
        </p:nvSpPr>
        <p:spPr>
          <a:xfrm>
            <a:off x="12014200" y="739139"/>
            <a:ext cx="362100" cy="426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buNone/>
              <a:defRPr/>
            </a:lvl1pPr>
            <a:lvl2pPr marL="0" marR="0" lvl="1" indent="0" algn="l" rtl="0">
              <a:lnSpc>
                <a:spcPct val="100000"/>
              </a:lnSpc>
              <a:spcBef>
                <a:spcPts val="0"/>
              </a:spcBef>
              <a:buNone/>
              <a:defRPr/>
            </a:lvl2pPr>
            <a:lvl3pPr marL="0" marR="0" lvl="2" indent="0" algn="l" rtl="0">
              <a:lnSpc>
                <a:spcPct val="100000"/>
              </a:lnSpc>
              <a:spcBef>
                <a:spcPts val="0"/>
              </a:spcBef>
              <a:buNone/>
              <a:defRPr/>
            </a:lvl3pPr>
            <a:lvl4pPr marL="0" marR="0" lvl="3" indent="0" algn="l" rtl="0">
              <a:lnSpc>
                <a:spcPct val="100000"/>
              </a:lnSpc>
              <a:spcBef>
                <a:spcPts val="0"/>
              </a:spcBef>
              <a:buNone/>
              <a:defRPr/>
            </a:lvl4pPr>
            <a:lvl5pPr marL="0" marR="0" lvl="4" indent="0" algn="l" rtl="0">
              <a:lnSpc>
                <a:spcPct val="100000"/>
              </a:lnSpc>
              <a:spcBef>
                <a:spcPts val="0"/>
              </a:spcBef>
              <a:buNone/>
              <a:defRPr/>
            </a:lvl5pPr>
            <a:lvl6pPr marL="0" marR="0" lvl="5" indent="0" algn="l" rtl="0">
              <a:lnSpc>
                <a:spcPct val="100000"/>
              </a:lnSpc>
              <a:spcBef>
                <a:spcPts val="0"/>
              </a:spcBef>
              <a:buNone/>
              <a:defRPr/>
            </a:lvl6pPr>
            <a:lvl7pPr marL="0" marR="0" lvl="6" indent="0" algn="l" rtl="0">
              <a:lnSpc>
                <a:spcPct val="100000"/>
              </a:lnSpc>
              <a:spcBef>
                <a:spcPts val="0"/>
              </a:spcBef>
              <a:buNone/>
              <a:defRPr/>
            </a:lvl7pPr>
            <a:lvl8pPr marL="0" marR="0" lvl="7" indent="0" algn="l" rtl="0">
              <a:lnSpc>
                <a:spcPct val="100000"/>
              </a:lnSpc>
              <a:spcBef>
                <a:spcPts val="0"/>
              </a:spcBef>
              <a:buNone/>
              <a:defRPr/>
            </a:lvl8pPr>
            <a:lvl9pPr marL="0" marR="0" lvl="8" indent="0" algn="l" rtl="0">
              <a:lnSpc>
                <a:spcPct val="100000"/>
              </a:lnSpc>
              <a:spcBef>
                <a:spcPts val="0"/>
              </a:spcBef>
              <a:buNone/>
              <a:defRPr/>
            </a:lvl9pPr>
          </a:lstStyle>
          <a:p>
            <a:pPr marL="0" lvl="0" indent="-88900">
              <a:spcBef>
                <a:spcPts val="0"/>
              </a:spcBef>
              <a:spcAft>
                <a:spcPts val="0"/>
              </a:spcAft>
              <a:buSzPts val="1400"/>
              <a:buChar char="●"/>
            </a:pPr>
            <a:endParaRPr/>
          </a:p>
          <a:p>
            <a:pPr marL="0" lvl="1" indent="139700">
              <a:spcBef>
                <a:spcPts val="0"/>
              </a:spcBef>
              <a:spcAft>
                <a:spcPts val="0"/>
              </a:spcAft>
              <a:buSzPts val="1400"/>
              <a:buChar char="○"/>
            </a:pPr>
            <a:endParaRPr/>
          </a:p>
          <a:p>
            <a:pPr marL="0" lvl="2" indent="368300">
              <a:spcBef>
                <a:spcPts val="0"/>
              </a:spcBef>
              <a:spcAft>
                <a:spcPts val="0"/>
              </a:spcAft>
              <a:buSzPts val="1400"/>
              <a:buChar char="■"/>
            </a:pPr>
            <a:endParaRPr/>
          </a:p>
          <a:p>
            <a:pPr marL="0" lvl="3" indent="596900">
              <a:spcBef>
                <a:spcPts val="0"/>
              </a:spcBef>
              <a:spcAft>
                <a:spcPts val="0"/>
              </a:spcAft>
              <a:buSzPts val="1400"/>
              <a:buChar char="●"/>
            </a:pPr>
            <a:endParaRPr/>
          </a:p>
          <a:p>
            <a:pPr marL="0" lvl="4" indent="825500">
              <a:spcBef>
                <a:spcPts val="0"/>
              </a:spcBef>
              <a:spcAft>
                <a:spcPts val="0"/>
              </a:spcAft>
              <a:buSzPts val="1400"/>
              <a:buChar char="○"/>
            </a:pPr>
            <a:endParaRPr/>
          </a:p>
          <a:p>
            <a:pPr marL="0" lvl="5" indent="1054100">
              <a:spcBef>
                <a:spcPts val="0"/>
              </a:spcBef>
              <a:spcAft>
                <a:spcPts val="0"/>
              </a:spcAft>
              <a:buSzPts val="1400"/>
              <a:buChar char="■"/>
            </a:pPr>
            <a:endParaRPr/>
          </a:p>
          <a:p>
            <a:pPr marL="0" lvl="6" indent="1282700">
              <a:spcBef>
                <a:spcPts val="0"/>
              </a:spcBef>
              <a:spcAft>
                <a:spcPts val="0"/>
              </a:spcAft>
              <a:buSzPts val="1400"/>
              <a:buChar char="●"/>
            </a:pPr>
            <a:endParaRPr/>
          </a:p>
          <a:p>
            <a:pPr marL="0" lvl="7" indent="1511300">
              <a:spcBef>
                <a:spcPts val="0"/>
              </a:spcBef>
              <a:spcAft>
                <a:spcPts val="0"/>
              </a:spcAft>
              <a:buSzPts val="1400"/>
              <a:buChar char="○"/>
            </a:pPr>
            <a:endParaRPr/>
          </a:p>
          <a:p>
            <a:pPr marL="0" lvl="8" indent="1739900">
              <a:spcBef>
                <a:spcPts val="0"/>
              </a:spcBef>
              <a:spcAft>
                <a:spcPts val="0"/>
              </a:spcAft>
              <a:buSzPts val="1400"/>
              <a:buChar char="■"/>
            </a:pP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cSld name="Content: MAC Book Pro">
    <p:spTree>
      <p:nvGrpSpPr>
        <p:cNvPr id="1" name="Shape 359"/>
        <p:cNvGrpSpPr/>
        <p:nvPr/>
      </p:nvGrpSpPr>
      <p:grpSpPr>
        <a:xfrm>
          <a:off x="0" y="0"/>
          <a:ext cx="0" cy="0"/>
          <a:chOff x="0" y="0"/>
          <a:chExt cx="0" cy="0"/>
        </a:xfrm>
      </p:grpSpPr>
      <p:pic>
        <p:nvPicPr>
          <p:cNvPr id="360" name="Shape 360"/>
          <p:cNvPicPr preferRelativeResize="0"/>
          <p:nvPr/>
        </p:nvPicPr>
        <p:blipFill rotWithShape="1">
          <a:blip r:embed="rId2">
            <a:alphaModFix/>
          </a:blip>
          <a:srcRect/>
          <a:stretch/>
        </p:blipFill>
        <p:spPr>
          <a:xfrm>
            <a:off x="2794793" y="1556146"/>
            <a:ext cx="7328700" cy="5128500"/>
          </a:xfrm>
          <a:prstGeom prst="rect">
            <a:avLst/>
          </a:prstGeom>
          <a:noFill/>
          <a:ln>
            <a:noFill/>
          </a:ln>
        </p:spPr>
      </p:pic>
      <p:cxnSp>
        <p:nvCxnSpPr>
          <p:cNvPr id="361" name="Shape 361"/>
          <p:cNvCxnSpPr/>
          <p:nvPr/>
        </p:nvCxnSpPr>
        <p:spPr>
          <a:xfrm>
            <a:off x="635000" y="635000"/>
            <a:ext cx="11734800" cy="0"/>
          </a:xfrm>
          <a:prstGeom prst="straightConnector1">
            <a:avLst/>
          </a:prstGeom>
          <a:noFill/>
          <a:ln>
            <a:noFill/>
          </a:ln>
        </p:spPr>
      </p:cxnSp>
      <p:cxnSp>
        <p:nvCxnSpPr>
          <p:cNvPr id="362" name="Shape 362"/>
          <p:cNvCxnSpPr/>
          <p:nvPr/>
        </p:nvCxnSpPr>
        <p:spPr>
          <a:xfrm>
            <a:off x="635000" y="1219200"/>
            <a:ext cx="11734800" cy="0"/>
          </a:xfrm>
          <a:prstGeom prst="straightConnector1">
            <a:avLst/>
          </a:prstGeom>
          <a:noFill/>
          <a:ln>
            <a:noFill/>
          </a:ln>
        </p:spPr>
      </p:cxnSp>
      <p:sp>
        <p:nvSpPr>
          <p:cNvPr id="363" name="Shape 363"/>
          <p:cNvSpPr txBox="1">
            <a:spLocks noGrp="1"/>
          </p:cNvSpPr>
          <p:nvPr>
            <p:ph type="body" idx="1"/>
          </p:nvPr>
        </p:nvSpPr>
        <p:spPr>
          <a:xfrm>
            <a:off x="3759200" y="1841500"/>
            <a:ext cx="5448300" cy="3390900"/>
          </a:xfrm>
          <a:prstGeom prst="rect">
            <a:avLst/>
          </a:prstGeom>
          <a:noFill/>
          <a:ln>
            <a:noFill/>
          </a:ln>
        </p:spPr>
        <p:txBody>
          <a:bodyPr spcFirstLastPara="1" wrap="square" lIns="91425" tIns="91425" rIns="91425" bIns="91425" anchor="ctr" anchorCtr="0"/>
          <a:lstStyle>
            <a:lvl1pPr marL="457200" lvl="0" indent="-317500" rtl="0">
              <a:lnSpc>
                <a:spcPct val="100000"/>
              </a:lnSpc>
              <a:spcBef>
                <a:spcPts val="100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1000"/>
              </a:spcBef>
              <a:spcAft>
                <a:spcPts val="0"/>
              </a:spcAft>
              <a:buSzPts val="1400"/>
              <a:buChar char="‣"/>
              <a:defRPr/>
            </a:lvl3pPr>
            <a:lvl4pPr marL="1828800" lvl="3" indent="-317500" rtl="0">
              <a:lnSpc>
                <a:spcPct val="100000"/>
              </a:lnSpc>
              <a:spcBef>
                <a:spcPts val="1000"/>
              </a:spcBef>
              <a:spcAft>
                <a:spcPts val="0"/>
              </a:spcAft>
              <a:buSzPts val="1400"/>
              <a:buChar char="‣"/>
              <a:defRPr/>
            </a:lvl4pPr>
            <a:lvl5pPr marL="2286000" lvl="4" indent="-317500" rtl="0">
              <a:lnSpc>
                <a:spcPct val="100000"/>
              </a:lnSpc>
              <a:spcBef>
                <a:spcPts val="1000"/>
              </a:spcBef>
              <a:spcAft>
                <a:spcPts val="0"/>
              </a:spcAft>
              <a:buSzPts val="1400"/>
              <a:buChar char="‣"/>
              <a:defRPr/>
            </a:lvl5pPr>
            <a:lvl6pPr marL="2743200" lvl="5" indent="-317500" rtl="0">
              <a:lnSpc>
                <a:spcPct val="100000"/>
              </a:lnSpc>
              <a:spcBef>
                <a:spcPts val="1000"/>
              </a:spcBef>
              <a:spcAft>
                <a:spcPts val="0"/>
              </a:spcAft>
              <a:buSzPts val="1400"/>
              <a:buChar char="•"/>
              <a:defRPr/>
            </a:lvl6pPr>
            <a:lvl7pPr marL="3200400" lvl="6" indent="-317500" rtl="0">
              <a:lnSpc>
                <a:spcPct val="100000"/>
              </a:lnSpc>
              <a:spcBef>
                <a:spcPts val="1000"/>
              </a:spcBef>
              <a:spcAft>
                <a:spcPts val="0"/>
              </a:spcAft>
              <a:buSzPts val="1400"/>
              <a:buChar char="•"/>
              <a:defRPr/>
            </a:lvl7pPr>
            <a:lvl8pPr marL="3657600" lvl="7" indent="-317500" rtl="0">
              <a:lnSpc>
                <a:spcPct val="100000"/>
              </a:lnSpc>
              <a:spcBef>
                <a:spcPts val="1000"/>
              </a:spcBef>
              <a:spcAft>
                <a:spcPts val="0"/>
              </a:spcAft>
              <a:buSzPts val="1400"/>
              <a:buChar char="•"/>
              <a:defRPr/>
            </a:lvl8pPr>
            <a:lvl9pPr marL="4114800" lvl="8" indent="-317500" rtl="0">
              <a:lnSpc>
                <a:spcPct val="100000"/>
              </a:lnSpc>
              <a:spcBef>
                <a:spcPts val="1000"/>
              </a:spcBef>
              <a:spcAft>
                <a:spcPts val="0"/>
              </a:spcAft>
              <a:buSzPts val="1400"/>
              <a:buChar char="•"/>
              <a:defRPr/>
            </a:lvl9pPr>
          </a:lstStyle>
          <a:p>
            <a:endParaRPr/>
          </a:p>
        </p:txBody>
      </p:sp>
      <p:sp>
        <p:nvSpPr>
          <p:cNvPr id="364" name="Shape 364"/>
          <p:cNvSpPr txBox="1">
            <a:spLocks noGrp="1"/>
          </p:cNvSpPr>
          <p:nvPr>
            <p:ph type="sldNum" idx="12"/>
          </p:nvPr>
        </p:nvSpPr>
        <p:spPr>
          <a:xfrm>
            <a:off x="12014200" y="739139"/>
            <a:ext cx="362100" cy="426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buNone/>
              <a:defRPr/>
            </a:lvl1pPr>
            <a:lvl2pPr marL="0" marR="0" lvl="1" indent="0" algn="l" rtl="0">
              <a:lnSpc>
                <a:spcPct val="100000"/>
              </a:lnSpc>
              <a:spcBef>
                <a:spcPts val="0"/>
              </a:spcBef>
              <a:buNone/>
              <a:defRPr/>
            </a:lvl2pPr>
            <a:lvl3pPr marL="0" marR="0" lvl="2" indent="0" algn="l" rtl="0">
              <a:lnSpc>
                <a:spcPct val="100000"/>
              </a:lnSpc>
              <a:spcBef>
                <a:spcPts val="0"/>
              </a:spcBef>
              <a:buNone/>
              <a:defRPr/>
            </a:lvl3pPr>
            <a:lvl4pPr marL="0" marR="0" lvl="3" indent="0" algn="l" rtl="0">
              <a:lnSpc>
                <a:spcPct val="100000"/>
              </a:lnSpc>
              <a:spcBef>
                <a:spcPts val="0"/>
              </a:spcBef>
              <a:buNone/>
              <a:defRPr/>
            </a:lvl4pPr>
            <a:lvl5pPr marL="0" marR="0" lvl="4" indent="0" algn="l" rtl="0">
              <a:lnSpc>
                <a:spcPct val="100000"/>
              </a:lnSpc>
              <a:spcBef>
                <a:spcPts val="0"/>
              </a:spcBef>
              <a:buNone/>
              <a:defRPr/>
            </a:lvl5pPr>
            <a:lvl6pPr marL="0" marR="0" lvl="5" indent="0" algn="l" rtl="0">
              <a:lnSpc>
                <a:spcPct val="100000"/>
              </a:lnSpc>
              <a:spcBef>
                <a:spcPts val="0"/>
              </a:spcBef>
              <a:buNone/>
              <a:defRPr/>
            </a:lvl6pPr>
            <a:lvl7pPr marL="0" marR="0" lvl="6" indent="0" algn="l" rtl="0">
              <a:lnSpc>
                <a:spcPct val="100000"/>
              </a:lnSpc>
              <a:spcBef>
                <a:spcPts val="0"/>
              </a:spcBef>
              <a:buNone/>
              <a:defRPr/>
            </a:lvl7pPr>
            <a:lvl8pPr marL="0" marR="0" lvl="7" indent="0" algn="l" rtl="0">
              <a:lnSpc>
                <a:spcPct val="100000"/>
              </a:lnSpc>
              <a:spcBef>
                <a:spcPts val="0"/>
              </a:spcBef>
              <a:buNone/>
              <a:defRPr/>
            </a:lvl8pPr>
            <a:lvl9pPr marL="0" marR="0" lvl="8" indent="0" algn="l" rtl="0">
              <a:lnSpc>
                <a:spcPct val="100000"/>
              </a:lnSpc>
              <a:spcBef>
                <a:spcPts val="0"/>
              </a:spcBef>
              <a:buNone/>
              <a:defRPr/>
            </a:lvl9pPr>
          </a:lstStyle>
          <a:p>
            <a:pPr marL="0" lvl="0" indent="-88900">
              <a:spcBef>
                <a:spcPts val="0"/>
              </a:spcBef>
              <a:spcAft>
                <a:spcPts val="0"/>
              </a:spcAft>
              <a:buSzPts val="1400"/>
              <a:buChar char="●"/>
            </a:pPr>
            <a:endParaRPr/>
          </a:p>
          <a:p>
            <a:pPr marL="0" lvl="1" indent="139700">
              <a:spcBef>
                <a:spcPts val="0"/>
              </a:spcBef>
              <a:spcAft>
                <a:spcPts val="0"/>
              </a:spcAft>
              <a:buSzPts val="1400"/>
              <a:buChar char="○"/>
            </a:pPr>
            <a:endParaRPr/>
          </a:p>
          <a:p>
            <a:pPr marL="0" lvl="2" indent="368300">
              <a:spcBef>
                <a:spcPts val="0"/>
              </a:spcBef>
              <a:spcAft>
                <a:spcPts val="0"/>
              </a:spcAft>
              <a:buSzPts val="1400"/>
              <a:buChar char="■"/>
            </a:pPr>
            <a:endParaRPr/>
          </a:p>
          <a:p>
            <a:pPr marL="0" lvl="3" indent="596900">
              <a:spcBef>
                <a:spcPts val="0"/>
              </a:spcBef>
              <a:spcAft>
                <a:spcPts val="0"/>
              </a:spcAft>
              <a:buSzPts val="1400"/>
              <a:buChar char="●"/>
            </a:pPr>
            <a:endParaRPr/>
          </a:p>
          <a:p>
            <a:pPr marL="0" lvl="4" indent="825500">
              <a:spcBef>
                <a:spcPts val="0"/>
              </a:spcBef>
              <a:spcAft>
                <a:spcPts val="0"/>
              </a:spcAft>
              <a:buSzPts val="1400"/>
              <a:buChar char="○"/>
            </a:pPr>
            <a:endParaRPr/>
          </a:p>
          <a:p>
            <a:pPr marL="0" lvl="5" indent="1054100">
              <a:spcBef>
                <a:spcPts val="0"/>
              </a:spcBef>
              <a:spcAft>
                <a:spcPts val="0"/>
              </a:spcAft>
              <a:buSzPts val="1400"/>
              <a:buChar char="■"/>
            </a:pPr>
            <a:endParaRPr/>
          </a:p>
          <a:p>
            <a:pPr marL="0" lvl="6" indent="1282700">
              <a:spcBef>
                <a:spcPts val="0"/>
              </a:spcBef>
              <a:spcAft>
                <a:spcPts val="0"/>
              </a:spcAft>
              <a:buSzPts val="1400"/>
              <a:buChar char="●"/>
            </a:pPr>
            <a:endParaRPr/>
          </a:p>
          <a:p>
            <a:pPr marL="0" lvl="7" indent="1511300">
              <a:spcBef>
                <a:spcPts val="0"/>
              </a:spcBef>
              <a:spcAft>
                <a:spcPts val="0"/>
              </a:spcAft>
              <a:buSzPts val="1400"/>
              <a:buChar char="○"/>
            </a:pPr>
            <a:endParaRPr/>
          </a:p>
          <a:p>
            <a:pPr marL="0" lvl="8" indent="1739900">
              <a:spcBef>
                <a:spcPts val="0"/>
              </a:spcBef>
              <a:spcAft>
                <a:spcPts val="0"/>
              </a:spcAft>
              <a:buSzPts val="1400"/>
              <a:buChar char="■"/>
            </a:pP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cSld name="Content: IPad">
    <p:spTree>
      <p:nvGrpSpPr>
        <p:cNvPr id="1" name="Shape 365"/>
        <p:cNvGrpSpPr/>
        <p:nvPr/>
      </p:nvGrpSpPr>
      <p:grpSpPr>
        <a:xfrm>
          <a:off x="0" y="0"/>
          <a:ext cx="0" cy="0"/>
          <a:chOff x="0" y="0"/>
          <a:chExt cx="0" cy="0"/>
        </a:xfrm>
      </p:grpSpPr>
      <p:pic>
        <p:nvPicPr>
          <p:cNvPr id="366" name="Shape 366"/>
          <p:cNvPicPr preferRelativeResize="0"/>
          <p:nvPr/>
        </p:nvPicPr>
        <p:blipFill rotWithShape="1">
          <a:blip r:embed="rId2">
            <a:alphaModFix/>
          </a:blip>
          <a:srcRect/>
          <a:stretch/>
        </p:blipFill>
        <p:spPr>
          <a:xfrm>
            <a:off x="3136900" y="1511300"/>
            <a:ext cx="6845400" cy="5354700"/>
          </a:xfrm>
          <a:prstGeom prst="rect">
            <a:avLst/>
          </a:prstGeom>
          <a:noFill/>
          <a:ln>
            <a:noFill/>
          </a:ln>
        </p:spPr>
      </p:pic>
      <p:cxnSp>
        <p:nvCxnSpPr>
          <p:cNvPr id="367" name="Shape 367"/>
          <p:cNvCxnSpPr/>
          <p:nvPr/>
        </p:nvCxnSpPr>
        <p:spPr>
          <a:xfrm>
            <a:off x="635000" y="635000"/>
            <a:ext cx="11734800" cy="0"/>
          </a:xfrm>
          <a:prstGeom prst="straightConnector1">
            <a:avLst/>
          </a:prstGeom>
          <a:noFill/>
          <a:ln>
            <a:noFill/>
          </a:ln>
        </p:spPr>
      </p:cxnSp>
      <p:cxnSp>
        <p:nvCxnSpPr>
          <p:cNvPr id="368" name="Shape 368"/>
          <p:cNvCxnSpPr/>
          <p:nvPr/>
        </p:nvCxnSpPr>
        <p:spPr>
          <a:xfrm>
            <a:off x="635000" y="1219200"/>
            <a:ext cx="11734800" cy="0"/>
          </a:xfrm>
          <a:prstGeom prst="straightConnector1">
            <a:avLst/>
          </a:prstGeom>
          <a:noFill/>
          <a:ln>
            <a:noFill/>
          </a:ln>
        </p:spPr>
      </p:cxnSp>
      <p:sp>
        <p:nvSpPr>
          <p:cNvPr id="369" name="Shape 369"/>
          <p:cNvSpPr txBox="1">
            <a:spLocks noGrp="1"/>
          </p:cNvSpPr>
          <p:nvPr>
            <p:ph type="body" idx="1"/>
          </p:nvPr>
        </p:nvSpPr>
        <p:spPr>
          <a:xfrm>
            <a:off x="3822700" y="2095500"/>
            <a:ext cx="5435700" cy="4089300"/>
          </a:xfrm>
          <a:prstGeom prst="rect">
            <a:avLst/>
          </a:prstGeom>
          <a:noFill/>
          <a:ln>
            <a:noFill/>
          </a:ln>
        </p:spPr>
        <p:txBody>
          <a:bodyPr spcFirstLastPara="1" wrap="square" lIns="91425" tIns="91425" rIns="91425" bIns="91425" anchor="ctr" anchorCtr="0"/>
          <a:lstStyle>
            <a:lvl1pPr marL="457200" lvl="0" indent="-317500" rtl="0">
              <a:lnSpc>
                <a:spcPct val="100000"/>
              </a:lnSpc>
              <a:spcBef>
                <a:spcPts val="100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1000"/>
              </a:spcBef>
              <a:spcAft>
                <a:spcPts val="0"/>
              </a:spcAft>
              <a:buSzPts val="1400"/>
              <a:buChar char="‣"/>
              <a:defRPr/>
            </a:lvl3pPr>
            <a:lvl4pPr marL="1828800" lvl="3" indent="-317500" rtl="0">
              <a:lnSpc>
                <a:spcPct val="100000"/>
              </a:lnSpc>
              <a:spcBef>
                <a:spcPts val="1000"/>
              </a:spcBef>
              <a:spcAft>
                <a:spcPts val="0"/>
              </a:spcAft>
              <a:buSzPts val="1400"/>
              <a:buChar char="‣"/>
              <a:defRPr/>
            </a:lvl4pPr>
            <a:lvl5pPr marL="2286000" lvl="4" indent="-317500" rtl="0">
              <a:lnSpc>
                <a:spcPct val="100000"/>
              </a:lnSpc>
              <a:spcBef>
                <a:spcPts val="1000"/>
              </a:spcBef>
              <a:spcAft>
                <a:spcPts val="0"/>
              </a:spcAft>
              <a:buSzPts val="1400"/>
              <a:buChar char="‣"/>
              <a:defRPr/>
            </a:lvl5pPr>
            <a:lvl6pPr marL="2743200" lvl="5" indent="-317500" rtl="0">
              <a:lnSpc>
                <a:spcPct val="100000"/>
              </a:lnSpc>
              <a:spcBef>
                <a:spcPts val="1000"/>
              </a:spcBef>
              <a:spcAft>
                <a:spcPts val="0"/>
              </a:spcAft>
              <a:buSzPts val="1400"/>
              <a:buChar char="•"/>
              <a:defRPr/>
            </a:lvl6pPr>
            <a:lvl7pPr marL="3200400" lvl="6" indent="-317500" rtl="0">
              <a:lnSpc>
                <a:spcPct val="100000"/>
              </a:lnSpc>
              <a:spcBef>
                <a:spcPts val="1000"/>
              </a:spcBef>
              <a:spcAft>
                <a:spcPts val="0"/>
              </a:spcAft>
              <a:buSzPts val="1400"/>
              <a:buChar char="•"/>
              <a:defRPr/>
            </a:lvl7pPr>
            <a:lvl8pPr marL="3657600" lvl="7" indent="-317500" rtl="0">
              <a:lnSpc>
                <a:spcPct val="100000"/>
              </a:lnSpc>
              <a:spcBef>
                <a:spcPts val="1000"/>
              </a:spcBef>
              <a:spcAft>
                <a:spcPts val="0"/>
              </a:spcAft>
              <a:buSzPts val="1400"/>
              <a:buChar char="•"/>
              <a:defRPr/>
            </a:lvl8pPr>
            <a:lvl9pPr marL="4114800" lvl="8" indent="-317500" rtl="0">
              <a:lnSpc>
                <a:spcPct val="100000"/>
              </a:lnSpc>
              <a:spcBef>
                <a:spcPts val="1000"/>
              </a:spcBef>
              <a:spcAft>
                <a:spcPts val="0"/>
              </a:spcAft>
              <a:buSzPts val="1400"/>
              <a:buChar char="•"/>
              <a:defRPr/>
            </a:lvl9pPr>
          </a:lstStyle>
          <a:p>
            <a:endParaRPr/>
          </a:p>
        </p:txBody>
      </p:sp>
      <p:sp>
        <p:nvSpPr>
          <p:cNvPr id="370" name="Shape 370"/>
          <p:cNvSpPr txBox="1">
            <a:spLocks noGrp="1"/>
          </p:cNvSpPr>
          <p:nvPr>
            <p:ph type="sldNum" idx="12"/>
          </p:nvPr>
        </p:nvSpPr>
        <p:spPr>
          <a:xfrm>
            <a:off x="12014200" y="739139"/>
            <a:ext cx="362100" cy="426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buNone/>
              <a:defRPr/>
            </a:lvl1pPr>
            <a:lvl2pPr marL="0" marR="0" lvl="1" indent="0" algn="l" rtl="0">
              <a:lnSpc>
                <a:spcPct val="100000"/>
              </a:lnSpc>
              <a:spcBef>
                <a:spcPts val="0"/>
              </a:spcBef>
              <a:buNone/>
              <a:defRPr/>
            </a:lvl2pPr>
            <a:lvl3pPr marL="0" marR="0" lvl="2" indent="0" algn="l" rtl="0">
              <a:lnSpc>
                <a:spcPct val="100000"/>
              </a:lnSpc>
              <a:spcBef>
                <a:spcPts val="0"/>
              </a:spcBef>
              <a:buNone/>
              <a:defRPr/>
            </a:lvl3pPr>
            <a:lvl4pPr marL="0" marR="0" lvl="3" indent="0" algn="l" rtl="0">
              <a:lnSpc>
                <a:spcPct val="100000"/>
              </a:lnSpc>
              <a:spcBef>
                <a:spcPts val="0"/>
              </a:spcBef>
              <a:buNone/>
              <a:defRPr/>
            </a:lvl4pPr>
            <a:lvl5pPr marL="0" marR="0" lvl="4" indent="0" algn="l" rtl="0">
              <a:lnSpc>
                <a:spcPct val="100000"/>
              </a:lnSpc>
              <a:spcBef>
                <a:spcPts val="0"/>
              </a:spcBef>
              <a:buNone/>
              <a:defRPr/>
            </a:lvl5pPr>
            <a:lvl6pPr marL="0" marR="0" lvl="5" indent="0" algn="l" rtl="0">
              <a:lnSpc>
                <a:spcPct val="100000"/>
              </a:lnSpc>
              <a:spcBef>
                <a:spcPts val="0"/>
              </a:spcBef>
              <a:buNone/>
              <a:defRPr/>
            </a:lvl6pPr>
            <a:lvl7pPr marL="0" marR="0" lvl="6" indent="0" algn="l" rtl="0">
              <a:lnSpc>
                <a:spcPct val="100000"/>
              </a:lnSpc>
              <a:spcBef>
                <a:spcPts val="0"/>
              </a:spcBef>
              <a:buNone/>
              <a:defRPr/>
            </a:lvl7pPr>
            <a:lvl8pPr marL="0" marR="0" lvl="7" indent="0" algn="l" rtl="0">
              <a:lnSpc>
                <a:spcPct val="100000"/>
              </a:lnSpc>
              <a:spcBef>
                <a:spcPts val="0"/>
              </a:spcBef>
              <a:buNone/>
              <a:defRPr/>
            </a:lvl8pPr>
            <a:lvl9pPr marL="0" marR="0" lvl="8" indent="0" algn="l" rtl="0">
              <a:lnSpc>
                <a:spcPct val="100000"/>
              </a:lnSpc>
              <a:spcBef>
                <a:spcPts val="0"/>
              </a:spcBef>
              <a:buNone/>
              <a:defRPr/>
            </a:lvl9pPr>
          </a:lstStyle>
          <a:p>
            <a:pPr marL="0" lvl="0" indent="-88900">
              <a:spcBef>
                <a:spcPts val="0"/>
              </a:spcBef>
              <a:spcAft>
                <a:spcPts val="0"/>
              </a:spcAft>
              <a:buSzPts val="1400"/>
              <a:buChar char="●"/>
            </a:pPr>
            <a:endParaRPr/>
          </a:p>
          <a:p>
            <a:pPr marL="0" lvl="1" indent="139700">
              <a:spcBef>
                <a:spcPts val="0"/>
              </a:spcBef>
              <a:spcAft>
                <a:spcPts val="0"/>
              </a:spcAft>
              <a:buSzPts val="1400"/>
              <a:buChar char="○"/>
            </a:pPr>
            <a:endParaRPr/>
          </a:p>
          <a:p>
            <a:pPr marL="0" lvl="2" indent="368300">
              <a:spcBef>
                <a:spcPts val="0"/>
              </a:spcBef>
              <a:spcAft>
                <a:spcPts val="0"/>
              </a:spcAft>
              <a:buSzPts val="1400"/>
              <a:buChar char="■"/>
            </a:pPr>
            <a:endParaRPr/>
          </a:p>
          <a:p>
            <a:pPr marL="0" lvl="3" indent="596900">
              <a:spcBef>
                <a:spcPts val="0"/>
              </a:spcBef>
              <a:spcAft>
                <a:spcPts val="0"/>
              </a:spcAft>
              <a:buSzPts val="1400"/>
              <a:buChar char="●"/>
            </a:pPr>
            <a:endParaRPr/>
          </a:p>
          <a:p>
            <a:pPr marL="0" lvl="4" indent="825500">
              <a:spcBef>
                <a:spcPts val="0"/>
              </a:spcBef>
              <a:spcAft>
                <a:spcPts val="0"/>
              </a:spcAft>
              <a:buSzPts val="1400"/>
              <a:buChar char="○"/>
            </a:pPr>
            <a:endParaRPr/>
          </a:p>
          <a:p>
            <a:pPr marL="0" lvl="5" indent="1054100">
              <a:spcBef>
                <a:spcPts val="0"/>
              </a:spcBef>
              <a:spcAft>
                <a:spcPts val="0"/>
              </a:spcAft>
              <a:buSzPts val="1400"/>
              <a:buChar char="■"/>
            </a:pPr>
            <a:endParaRPr/>
          </a:p>
          <a:p>
            <a:pPr marL="0" lvl="6" indent="1282700">
              <a:spcBef>
                <a:spcPts val="0"/>
              </a:spcBef>
              <a:spcAft>
                <a:spcPts val="0"/>
              </a:spcAft>
              <a:buSzPts val="1400"/>
              <a:buChar char="●"/>
            </a:pPr>
            <a:endParaRPr/>
          </a:p>
          <a:p>
            <a:pPr marL="0" lvl="7" indent="1511300">
              <a:spcBef>
                <a:spcPts val="0"/>
              </a:spcBef>
              <a:spcAft>
                <a:spcPts val="0"/>
              </a:spcAft>
              <a:buSzPts val="1400"/>
              <a:buChar char="○"/>
            </a:pPr>
            <a:endParaRPr/>
          </a:p>
          <a:p>
            <a:pPr marL="0" lvl="8" indent="1739900">
              <a:spcBef>
                <a:spcPts val="0"/>
              </a:spcBef>
              <a:spcAft>
                <a:spcPts val="0"/>
              </a:spcAft>
              <a:buSzPts val="1400"/>
              <a:buChar char="■"/>
            </a:pP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cSld name="Content: Smart Phones">
    <p:spTree>
      <p:nvGrpSpPr>
        <p:cNvPr id="1" name="Shape 371"/>
        <p:cNvGrpSpPr/>
        <p:nvPr/>
      </p:nvGrpSpPr>
      <p:grpSpPr>
        <a:xfrm>
          <a:off x="0" y="0"/>
          <a:ext cx="0" cy="0"/>
          <a:chOff x="0" y="0"/>
          <a:chExt cx="0" cy="0"/>
        </a:xfrm>
      </p:grpSpPr>
      <p:pic>
        <p:nvPicPr>
          <p:cNvPr id="372" name="Shape 372"/>
          <p:cNvPicPr preferRelativeResize="0"/>
          <p:nvPr/>
        </p:nvPicPr>
        <p:blipFill rotWithShape="1">
          <a:blip r:embed="rId2">
            <a:alphaModFix/>
          </a:blip>
          <a:srcRect/>
          <a:stretch/>
        </p:blipFill>
        <p:spPr>
          <a:xfrm>
            <a:off x="1016000" y="1313656"/>
            <a:ext cx="4044000" cy="6057900"/>
          </a:xfrm>
          <a:prstGeom prst="rect">
            <a:avLst/>
          </a:prstGeom>
          <a:noFill/>
          <a:ln>
            <a:noFill/>
          </a:ln>
        </p:spPr>
      </p:pic>
      <p:pic>
        <p:nvPicPr>
          <p:cNvPr id="373" name="Shape 373"/>
          <p:cNvPicPr preferRelativeResize="0"/>
          <p:nvPr/>
        </p:nvPicPr>
        <p:blipFill rotWithShape="1">
          <a:blip r:embed="rId3">
            <a:alphaModFix/>
          </a:blip>
          <a:srcRect/>
          <a:stretch/>
        </p:blipFill>
        <p:spPr>
          <a:xfrm>
            <a:off x="4673600" y="1371600"/>
            <a:ext cx="3695700" cy="5514600"/>
          </a:xfrm>
          <a:prstGeom prst="rect">
            <a:avLst/>
          </a:prstGeom>
          <a:noFill/>
          <a:ln>
            <a:noFill/>
          </a:ln>
        </p:spPr>
      </p:pic>
      <p:pic>
        <p:nvPicPr>
          <p:cNvPr id="374" name="Shape 374"/>
          <p:cNvPicPr preferRelativeResize="0"/>
          <p:nvPr/>
        </p:nvPicPr>
        <p:blipFill rotWithShape="1">
          <a:blip r:embed="rId4">
            <a:alphaModFix/>
          </a:blip>
          <a:srcRect/>
          <a:stretch/>
        </p:blipFill>
        <p:spPr>
          <a:xfrm>
            <a:off x="8509000" y="1358900"/>
            <a:ext cx="2984400" cy="5459400"/>
          </a:xfrm>
          <a:prstGeom prst="rect">
            <a:avLst/>
          </a:prstGeom>
          <a:noFill/>
          <a:ln>
            <a:noFill/>
          </a:ln>
        </p:spPr>
      </p:pic>
      <p:cxnSp>
        <p:nvCxnSpPr>
          <p:cNvPr id="375" name="Shape 375"/>
          <p:cNvCxnSpPr/>
          <p:nvPr/>
        </p:nvCxnSpPr>
        <p:spPr>
          <a:xfrm>
            <a:off x="635000" y="635000"/>
            <a:ext cx="11734800" cy="0"/>
          </a:xfrm>
          <a:prstGeom prst="straightConnector1">
            <a:avLst/>
          </a:prstGeom>
          <a:noFill/>
          <a:ln>
            <a:noFill/>
          </a:ln>
        </p:spPr>
      </p:cxnSp>
      <p:cxnSp>
        <p:nvCxnSpPr>
          <p:cNvPr id="376" name="Shape 376"/>
          <p:cNvCxnSpPr/>
          <p:nvPr/>
        </p:nvCxnSpPr>
        <p:spPr>
          <a:xfrm>
            <a:off x="635000" y="1219200"/>
            <a:ext cx="11734800" cy="0"/>
          </a:xfrm>
          <a:prstGeom prst="straightConnector1">
            <a:avLst/>
          </a:prstGeom>
          <a:noFill/>
          <a:ln>
            <a:noFill/>
          </a:ln>
        </p:spPr>
      </p:cxnSp>
      <p:sp>
        <p:nvSpPr>
          <p:cNvPr id="377" name="Shape 377"/>
          <p:cNvSpPr/>
          <p:nvPr/>
        </p:nvSpPr>
        <p:spPr>
          <a:xfrm>
            <a:off x="5651500" y="3835400"/>
            <a:ext cx="1707900" cy="254100"/>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1400" b="0" i="0" u="none" strike="noStrike" cap="none">
                <a:solidFill>
                  <a:srgbClr val="000000"/>
                </a:solidFill>
                <a:latin typeface="Arial"/>
                <a:ea typeface="Arial"/>
                <a:cs typeface="Arial"/>
                <a:sym typeface="Arial"/>
              </a:rPr>
              <a:t>Drag an object here</a:t>
            </a:r>
            <a:endParaRPr/>
          </a:p>
        </p:txBody>
      </p:sp>
      <p:sp>
        <p:nvSpPr>
          <p:cNvPr id="378" name="Shape 378"/>
          <p:cNvSpPr/>
          <p:nvPr/>
        </p:nvSpPr>
        <p:spPr>
          <a:xfrm>
            <a:off x="9182100" y="3835400"/>
            <a:ext cx="1707900" cy="254100"/>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1400" b="0" i="0" u="none" strike="noStrike" cap="none">
                <a:solidFill>
                  <a:srgbClr val="000000"/>
                </a:solidFill>
                <a:latin typeface="Arial"/>
                <a:ea typeface="Arial"/>
                <a:cs typeface="Arial"/>
                <a:sym typeface="Arial"/>
              </a:rPr>
              <a:t>Drag an object here</a:t>
            </a:r>
            <a:endParaRPr/>
          </a:p>
        </p:txBody>
      </p:sp>
      <p:sp>
        <p:nvSpPr>
          <p:cNvPr id="379" name="Shape 379"/>
          <p:cNvSpPr txBox="1">
            <a:spLocks noGrp="1"/>
          </p:cNvSpPr>
          <p:nvPr>
            <p:ph type="body" idx="1"/>
          </p:nvPr>
        </p:nvSpPr>
        <p:spPr>
          <a:xfrm>
            <a:off x="1841500" y="1981200"/>
            <a:ext cx="2311500" cy="3962400"/>
          </a:xfrm>
          <a:prstGeom prst="rect">
            <a:avLst/>
          </a:prstGeom>
          <a:noFill/>
          <a:ln>
            <a:noFill/>
          </a:ln>
        </p:spPr>
        <p:txBody>
          <a:bodyPr spcFirstLastPara="1" wrap="square" lIns="91425" tIns="91425" rIns="91425" bIns="91425" anchor="ctr" anchorCtr="0"/>
          <a:lstStyle>
            <a:lvl1pPr marL="457200" lvl="0" indent="-317500" rtl="0">
              <a:lnSpc>
                <a:spcPct val="100000"/>
              </a:lnSpc>
              <a:spcBef>
                <a:spcPts val="100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1000"/>
              </a:spcBef>
              <a:spcAft>
                <a:spcPts val="0"/>
              </a:spcAft>
              <a:buSzPts val="1400"/>
              <a:buChar char="‣"/>
              <a:defRPr/>
            </a:lvl3pPr>
            <a:lvl4pPr marL="1828800" lvl="3" indent="-317500" rtl="0">
              <a:lnSpc>
                <a:spcPct val="100000"/>
              </a:lnSpc>
              <a:spcBef>
                <a:spcPts val="1000"/>
              </a:spcBef>
              <a:spcAft>
                <a:spcPts val="0"/>
              </a:spcAft>
              <a:buSzPts val="1400"/>
              <a:buChar char="‣"/>
              <a:defRPr/>
            </a:lvl4pPr>
            <a:lvl5pPr marL="2286000" lvl="4" indent="-317500" rtl="0">
              <a:lnSpc>
                <a:spcPct val="100000"/>
              </a:lnSpc>
              <a:spcBef>
                <a:spcPts val="1000"/>
              </a:spcBef>
              <a:spcAft>
                <a:spcPts val="0"/>
              </a:spcAft>
              <a:buSzPts val="1400"/>
              <a:buChar char="‣"/>
              <a:defRPr/>
            </a:lvl5pPr>
            <a:lvl6pPr marL="2743200" lvl="5" indent="-317500" rtl="0">
              <a:lnSpc>
                <a:spcPct val="100000"/>
              </a:lnSpc>
              <a:spcBef>
                <a:spcPts val="1000"/>
              </a:spcBef>
              <a:spcAft>
                <a:spcPts val="0"/>
              </a:spcAft>
              <a:buSzPts val="1400"/>
              <a:buChar char="•"/>
              <a:defRPr/>
            </a:lvl6pPr>
            <a:lvl7pPr marL="3200400" lvl="6" indent="-317500" rtl="0">
              <a:lnSpc>
                <a:spcPct val="100000"/>
              </a:lnSpc>
              <a:spcBef>
                <a:spcPts val="1000"/>
              </a:spcBef>
              <a:spcAft>
                <a:spcPts val="0"/>
              </a:spcAft>
              <a:buSzPts val="1400"/>
              <a:buChar char="•"/>
              <a:defRPr/>
            </a:lvl7pPr>
            <a:lvl8pPr marL="3657600" lvl="7" indent="-317500" rtl="0">
              <a:lnSpc>
                <a:spcPct val="100000"/>
              </a:lnSpc>
              <a:spcBef>
                <a:spcPts val="1000"/>
              </a:spcBef>
              <a:spcAft>
                <a:spcPts val="0"/>
              </a:spcAft>
              <a:buSzPts val="1400"/>
              <a:buChar char="•"/>
              <a:defRPr/>
            </a:lvl8pPr>
            <a:lvl9pPr marL="4114800" lvl="8" indent="-317500" rtl="0">
              <a:lnSpc>
                <a:spcPct val="100000"/>
              </a:lnSpc>
              <a:spcBef>
                <a:spcPts val="1000"/>
              </a:spcBef>
              <a:spcAft>
                <a:spcPts val="0"/>
              </a:spcAft>
              <a:buSzPts val="1400"/>
              <a:buChar char="•"/>
              <a:defRPr/>
            </a:lvl9pPr>
          </a:lstStyle>
          <a:p>
            <a:endParaRPr/>
          </a:p>
        </p:txBody>
      </p:sp>
      <p:sp>
        <p:nvSpPr>
          <p:cNvPr id="380" name="Shape 380"/>
          <p:cNvSpPr txBox="1">
            <a:spLocks noGrp="1"/>
          </p:cNvSpPr>
          <p:nvPr>
            <p:ph type="sldNum" idx="12"/>
          </p:nvPr>
        </p:nvSpPr>
        <p:spPr>
          <a:xfrm>
            <a:off x="12014200" y="739139"/>
            <a:ext cx="362100" cy="426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buNone/>
              <a:defRPr/>
            </a:lvl1pPr>
            <a:lvl2pPr marL="0" marR="0" lvl="1" indent="0" algn="l" rtl="0">
              <a:lnSpc>
                <a:spcPct val="100000"/>
              </a:lnSpc>
              <a:spcBef>
                <a:spcPts val="0"/>
              </a:spcBef>
              <a:buNone/>
              <a:defRPr/>
            </a:lvl2pPr>
            <a:lvl3pPr marL="0" marR="0" lvl="2" indent="0" algn="l" rtl="0">
              <a:lnSpc>
                <a:spcPct val="100000"/>
              </a:lnSpc>
              <a:spcBef>
                <a:spcPts val="0"/>
              </a:spcBef>
              <a:buNone/>
              <a:defRPr/>
            </a:lvl3pPr>
            <a:lvl4pPr marL="0" marR="0" lvl="3" indent="0" algn="l" rtl="0">
              <a:lnSpc>
                <a:spcPct val="100000"/>
              </a:lnSpc>
              <a:spcBef>
                <a:spcPts val="0"/>
              </a:spcBef>
              <a:buNone/>
              <a:defRPr/>
            </a:lvl4pPr>
            <a:lvl5pPr marL="0" marR="0" lvl="4" indent="0" algn="l" rtl="0">
              <a:lnSpc>
                <a:spcPct val="100000"/>
              </a:lnSpc>
              <a:spcBef>
                <a:spcPts val="0"/>
              </a:spcBef>
              <a:buNone/>
              <a:defRPr/>
            </a:lvl5pPr>
            <a:lvl6pPr marL="0" marR="0" lvl="5" indent="0" algn="l" rtl="0">
              <a:lnSpc>
                <a:spcPct val="100000"/>
              </a:lnSpc>
              <a:spcBef>
                <a:spcPts val="0"/>
              </a:spcBef>
              <a:buNone/>
              <a:defRPr/>
            </a:lvl6pPr>
            <a:lvl7pPr marL="0" marR="0" lvl="6" indent="0" algn="l" rtl="0">
              <a:lnSpc>
                <a:spcPct val="100000"/>
              </a:lnSpc>
              <a:spcBef>
                <a:spcPts val="0"/>
              </a:spcBef>
              <a:buNone/>
              <a:defRPr/>
            </a:lvl7pPr>
            <a:lvl8pPr marL="0" marR="0" lvl="7" indent="0" algn="l" rtl="0">
              <a:lnSpc>
                <a:spcPct val="100000"/>
              </a:lnSpc>
              <a:spcBef>
                <a:spcPts val="0"/>
              </a:spcBef>
              <a:buNone/>
              <a:defRPr/>
            </a:lvl8pPr>
            <a:lvl9pPr marL="0" marR="0" lvl="8" indent="0" algn="l" rtl="0">
              <a:lnSpc>
                <a:spcPct val="100000"/>
              </a:lnSpc>
              <a:spcBef>
                <a:spcPts val="0"/>
              </a:spcBef>
              <a:buNone/>
              <a:defRPr/>
            </a:lvl9pPr>
          </a:lstStyle>
          <a:p>
            <a:pPr marL="0" lvl="0" indent="-88900">
              <a:spcBef>
                <a:spcPts val="0"/>
              </a:spcBef>
              <a:spcAft>
                <a:spcPts val="0"/>
              </a:spcAft>
              <a:buSzPts val="1400"/>
              <a:buChar char="●"/>
            </a:pPr>
            <a:endParaRPr/>
          </a:p>
          <a:p>
            <a:pPr marL="0" lvl="1" indent="139700">
              <a:spcBef>
                <a:spcPts val="0"/>
              </a:spcBef>
              <a:spcAft>
                <a:spcPts val="0"/>
              </a:spcAft>
              <a:buSzPts val="1400"/>
              <a:buChar char="○"/>
            </a:pPr>
            <a:endParaRPr/>
          </a:p>
          <a:p>
            <a:pPr marL="0" lvl="2" indent="368300">
              <a:spcBef>
                <a:spcPts val="0"/>
              </a:spcBef>
              <a:spcAft>
                <a:spcPts val="0"/>
              </a:spcAft>
              <a:buSzPts val="1400"/>
              <a:buChar char="■"/>
            </a:pPr>
            <a:endParaRPr/>
          </a:p>
          <a:p>
            <a:pPr marL="0" lvl="3" indent="596900">
              <a:spcBef>
                <a:spcPts val="0"/>
              </a:spcBef>
              <a:spcAft>
                <a:spcPts val="0"/>
              </a:spcAft>
              <a:buSzPts val="1400"/>
              <a:buChar char="●"/>
            </a:pPr>
            <a:endParaRPr/>
          </a:p>
          <a:p>
            <a:pPr marL="0" lvl="4" indent="825500">
              <a:spcBef>
                <a:spcPts val="0"/>
              </a:spcBef>
              <a:spcAft>
                <a:spcPts val="0"/>
              </a:spcAft>
              <a:buSzPts val="1400"/>
              <a:buChar char="○"/>
            </a:pPr>
            <a:endParaRPr/>
          </a:p>
          <a:p>
            <a:pPr marL="0" lvl="5" indent="1054100">
              <a:spcBef>
                <a:spcPts val="0"/>
              </a:spcBef>
              <a:spcAft>
                <a:spcPts val="0"/>
              </a:spcAft>
              <a:buSzPts val="1400"/>
              <a:buChar char="■"/>
            </a:pPr>
            <a:endParaRPr/>
          </a:p>
          <a:p>
            <a:pPr marL="0" lvl="6" indent="1282700">
              <a:spcBef>
                <a:spcPts val="0"/>
              </a:spcBef>
              <a:spcAft>
                <a:spcPts val="0"/>
              </a:spcAft>
              <a:buSzPts val="1400"/>
              <a:buChar char="●"/>
            </a:pPr>
            <a:endParaRPr/>
          </a:p>
          <a:p>
            <a:pPr marL="0" lvl="7" indent="1511300">
              <a:spcBef>
                <a:spcPts val="0"/>
              </a:spcBef>
              <a:spcAft>
                <a:spcPts val="0"/>
              </a:spcAft>
              <a:buSzPts val="1400"/>
              <a:buChar char="○"/>
            </a:pPr>
            <a:endParaRPr/>
          </a:p>
          <a:p>
            <a:pPr marL="0" lvl="8" indent="1739900">
              <a:spcBef>
                <a:spcPts val="0"/>
              </a:spcBef>
              <a:spcAft>
                <a:spcPts val="0"/>
              </a:spcAft>
              <a:buSzPts val="1400"/>
              <a:buChar char="■"/>
            </a:pP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cSld name="Discussion">
    <p:bg>
      <p:bgPr>
        <a:solidFill>
          <a:srgbClr val="000000"/>
        </a:solidFill>
        <a:effectLst/>
      </p:bgPr>
    </p:bg>
    <p:spTree>
      <p:nvGrpSpPr>
        <p:cNvPr id="1" name="Shape 381"/>
        <p:cNvGrpSpPr/>
        <p:nvPr/>
      </p:nvGrpSpPr>
      <p:grpSpPr>
        <a:xfrm>
          <a:off x="0" y="0"/>
          <a:ext cx="0" cy="0"/>
          <a:chOff x="0" y="0"/>
          <a:chExt cx="0" cy="0"/>
        </a:xfrm>
      </p:grpSpPr>
      <p:cxnSp>
        <p:nvCxnSpPr>
          <p:cNvPr id="382" name="Shape 382"/>
          <p:cNvCxnSpPr/>
          <p:nvPr/>
        </p:nvCxnSpPr>
        <p:spPr>
          <a:xfrm>
            <a:off x="635000" y="635000"/>
            <a:ext cx="11734800" cy="0"/>
          </a:xfrm>
          <a:prstGeom prst="straightConnector1">
            <a:avLst/>
          </a:prstGeom>
          <a:noFill/>
          <a:ln w="9525" cap="flat" cmpd="sng">
            <a:solidFill>
              <a:srgbClr val="FFFFFF"/>
            </a:solidFill>
            <a:prstDash val="solid"/>
            <a:miter lim="8000"/>
            <a:headEnd type="none" w="med" len="med"/>
            <a:tailEnd type="none" w="med" len="med"/>
          </a:ln>
        </p:spPr>
      </p:cxnSp>
      <p:cxnSp>
        <p:nvCxnSpPr>
          <p:cNvPr id="383" name="Shape 383"/>
          <p:cNvCxnSpPr/>
          <p:nvPr/>
        </p:nvCxnSpPr>
        <p:spPr>
          <a:xfrm>
            <a:off x="635000" y="1219200"/>
            <a:ext cx="11734800" cy="0"/>
          </a:xfrm>
          <a:prstGeom prst="straightConnector1">
            <a:avLst/>
          </a:prstGeom>
          <a:noFill/>
          <a:ln w="9525" cap="flat" cmpd="sng">
            <a:solidFill>
              <a:srgbClr val="FFFFFF"/>
            </a:solidFill>
            <a:prstDash val="solid"/>
            <a:miter lim="8000"/>
            <a:headEnd type="none" w="med" len="med"/>
            <a:tailEnd type="none" w="med" len="med"/>
          </a:ln>
        </p:spPr>
      </p:cxnSp>
      <p:sp>
        <p:nvSpPr>
          <p:cNvPr id="384" name="Shape 384"/>
          <p:cNvSpPr/>
          <p:nvPr/>
        </p:nvSpPr>
        <p:spPr>
          <a:xfrm>
            <a:off x="635000" y="1473200"/>
            <a:ext cx="11734800" cy="1460400"/>
          </a:xfrm>
          <a:prstGeom prst="rect">
            <a:avLst/>
          </a:prstGeom>
          <a:noFill/>
          <a:ln>
            <a:noFill/>
          </a:ln>
        </p:spPr>
        <p:txBody>
          <a:bodyPr spcFirstLastPara="1" wrap="square" lIns="0" tIns="0" rIns="0" bIns="0" anchor="t" anchorCtr="0">
            <a:noAutofit/>
          </a:bodyPr>
          <a:lstStyle/>
          <a:p>
            <a:pPr marL="0" marR="0" lvl="0" indent="0" algn="l" rtl="0">
              <a:lnSpc>
                <a:spcPct val="88333"/>
              </a:lnSpc>
              <a:spcBef>
                <a:spcPts val="0"/>
              </a:spcBef>
              <a:spcAft>
                <a:spcPts val="0"/>
              </a:spcAft>
              <a:buNone/>
            </a:pPr>
            <a:r>
              <a:rPr lang="en-US" sz="12000" b="1" i="0" u="none" strike="noStrike" cap="none">
                <a:solidFill>
                  <a:srgbClr val="FFFFFF"/>
                </a:solidFill>
                <a:latin typeface="Arial"/>
                <a:ea typeface="Arial"/>
                <a:cs typeface="Arial"/>
                <a:sym typeface="Arial"/>
              </a:rPr>
              <a:t>DISCUSSION TIME</a:t>
            </a:r>
            <a:endParaRPr/>
          </a:p>
        </p:txBody>
      </p:sp>
      <p:sp>
        <p:nvSpPr>
          <p:cNvPr id="385" name="Shape 385"/>
          <p:cNvSpPr txBox="1">
            <a:spLocks noGrp="1"/>
          </p:cNvSpPr>
          <p:nvPr>
            <p:ph type="sldNum" idx="12"/>
          </p:nvPr>
        </p:nvSpPr>
        <p:spPr>
          <a:xfrm>
            <a:off x="12030450" y="739139"/>
            <a:ext cx="345900" cy="426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buNone/>
              <a:defRPr/>
            </a:lvl1pPr>
            <a:lvl2pPr marL="0" marR="0" lvl="1" indent="0" algn="r" rtl="0">
              <a:lnSpc>
                <a:spcPct val="100000"/>
              </a:lnSpc>
              <a:spcBef>
                <a:spcPts val="0"/>
              </a:spcBef>
              <a:buNone/>
              <a:defRPr/>
            </a:lvl2pPr>
            <a:lvl3pPr marL="0" marR="0" lvl="2" indent="0" algn="r" rtl="0">
              <a:lnSpc>
                <a:spcPct val="100000"/>
              </a:lnSpc>
              <a:spcBef>
                <a:spcPts val="0"/>
              </a:spcBef>
              <a:buNone/>
              <a:defRPr/>
            </a:lvl3pPr>
            <a:lvl4pPr marL="0" marR="0" lvl="3" indent="0" algn="r" rtl="0">
              <a:lnSpc>
                <a:spcPct val="100000"/>
              </a:lnSpc>
              <a:spcBef>
                <a:spcPts val="0"/>
              </a:spcBef>
              <a:buNone/>
              <a:defRPr/>
            </a:lvl4pPr>
            <a:lvl5pPr marL="0" marR="0" lvl="4" indent="0" algn="r" rtl="0">
              <a:lnSpc>
                <a:spcPct val="100000"/>
              </a:lnSpc>
              <a:spcBef>
                <a:spcPts val="0"/>
              </a:spcBef>
              <a:buNone/>
              <a:defRPr/>
            </a:lvl5pPr>
            <a:lvl6pPr marL="0" marR="0" lvl="5" indent="0" algn="r" rtl="0">
              <a:lnSpc>
                <a:spcPct val="100000"/>
              </a:lnSpc>
              <a:spcBef>
                <a:spcPts val="0"/>
              </a:spcBef>
              <a:buNone/>
              <a:defRPr/>
            </a:lvl6pPr>
            <a:lvl7pPr marL="0" marR="0" lvl="6" indent="0" algn="r" rtl="0">
              <a:lnSpc>
                <a:spcPct val="100000"/>
              </a:lnSpc>
              <a:spcBef>
                <a:spcPts val="0"/>
              </a:spcBef>
              <a:buNone/>
              <a:defRPr/>
            </a:lvl7pPr>
            <a:lvl8pPr marL="0" marR="0" lvl="7" indent="0" algn="r" rtl="0">
              <a:lnSpc>
                <a:spcPct val="100000"/>
              </a:lnSpc>
              <a:spcBef>
                <a:spcPts val="0"/>
              </a:spcBef>
              <a:buNone/>
              <a:defRPr/>
            </a:lvl8pPr>
            <a:lvl9pPr marL="0" marR="0" lvl="8" indent="0" algn="r" rtl="0">
              <a:lnSpc>
                <a:spcPct val="100000"/>
              </a:lnSpc>
              <a:spcBef>
                <a:spcPts val="0"/>
              </a:spcBef>
              <a:buNone/>
              <a:defRPr/>
            </a:lvl9pPr>
          </a:lstStyle>
          <a:p>
            <a:pPr marL="0" lvl="0" indent="-88900">
              <a:spcBef>
                <a:spcPts val="0"/>
              </a:spcBef>
              <a:spcAft>
                <a:spcPts val="0"/>
              </a:spcAft>
              <a:buSzPts val="1400"/>
              <a:buChar char="●"/>
            </a:pPr>
            <a:endParaRPr/>
          </a:p>
          <a:p>
            <a:pPr marL="0" lvl="1" indent="139700" algn="l">
              <a:spcBef>
                <a:spcPts val="0"/>
              </a:spcBef>
              <a:spcAft>
                <a:spcPts val="0"/>
              </a:spcAft>
              <a:buSzPts val="1400"/>
              <a:buChar char="○"/>
            </a:pPr>
            <a:endParaRPr/>
          </a:p>
          <a:p>
            <a:pPr marL="0" lvl="2" indent="368300" algn="l">
              <a:spcBef>
                <a:spcPts val="0"/>
              </a:spcBef>
              <a:spcAft>
                <a:spcPts val="0"/>
              </a:spcAft>
              <a:buSzPts val="1400"/>
              <a:buChar char="■"/>
            </a:pPr>
            <a:endParaRPr/>
          </a:p>
          <a:p>
            <a:pPr marL="0" lvl="3" indent="596900" algn="l">
              <a:spcBef>
                <a:spcPts val="0"/>
              </a:spcBef>
              <a:spcAft>
                <a:spcPts val="0"/>
              </a:spcAft>
              <a:buSzPts val="1400"/>
              <a:buChar char="●"/>
            </a:pPr>
            <a:endParaRPr/>
          </a:p>
          <a:p>
            <a:pPr marL="0" lvl="4" indent="825500" algn="l">
              <a:spcBef>
                <a:spcPts val="0"/>
              </a:spcBef>
              <a:spcAft>
                <a:spcPts val="0"/>
              </a:spcAft>
              <a:buSzPts val="1400"/>
              <a:buChar char="○"/>
            </a:pPr>
            <a:endParaRPr/>
          </a:p>
          <a:p>
            <a:pPr marL="0" lvl="5" indent="1054100" algn="l">
              <a:spcBef>
                <a:spcPts val="0"/>
              </a:spcBef>
              <a:spcAft>
                <a:spcPts val="0"/>
              </a:spcAft>
              <a:buSzPts val="1400"/>
              <a:buChar char="■"/>
            </a:pPr>
            <a:endParaRPr/>
          </a:p>
          <a:p>
            <a:pPr marL="0" lvl="6" indent="1282700" algn="l">
              <a:spcBef>
                <a:spcPts val="0"/>
              </a:spcBef>
              <a:spcAft>
                <a:spcPts val="0"/>
              </a:spcAft>
              <a:buSzPts val="1400"/>
              <a:buChar char="●"/>
            </a:pPr>
            <a:endParaRPr/>
          </a:p>
          <a:p>
            <a:pPr marL="0" lvl="7" indent="1511300" algn="l">
              <a:spcBef>
                <a:spcPts val="0"/>
              </a:spcBef>
              <a:spcAft>
                <a:spcPts val="0"/>
              </a:spcAft>
              <a:buSzPts val="1400"/>
              <a:buChar char="○"/>
            </a:pPr>
            <a:endParaRPr/>
          </a:p>
          <a:p>
            <a:pPr marL="0" lvl="8" indent="1739900" algn="l">
              <a:spcBef>
                <a:spcPts val="0"/>
              </a:spcBef>
              <a:spcAft>
                <a:spcPts val="0"/>
              </a:spcAft>
              <a:buSzPts val="1400"/>
              <a:buChar char="■"/>
            </a:pP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cSld name="Full Image">
    <p:spTree>
      <p:nvGrpSpPr>
        <p:cNvPr id="1" name="Shape 386"/>
        <p:cNvGrpSpPr/>
        <p:nvPr/>
      </p:nvGrpSpPr>
      <p:grpSpPr>
        <a:xfrm>
          <a:off x="0" y="0"/>
          <a:ext cx="0" cy="0"/>
          <a:chOff x="0" y="0"/>
          <a:chExt cx="0" cy="0"/>
        </a:xfrm>
      </p:grpSpPr>
      <p:cxnSp>
        <p:nvCxnSpPr>
          <p:cNvPr id="387" name="Shape 387"/>
          <p:cNvCxnSpPr/>
          <p:nvPr/>
        </p:nvCxnSpPr>
        <p:spPr>
          <a:xfrm>
            <a:off x="635000" y="635000"/>
            <a:ext cx="11734800" cy="0"/>
          </a:xfrm>
          <a:prstGeom prst="straightConnector1">
            <a:avLst/>
          </a:prstGeom>
          <a:noFill/>
          <a:ln>
            <a:noFill/>
          </a:ln>
        </p:spPr>
      </p:cxnSp>
      <p:cxnSp>
        <p:nvCxnSpPr>
          <p:cNvPr id="388" name="Shape 388"/>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cSld name="Bulleted Text">
    <p:spTree>
      <p:nvGrpSpPr>
        <p:cNvPr id="1" name="Shape 389"/>
        <p:cNvGrpSpPr/>
        <p:nvPr/>
      </p:nvGrpSpPr>
      <p:grpSpPr>
        <a:xfrm>
          <a:off x="0" y="0"/>
          <a:ext cx="0" cy="0"/>
          <a:chOff x="0" y="0"/>
          <a:chExt cx="0" cy="0"/>
        </a:xfrm>
      </p:grpSpPr>
      <p:cxnSp>
        <p:nvCxnSpPr>
          <p:cNvPr id="390" name="Shape 390"/>
          <p:cNvCxnSpPr/>
          <p:nvPr/>
        </p:nvCxnSpPr>
        <p:spPr>
          <a:xfrm>
            <a:off x="635000" y="635000"/>
            <a:ext cx="11734800" cy="0"/>
          </a:xfrm>
          <a:prstGeom prst="straightConnector1">
            <a:avLst/>
          </a:prstGeom>
          <a:noFill/>
          <a:ln>
            <a:noFill/>
          </a:ln>
        </p:spPr>
      </p:cxnSp>
      <p:cxnSp>
        <p:nvCxnSpPr>
          <p:cNvPr id="391" name="Shape 391"/>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cSld name="Bulleted Text w/ Source">
    <p:spTree>
      <p:nvGrpSpPr>
        <p:cNvPr id="1" name="Shape 392"/>
        <p:cNvGrpSpPr/>
        <p:nvPr/>
      </p:nvGrpSpPr>
      <p:grpSpPr>
        <a:xfrm>
          <a:off x="0" y="0"/>
          <a:ext cx="0" cy="0"/>
          <a:chOff x="0" y="0"/>
          <a:chExt cx="0" cy="0"/>
        </a:xfrm>
      </p:grpSpPr>
      <p:cxnSp>
        <p:nvCxnSpPr>
          <p:cNvPr id="393" name="Shape 393"/>
          <p:cNvCxnSpPr/>
          <p:nvPr/>
        </p:nvCxnSpPr>
        <p:spPr>
          <a:xfrm>
            <a:off x="635000" y="635000"/>
            <a:ext cx="11734800" cy="0"/>
          </a:xfrm>
          <a:prstGeom prst="straightConnector1">
            <a:avLst/>
          </a:prstGeom>
          <a:noFill/>
          <a:ln>
            <a:noFill/>
          </a:ln>
        </p:spPr>
      </p:cxnSp>
      <p:cxnSp>
        <p:nvCxnSpPr>
          <p:cNvPr id="394" name="Shape 394"/>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cSld name="Non-Bulleted Text">
    <p:spTree>
      <p:nvGrpSpPr>
        <p:cNvPr id="1" name="Shape 395"/>
        <p:cNvGrpSpPr/>
        <p:nvPr/>
      </p:nvGrpSpPr>
      <p:grpSpPr>
        <a:xfrm>
          <a:off x="0" y="0"/>
          <a:ext cx="0" cy="0"/>
          <a:chOff x="0" y="0"/>
          <a:chExt cx="0" cy="0"/>
        </a:xfrm>
      </p:grpSpPr>
      <p:cxnSp>
        <p:nvCxnSpPr>
          <p:cNvPr id="396" name="Shape 396"/>
          <p:cNvCxnSpPr/>
          <p:nvPr/>
        </p:nvCxnSpPr>
        <p:spPr>
          <a:xfrm>
            <a:off x="635000" y="635000"/>
            <a:ext cx="11734800" cy="0"/>
          </a:xfrm>
          <a:prstGeom prst="straightConnector1">
            <a:avLst/>
          </a:prstGeom>
          <a:noFill/>
          <a:ln>
            <a:noFill/>
          </a:ln>
        </p:spPr>
      </p:cxnSp>
      <p:cxnSp>
        <p:nvCxnSpPr>
          <p:cNvPr id="397" name="Shape 397"/>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Case Study">
    <p:spTree>
      <p:nvGrpSpPr>
        <p:cNvPr id="1"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rot="10800000" flipH="1">
            <a:off x="8623300" y="2781010"/>
            <a:ext cx="3735026" cy="290"/>
          </a:xfrm>
          <a:prstGeom prst="straightConnector1">
            <a:avLst/>
          </a:prstGeom>
          <a:noFill/>
          <a:ln>
            <a:noFill/>
          </a:ln>
        </p:spPr>
      </p:cxnSp>
      <p:cxnSp>
        <p:nvCxnSpPr>
          <p:cNvPr id="38" name="Shape 38"/>
          <p:cNvCxnSpPr/>
          <p:nvPr/>
        </p:nvCxnSpPr>
        <p:spPr>
          <a:xfrm rot="10800000" flipH="1">
            <a:off x="635000" y="2781142"/>
            <a:ext cx="7742696" cy="159"/>
          </a:xfrm>
          <a:prstGeom prst="straightConnector1">
            <a:avLst/>
          </a:prstGeom>
          <a:noFill/>
          <a:ln>
            <a:noFill/>
          </a:ln>
        </p:spPr>
      </p:cxnSp>
      <p:sp>
        <p:nvSpPr>
          <p:cNvPr id="39" name="Shape 39"/>
          <p:cNvSpPr/>
          <p:nvPr/>
        </p:nvSpPr>
        <p:spPr>
          <a:xfrm>
            <a:off x="635000" y="2387600"/>
            <a:ext cx="3733800" cy="25400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Arial"/>
                <a:ea typeface="Arial"/>
                <a:cs typeface="Arial"/>
                <a:sym typeface="Arial"/>
              </a:rPr>
              <a:t>SUMMARY</a:t>
            </a:r>
            <a:endParaRPr/>
          </a:p>
        </p:txBody>
      </p:sp>
      <p:sp>
        <p:nvSpPr>
          <p:cNvPr id="40" name="Shape 40"/>
          <p:cNvSpPr/>
          <p:nvPr/>
        </p:nvSpPr>
        <p:spPr>
          <a:xfrm>
            <a:off x="8636000" y="2387600"/>
            <a:ext cx="3733800" cy="25400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Arial"/>
                <a:ea typeface="Arial"/>
                <a:cs typeface="Arial"/>
                <a:sym typeface="Arial"/>
              </a:rPr>
              <a:t>KEY CHALLENGE / QUESTION</a:t>
            </a: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cSld name="Divider">
    <p:spTree>
      <p:nvGrpSpPr>
        <p:cNvPr id="1" name="Shape 398"/>
        <p:cNvGrpSpPr/>
        <p:nvPr/>
      </p:nvGrpSpPr>
      <p:grpSpPr>
        <a:xfrm>
          <a:off x="0" y="0"/>
          <a:ext cx="0" cy="0"/>
          <a:chOff x="0" y="0"/>
          <a:chExt cx="0" cy="0"/>
        </a:xfrm>
      </p:grpSpPr>
      <p:cxnSp>
        <p:nvCxnSpPr>
          <p:cNvPr id="399" name="Shape 399"/>
          <p:cNvCxnSpPr/>
          <p:nvPr/>
        </p:nvCxnSpPr>
        <p:spPr>
          <a:xfrm>
            <a:off x="635000" y="635000"/>
            <a:ext cx="11734800" cy="0"/>
          </a:xfrm>
          <a:prstGeom prst="straightConnector1">
            <a:avLst/>
          </a:prstGeom>
          <a:noFill/>
          <a:ln>
            <a:noFill/>
          </a:ln>
        </p:spPr>
      </p:cxnSp>
      <p:cxnSp>
        <p:nvCxnSpPr>
          <p:cNvPr id="400" name="Shape 400"/>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cSld name="Divder Rev">
    <p:bg>
      <p:bgPr>
        <a:solidFill>
          <a:srgbClr val="000000"/>
        </a:solidFill>
        <a:effectLst/>
      </p:bgPr>
    </p:bg>
    <p:spTree>
      <p:nvGrpSpPr>
        <p:cNvPr id="1" name="Shape 401"/>
        <p:cNvGrpSpPr/>
        <p:nvPr/>
      </p:nvGrpSpPr>
      <p:grpSpPr>
        <a:xfrm>
          <a:off x="0" y="0"/>
          <a:ext cx="0" cy="0"/>
          <a:chOff x="0" y="0"/>
          <a:chExt cx="0" cy="0"/>
        </a:xfrm>
      </p:grpSpPr>
      <p:cxnSp>
        <p:nvCxnSpPr>
          <p:cNvPr id="402" name="Shape 402"/>
          <p:cNvCxnSpPr/>
          <p:nvPr/>
        </p:nvCxnSpPr>
        <p:spPr>
          <a:xfrm>
            <a:off x="635000" y="635000"/>
            <a:ext cx="11734800" cy="0"/>
          </a:xfrm>
          <a:prstGeom prst="straightConnector1">
            <a:avLst/>
          </a:prstGeom>
          <a:noFill/>
          <a:ln w="12700" cap="flat" cmpd="sng">
            <a:solidFill>
              <a:srgbClr val="FFFFFF"/>
            </a:solidFill>
            <a:prstDash val="solid"/>
            <a:miter lim="8000"/>
            <a:headEnd type="none" w="med" len="med"/>
            <a:tailEnd type="none" w="med" len="med"/>
          </a:ln>
        </p:spPr>
      </p:cxnSp>
      <p:cxnSp>
        <p:nvCxnSpPr>
          <p:cNvPr id="403" name="Shape 403"/>
          <p:cNvCxnSpPr/>
          <p:nvPr/>
        </p:nvCxnSpPr>
        <p:spPr>
          <a:xfrm>
            <a:off x="635000" y="1219200"/>
            <a:ext cx="11734800" cy="0"/>
          </a:xfrm>
          <a:prstGeom prst="straightConnector1">
            <a:avLst/>
          </a:prstGeom>
          <a:noFill/>
          <a:ln w="12700" cap="flat" cmpd="sng">
            <a:solidFill>
              <a:srgbClr val="FFFFFF"/>
            </a:solidFill>
            <a:prstDash val="solid"/>
            <a:miter lim="8000"/>
            <a:headEnd type="none" w="med" len="med"/>
            <a:tailEnd type="none" w="med" len="med"/>
          </a:ln>
        </p:spPr>
      </p:cxn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cSld name="Contact Info">
    <p:bg>
      <p:bgPr>
        <a:solidFill>
          <a:srgbClr val="000000"/>
        </a:solidFill>
        <a:effectLst/>
      </p:bgPr>
    </p:bg>
    <p:spTree>
      <p:nvGrpSpPr>
        <p:cNvPr id="1" name="Shape 404"/>
        <p:cNvGrpSpPr/>
        <p:nvPr/>
      </p:nvGrpSpPr>
      <p:grpSpPr>
        <a:xfrm>
          <a:off x="0" y="0"/>
          <a:ext cx="0" cy="0"/>
          <a:chOff x="0" y="0"/>
          <a:chExt cx="0" cy="0"/>
        </a:xfrm>
      </p:grpSpPr>
      <p:cxnSp>
        <p:nvCxnSpPr>
          <p:cNvPr id="405" name="Shape 405"/>
          <p:cNvCxnSpPr/>
          <p:nvPr/>
        </p:nvCxnSpPr>
        <p:spPr>
          <a:xfrm>
            <a:off x="635000" y="635000"/>
            <a:ext cx="11734800" cy="0"/>
          </a:xfrm>
          <a:prstGeom prst="straightConnector1">
            <a:avLst/>
          </a:prstGeom>
          <a:noFill/>
          <a:ln w="12700" cap="flat" cmpd="sng">
            <a:solidFill>
              <a:srgbClr val="FFFFFF"/>
            </a:solidFill>
            <a:prstDash val="solid"/>
            <a:miter lim="8000"/>
            <a:headEnd type="none" w="med" len="med"/>
            <a:tailEnd type="none" w="med" len="med"/>
          </a:ln>
        </p:spPr>
      </p:cxnSp>
      <p:cxnSp>
        <p:nvCxnSpPr>
          <p:cNvPr id="406" name="Shape 406"/>
          <p:cNvCxnSpPr/>
          <p:nvPr/>
        </p:nvCxnSpPr>
        <p:spPr>
          <a:xfrm>
            <a:off x="635000" y="1219200"/>
            <a:ext cx="11734800" cy="0"/>
          </a:xfrm>
          <a:prstGeom prst="straightConnector1">
            <a:avLst/>
          </a:prstGeom>
          <a:noFill/>
          <a:ln w="12700" cap="flat" cmpd="sng">
            <a:solidFill>
              <a:srgbClr val="FFFFFF"/>
            </a:solidFill>
            <a:prstDash val="solid"/>
            <a:miter lim="8000"/>
            <a:headEnd type="none" w="med" len="med"/>
            <a:tailEnd type="none" w="med" len="med"/>
          </a:ln>
        </p:spPr>
      </p:cxnSp>
      <p:sp>
        <p:nvSpPr>
          <p:cNvPr id="407" name="Shape 407"/>
          <p:cNvSpPr/>
          <p:nvPr/>
        </p:nvSpPr>
        <p:spPr>
          <a:xfrm>
            <a:off x="635000" y="2273300"/>
            <a:ext cx="11734800" cy="3810000"/>
          </a:xfrm>
          <a:prstGeom prst="rect">
            <a:avLst/>
          </a:prstGeom>
          <a:noFill/>
          <a:ln>
            <a:noFill/>
          </a:ln>
        </p:spPr>
        <p:txBody>
          <a:bodyPr spcFirstLastPara="1" wrap="square" lIns="0" tIns="0" rIns="0" bIns="0" anchor="t" anchorCtr="0">
            <a:noAutofit/>
          </a:bodyPr>
          <a:lstStyle/>
          <a:p>
            <a:pPr marL="177800" marR="0" lvl="1" indent="-177800" algn="l" rtl="0">
              <a:lnSpc>
                <a:spcPct val="110000"/>
              </a:lnSpc>
              <a:spcBef>
                <a:spcPts val="0"/>
              </a:spcBef>
              <a:spcAft>
                <a:spcPts val="0"/>
              </a:spcAft>
              <a:buClr>
                <a:srgbClr val="000000"/>
              </a:buClr>
              <a:buSzPts val="2125"/>
              <a:buFont typeface="Merriweather Sans"/>
              <a:buChar char="‣"/>
            </a:pPr>
            <a:r>
              <a:rPr lang="en-US" sz="2500" b="0" i="0" u="none" strike="noStrike" cap="none">
                <a:solidFill>
                  <a:srgbClr val="000000"/>
                </a:solidFill>
                <a:latin typeface="Arial"/>
                <a:ea typeface="Arial"/>
                <a:cs typeface="Arial"/>
                <a:sym typeface="Arial"/>
              </a:rPr>
              <a:t>Body Level One</a:t>
            </a:r>
            <a:endParaRPr sz="2500" b="0" i="0" u="none" strike="noStrike" cap="none">
              <a:solidFill>
                <a:srgbClr val="FFFFFF"/>
              </a:solidFill>
              <a:latin typeface="Arial"/>
              <a:ea typeface="Arial"/>
              <a:cs typeface="Arial"/>
              <a:sym typeface="Arial"/>
            </a:endParaRPr>
          </a:p>
          <a:p>
            <a:pPr marL="177800" marR="0" lvl="1" indent="-177800" algn="l" rtl="0">
              <a:lnSpc>
                <a:spcPct val="110000"/>
              </a:lnSpc>
              <a:spcBef>
                <a:spcPts val="400"/>
              </a:spcBef>
              <a:spcAft>
                <a:spcPts val="0"/>
              </a:spcAft>
              <a:buClr>
                <a:srgbClr val="000000"/>
              </a:buClr>
              <a:buSzPts val="2125"/>
              <a:buFont typeface="Merriweather Sans"/>
              <a:buChar char="‣"/>
            </a:pPr>
            <a:r>
              <a:rPr lang="en-US" sz="2500" b="0" i="0" u="none" strike="noStrike" cap="none">
                <a:solidFill>
                  <a:srgbClr val="000000"/>
                </a:solidFill>
                <a:latin typeface="Arial"/>
                <a:ea typeface="Arial"/>
                <a:cs typeface="Arial"/>
                <a:sym typeface="Arial"/>
              </a:rPr>
              <a:t>Body Level Two</a:t>
            </a:r>
            <a:endParaRPr sz="2500" b="0" i="0" u="none" strike="noStrike" cap="none">
              <a:solidFill>
                <a:srgbClr val="FFFFFF"/>
              </a:solidFill>
              <a:latin typeface="Arial"/>
              <a:ea typeface="Arial"/>
              <a:cs typeface="Arial"/>
              <a:sym typeface="Arial"/>
            </a:endParaRPr>
          </a:p>
          <a:p>
            <a:pPr marL="177800" marR="0" lvl="1" indent="-177800" algn="l" rtl="0">
              <a:lnSpc>
                <a:spcPct val="110000"/>
              </a:lnSpc>
              <a:spcBef>
                <a:spcPts val="400"/>
              </a:spcBef>
              <a:spcAft>
                <a:spcPts val="0"/>
              </a:spcAft>
              <a:buClr>
                <a:srgbClr val="000000"/>
              </a:buClr>
              <a:buSzPts val="2125"/>
              <a:buFont typeface="Merriweather Sans"/>
              <a:buChar char="‣"/>
            </a:pPr>
            <a:r>
              <a:rPr lang="en-US" sz="2500" b="0" i="0" u="none" strike="noStrike" cap="none">
                <a:solidFill>
                  <a:srgbClr val="000000"/>
                </a:solidFill>
                <a:latin typeface="Arial"/>
                <a:ea typeface="Arial"/>
                <a:cs typeface="Arial"/>
                <a:sym typeface="Arial"/>
              </a:rPr>
              <a:t>Body Level Three</a:t>
            </a:r>
            <a:endParaRPr sz="2500" b="0" i="0" u="none" strike="noStrike" cap="none">
              <a:solidFill>
                <a:srgbClr val="FFFFFF"/>
              </a:solidFill>
              <a:latin typeface="Arial"/>
              <a:ea typeface="Arial"/>
              <a:cs typeface="Arial"/>
              <a:sym typeface="Arial"/>
            </a:endParaRPr>
          </a:p>
          <a:p>
            <a:pPr marL="177800" marR="0" lvl="1" indent="-177800" algn="l" rtl="0">
              <a:lnSpc>
                <a:spcPct val="110000"/>
              </a:lnSpc>
              <a:spcBef>
                <a:spcPts val="400"/>
              </a:spcBef>
              <a:spcAft>
                <a:spcPts val="0"/>
              </a:spcAft>
              <a:buClr>
                <a:srgbClr val="000000"/>
              </a:buClr>
              <a:buSzPts val="2125"/>
              <a:buFont typeface="Merriweather Sans"/>
              <a:buChar char="‣"/>
            </a:pPr>
            <a:r>
              <a:rPr lang="en-US" sz="2500" b="0" i="0" u="none" strike="noStrike" cap="none">
                <a:solidFill>
                  <a:srgbClr val="000000"/>
                </a:solidFill>
                <a:latin typeface="Arial"/>
                <a:ea typeface="Arial"/>
                <a:cs typeface="Arial"/>
                <a:sym typeface="Arial"/>
              </a:rPr>
              <a:t>Body Level Four</a:t>
            </a:r>
            <a:endParaRPr sz="2500" b="0" i="0" u="none" strike="noStrike" cap="none">
              <a:solidFill>
                <a:srgbClr val="FFFFFF"/>
              </a:solidFill>
              <a:latin typeface="Arial"/>
              <a:ea typeface="Arial"/>
              <a:cs typeface="Arial"/>
              <a:sym typeface="Arial"/>
            </a:endParaRPr>
          </a:p>
          <a:p>
            <a:pPr marL="177800" marR="0" lvl="1" indent="-177800" algn="l" rtl="0">
              <a:lnSpc>
                <a:spcPct val="110000"/>
              </a:lnSpc>
              <a:spcBef>
                <a:spcPts val="400"/>
              </a:spcBef>
              <a:spcAft>
                <a:spcPts val="0"/>
              </a:spcAft>
              <a:buClr>
                <a:srgbClr val="000000"/>
              </a:buClr>
              <a:buSzPts val="2125"/>
              <a:buFont typeface="Merriweather Sans"/>
              <a:buChar char="‣"/>
            </a:pPr>
            <a:r>
              <a:rPr lang="en-US" sz="2500" b="0" i="0" u="none" strike="noStrike" cap="none">
                <a:solidFill>
                  <a:srgbClr val="000000"/>
                </a:solidFill>
                <a:latin typeface="Arial"/>
                <a:ea typeface="Arial"/>
                <a:cs typeface="Arial"/>
                <a:sym typeface="Arial"/>
              </a:rPr>
              <a:t>Body Level Five</a:t>
            </a:r>
            <a:endParaRPr/>
          </a:p>
        </p:txBody>
      </p:sp>
      <p:sp>
        <p:nvSpPr>
          <p:cNvPr id="408" name="Shape 408"/>
          <p:cNvSpPr/>
          <p:nvPr/>
        </p:nvSpPr>
        <p:spPr>
          <a:xfrm>
            <a:off x="635000" y="2273300"/>
            <a:ext cx="11734800" cy="3810000"/>
          </a:xfrm>
          <a:prstGeom prst="rect">
            <a:avLst/>
          </a:prstGeom>
          <a:noFill/>
          <a:ln>
            <a:noFill/>
          </a:ln>
        </p:spPr>
        <p:txBody>
          <a:bodyPr spcFirstLastPara="1" wrap="square" lIns="0" tIns="0" rIns="0" bIns="0" anchor="t" anchorCtr="0">
            <a:noAutofit/>
          </a:bodyPr>
          <a:lstStyle/>
          <a:p>
            <a:pPr marL="177800" marR="0" lvl="1" indent="-177800" algn="l" rtl="0">
              <a:lnSpc>
                <a:spcPct val="110000"/>
              </a:lnSpc>
              <a:spcBef>
                <a:spcPts val="0"/>
              </a:spcBef>
              <a:spcAft>
                <a:spcPts val="0"/>
              </a:spcAft>
              <a:buClr>
                <a:srgbClr val="000000"/>
              </a:buClr>
              <a:buSzPts val="2125"/>
              <a:buFont typeface="Merriweather Sans"/>
              <a:buChar char="‣"/>
            </a:pPr>
            <a:r>
              <a:rPr lang="en-US" sz="2500" b="0" i="0" u="none" strike="noStrike" cap="none">
                <a:solidFill>
                  <a:srgbClr val="000000"/>
                </a:solidFill>
                <a:latin typeface="Arial"/>
                <a:ea typeface="Arial"/>
                <a:cs typeface="Arial"/>
                <a:sym typeface="Arial"/>
              </a:rPr>
              <a:t>Body Level One</a:t>
            </a:r>
            <a:endParaRPr sz="2500" b="0" i="0" u="none" strike="noStrike" cap="none">
              <a:solidFill>
                <a:srgbClr val="FFFFFF"/>
              </a:solidFill>
              <a:latin typeface="Arial"/>
              <a:ea typeface="Arial"/>
              <a:cs typeface="Arial"/>
              <a:sym typeface="Arial"/>
            </a:endParaRPr>
          </a:p>
          <a:p>
            <a:pPr marL="177800" marR="0" lvl="1" indent="-177800" algn="l" rtl="0">
              <a:lnSpc>
                <a:spcPct val="110000"/>
              </a:lnSpc>
              <a:spcBef>
                <a:spcPts val="400"/>
              </a:spcBef>
              <a:spcAft>
                <a:spcPts val="0"/>
              </a:spcAft>
              <a:buClr>
                <a:srgbClr val="000000"/>
              </a:buClr>
              <a:buSzPts val="2125"/>
              <a:buFont typeface="Merriweather Sans"/>
              <a:buChar char="‣"/>
            </a:pPr>
            <a:r>
              <a:rPr lang="en-US" sz="2500" b="0" i="0" u="none" strike="noStrike" cap="none">
                <a:solidFill>
                  <a:srgbClr val="000000"/>
                </a:solidFill>
                <a:latin typeface="Arial"/>
                <a:ea typeface="Arial"/>
                <a:cs typeface="Arial"/>
                <a:sym typeface="Arial"/>
              </a:rPr>
              <a:t>Body Level Two</a:t>
            </a:r>
            <a:endParaRPr sz="2500" b="0" i="0" u="none" strike="noStrike" cap="none">
              <a:solidFill>
                <a:srgbClr val="FFFFFF"/>
              </a:solidFill>
              <a:latin typeface="Arial"/>
              <a:ea typeface="Arial"/>
              <a:cs typeface="Arial"/>
              <a:sym typeface="Arial"/>
            </a:endParaRPr>
          </a:p>
          <a:p>
            <a:pPr marL="177800" marR="0" lvl="1" indent="-177800" algn="l" rtl="0">
              <a:lnSpc>
                <a:spcPct val="110000"/>
              </a:lnSpc>
              <a:spcBef>
                <a:spcPts val="400"/>
              </a:spcBef>
              <a:spcAft>
                <a:spcPts val="0"/>
              </a:spcAft>
              <a:buClr>
                <a:srgbClr val="000000"/>
              </a:buClr>
              <a:buSzPts val="2125"/>
              <a:buFont typeface="Merriweather Sans"/>
              <a:buChar char="‣"/>
            </a:pPr>
            <a:r>
              <a:rPr lang="en-US" sz="2500" b="0" i="0" u="none" strike="noStrike" cap="none">
                <a:solidFill>
                  <a:srgbClr val="000000"/>
                </a:solidFill>
                <a:latin typeface="Arial"/>
                <a:ea typeface="Arial"/>
                <a:cs typeface="Arial"/>
                <a:sym typeface="Arial"/>
              </a:rPr>
              <a:t>Body Level Three</a:t>
            </a:r>
            <a:endParaRPr sz="2500" b="0" i="0" u="none" strike="noStrike" cap="none">
              <a:solidFill>
                <a:srgbClr val="FFFFFF"/>
              </a:solidFill>
              <a:latin typeface="Arial"/>
              <a:ea typeface="Arial"/>
              <a:cs typeface="Arial"/>
              <a:sym typeface="Arial"/>
            </a:endParaRPr>
          </a:p>
          <a:p>
            <a:pPr marL="177800" marR="0" lvl="1" indent="-177800" algn="l" rtl="0">
              <a:lnSpc>
                <a:spcPct val="110000"/>
              </a:lnSpc>
              <a:spcBef>
                <a:spcPts val="400"/>
              </a:spcBef>
              <a:spcAft>
                <a:spcPts val="0"/>
              </a:spcAft>
              <a:buClr>
                <a:srgbClr val="000000"/>
              </a:buClr>
              <a:buSzPts val="2125"/>
              <a:buFont typeface="Merriweather Sans"/>
              <a:buChar char="‣"/>
            </a:pPr>
            <a:r>
              <a:rPr lang="en-US" sz="2500" b="0" i="0" u="none" strike="noStrike" cap="none">
                <a:solidFill>
                  <a:srgbClr val="000000"/>
                </a:solidFill>
                <a:latin typeface="Arial"/>
                <a:ea typeface="Arial"/>
                <a:cs typeface="Arial"/>
                <a:sym typeface="Arial"/>
              </a:rPr>
              <a:t>Body Level Four</a:t>
            </a:r>
            <a:endParaRPr sz="2500" b="0" i="0" u="none" strike="noStrike" cap="none">
              <a:solidFill>
                <a:srgbClr val="FFFFFF"/>
              </a:solidFill>
              <a:latin typeface="Arial"/>
              <a:ea typeface="Arial"/>
              <a:cs typeface="Arial"/>
              <a:sym typeface="Arial"/>
            </a:endParaRPr>
          </a:p>
          <a:p>
            <a:pPr marL="177800" marR="0" lvl="1" indent="-177800" algn="l" rtl="0">
              <a:lnSpc>
                <a:spcPct val="110000"/>
              </a:lnSpc>
              <a:spcBef>
                <a:spcPts val="400"/>
              </a:spcBef>
              <a:spcAft>
                <a:spcPts val="0"/>
              </a:spcAft>
              <a:buClr>
                <a:srgbClr val="000000"/>
              </a:buClr>
              <a:buSzPts val="2125"/>
              <a:buFont typeface="Merriweather Sans"/>
              <a:buChar char="‣"/>
            </a:pPr>
            <a:r>
              <a:rPr lang="en-US" sz="2500" b="0" i="0" u="none" strike="noStrike" cap="none">
                <a:solidFill>
                  <a:srgbClr val="000000"/>
                </a:solidFill>
                <a:latin typeface="Arial"/>
                <a:ea typeface="Arial"/>
                <a:cs typeface="Arial"/>
                <a:sym typeface="Arial"/>
              </a:rPr>
              <a:t>Body Level Five</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cSld name="Content: IMAC">
    <p:spTree>
      <p:nvGrpSpPr>
        <p:cNvPr id="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a:spLocks noGrp="1"/>
          </p:cNvSpPr>
          <p:nvPr>
            <p:ph type="body" idx="1"/>
          </p:nvPr>
        </p:nvSpPr>
        <p:spPr>
          <a:xfrm>
            <a:off x="3606800" y="1803400"/>
            <a:ext cx="5829300" cy="3289300"/>
          </a:xfrm>
          <a:prstGeom prst="rect">
            <a:avLst/>
          </a:prstGeom>
          <a:noFill/>
          <a:ln>
            <a:noFill/>
          </a:ln>
        </p:spPr>
        <p:txBody>
          <a:bodyPr spcFirstLastPara="1" wrap="square" lIns="91425" tIns="91425" rIns="91425" bIns="91425" anchor="ctr" anchorCtr="0"/>
          <a:lstStyle>
            <a:lvl1pPr marL="457200" lvl="0" indent="-317500" rtl="0">
              <a:lnSpc>
                <a:spcPct val="100000"/>
              </a:lnSpc>
              <a:spcBef>
                <a:spcPts val="100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1000"/>
              </a:spcBef>
              <a:spcAft>
                <a:spcPts val="0"/>
              </a:spcAft>
              <a:buSzPts val="1400"/>
              <a:buChar char="‣"/>
              <a:defRPr/>
            </a:lvl3pPr>
            <a:lvl4pPr marL="1828800" lvl="3" indent="-317500" rtl="0">
              <a:lnSpc>
                <a:spcPct val="100000"/>
              </a:lnSpc>
              <a:spcBef>
                <a:spcPts val="1000"/>
              </a:spcBef>
              <a:spcAft>
                <a:spcPts val="0"/>
              </a:spcAft>
              <a:buSzPts val="1400"/>
              <a:buChar char="‣"/>
              <a:defRPr/>
            </a:lvl4pPr>
            <a:lvl5pPr marL="2286000" lvl="4" indent="-317500" rtl="0">
              <a:lnSpc>
                <a:spcPct val="100000"/>
              </a:lnSpc>
              <a:spcBef>
                <a:spcPts val="1000"/>
              </a:spcBef>
              <a:spcAft>
                <a:spcPts val="0"/>
              </a:spcAft>
              <a:buSzPts val="1400"/>
              <a:buChar char="‣"/>
              <a:defRPr/>
            </a:lvl5pPr>
            <a:lvl6pPr marL="2743200" lvl="5" indent="-317500" rtl="0">
              <a:lnSpc>
                <a:spcPct val="100000"/>
              </a:lnSpc>
              <a:spcBef>
                <a:spcPts val="1000"/>
              </a:spcBef>
              <a:spcAft>
                <a:spcPts val="0"/>
              </a:spcAft>
              <a:buSzPts val="1400"/>
              <a:buChar char="•"/>
              <a:defRPr/>
            </a:lvl6pPr>
            <a:lvl7pPr marL="3200400" lvl="6" indent="-317500" rtl="0">
              <a:lnSpc>
                <a:spcPct val="100000"/>
              </a:lnSpc>
              <a:spcBef>
                <a:spcPts val="1000"/>
              </a:spcBef>
              <a:spcAft>
                <a:spcPts val="0"/>
              </a:spcAft>
              <a:buSzPts val="1400"/>
              <a:buChar char="•"/>
              <a:defRPr/>
            </a:lvl7pPr>
            <a:lvl8pPr marL="3657600" lvl="7" indent="-317500" rtl="0">
              <a:lnSpc>
                <a:spcPct val="100000"/>
              </a:lnSpc>
              <a:spcBef>
                <a:spcPts val="1000"/>
              </a:spcBef>
              <a:spcAft>
                <a:spcPts val="0"/>
              </a:spcAft>
              <a:buSzPts val="1400"/>
              <a:buChar char="•"/>
              <a:defRPr/>
            </a:lvl8pPr>
            <a:lvl9pPr marL="4114800" lvl="8" indent="-317500" rtl="0">
              <a:lnSpc>
                <a:spcPct val="100000"/>
              </a:lnSpc>
              <a:spcBef>
                <a:spcPts val="100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Content: MAC Book Pro">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a:stretch/>
        </p:blipFill>
        <p:spPr>
          <a:xfrm>
            <a:off x="2794793" y="1556146"/>
            <a:ext cx="7328695"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a:spLocks noGrp="1"/>
          </p:cNvSpPr>
          <p:nvPr>
            <p:ph type="body" idx="1"/>
          </p:nvPr>
        </p:nvSpPr>
        <p:spPr>
          <a:xfrm>
            <a:off x="3759200" y="1841500"/>
            <a:ext cx="5448300" cy="3390900"/>
          </a:xfrm>
          <a:prstGeom prst="rect">
            <a:avLst/>
          </a:prstGeom>
          <a:noFill/>
          <a:ln>
            <a:noFill/>
          </a:ln>
        </p:spPr>
        <p:txBody>
          <a:bodyPr spcFirstLastPara="1" wrap="square" lIns="91425" tIns="91425" rIns="91425" bIns="91425" anchor="ctr" anchorCtr="0"/>
          <a:lstStyle>
            <a:lvl1pPr marL="457200" lvl="0" indent="-317500" rtl="0">
              <a:lnSpc>
                <a:spcPct val="100000"/>
              </a:lnSpc>
              <a:spcBef>
                <a:spcPts val="100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1000"/>
              </a:spcBef>
              <a:spcAft>
                <a:spcPts val="0"/>
              </a:spcAft>
              <a:buSzPts val="1400"/>
              <a:buChar char="‣"/>
              <a:defRPr/>
            </a:lvl3pPr>
            <a:lvl4pPr marL="1828800" lvl="3" indent="-317500" rtl="0">
              <a:lnSpc>
                <a:spcPct val="100000"/>
              </a:lnSpc>
              <a:spcBef>
                <a:spcPts val="1000"/>
              </a:spcBef>
              <a:spcAft>
                <a:spcPts val="0"/>
              </a:spcAft>
              <a:buSzPts val="1400"/>
              <a:buChar char="‣"/>
              <a:defRPr/>
            </a:lvl4pPr>
            <a:lvl5pPr marL="2286000" lvl="4" indent="-317500" rtl="0">
              <a:lnSpc>
                <a:spcPct val="100000"/>
              </a:lnSpc>
              <a:spcBef>
                <a:spcPts val="1000"/>
              </a:spcBef>
              <a:spcAft>
                <a:spcPts val="0"/>
              </a:spcAft>
              <a:buSzPts val="1400"/>
              <a:buChar char="‣"/>
              <a:defRPr/>
            </a:lvl5pPr>
            <a:lvl6pPr marL="2743200" lvl="5" indent="-317500" rtl="0">
              <a:lnSpc>
                <a:spcPct val="100000"/>
              </a:lnSpc>
              <a:spcBef>
                <a:spcPts val="1000"/>
              </a:spcBef>
              <a:spcAft>
                <a:spcPts val="0"/>
              </a:spcAft>
              <a:buSzPts val="1400"/>
              <a:buChar char="•"/>
              <a:defRPr/>
            </a:lvl6pPr>
            <a:lvl7pPr marL="3200400" lvl="6" indent="-317500" rtl="0">
              <a:lnSpc>
                <a:spcPct val="100000"/>
              </a:lnSpc>
              <a:spcBef>
                <a:spcPts val="1000"/>
              </a:spcBef>
              <a:spcAft>
                <a:spcPts val="0"/>
              </a:spcAft>
              <a:buSzPts val="1400"/>
              <a:buChar char="•"/>
              <a:defRPr/>
            </a:lvl7pPr>
            <a:lvl8pPr marL="3657600" lvl="7" indent="-317500" rtl="0">
              <a:lnSpc>
                <a:spcPct val="100000"/>
              </a:lnSpc>
              <a:spcBef>
                <a:spcPts val="1000"/>
              </a:spcBef>
              <a:spcAft>
                <a:spcPts val="0"/>
              </a:spcAft>
              <a:buSzPts val="1400"/>
              <a:buChar char="•"/>
              <a:defRPr/>
            </a:lvl8pPr>
            <a:lvl9pPr marL="4114800" lvl="8" indent="-317500" rtl="0">
              <a:lnSpc>
                <a:spcPct val="100000"/>
              </a:lnSpc>
              <a:spcBef>
                <a:spcPts val="100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Content: IPad">
    <p:spTree>
      <p:nvGrpSpPr>
        <p:cNvPr id="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a:stretch/>
        </p:blipFill>
        <p:spPr>
          <a:xfrm>
            <a:off x="3136900" y="1511300"/>
            <a:ext cx="6845300"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a:spLocks noGrp="1"/>
          </p:cNvSpPr>
          <p:nvPr>
            <p:ph type="body" idx="1"/>
          </p:nvPr>
        </p:nvSpPr>
        <p:spPr>
          <a:xfrm>
            <a:off x="3822700" y="2095500"/>
            <a:ext cx="5435600" cy="4089400"/>
          </a:xfrm>
          <a:prstGeom prst="rect">
            <a:avLst/>
          </a:prstGeom>
          <a:noFill/>
          <a:ln>
            <a:noFill/>
          </a:ln>
        </p:spPr>
        <p:txBody>
          <a:bodyPr spcFirstLastPara="1" wrap="square" lIns="91425" tIns="91425" rIns="91425" bIns="91425" anchor="ctr" anchorCtr="0"/>
          <a:lstStyle>
            <a:lvl1pPr marL="457200" lvl="0" indent="-317500" rtl="0">
              <a:lnSpc>
                <a:spcPct val="100000"/>
              </a:lnSpc>
              <a:spcBef>
                <a:spcPts val="100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1000"/>
              </a:spcBef>
              <a:spcAft>
                <a:spcPts val="0"/>
              </a:spcAft>
              <a:buSzPts val="1400"/>
              <a:buChar char="‣"/>
              <a:defRPr/>
            </a:lvl3pPr>
            <a:lvl4pPr marL="1828800" lvl="3" indent="-317500" rtl="0">
              <a:lnSpc>
                <a:spcPct val="100000"/>
              </a:lnSpc>
              <a:spcBef>
                <a:spcPts val="1000"/>
              </a:spcBef>
              <a:spcAft>
                <a:spcPts val="0"/>
              </a:spcAft>
              <a:buSzPts val="1400"/>
              <a:buChar char="‣"/>
              <a:defRPr/>
            </a:lvl4pPr>
            <a:lvl5pPr marL="2286000" lvl="4" indent="-317500" rtl="0">
              <a:lnSpc>
                <a:spcPct val="100000"/>
              </a:lnSpc>
              <a:spcBef>
                <a:spcPts val="1000"/>
              </a:spcBef>
              <a:spcAft>
                <a:spcPts val="0"/>
              </a:spcAft>
              <a:buSzPts val="1400"/>
              <a:buChar char="‣"/>
              <a:defRPr/>
            </a:lvl5pPr>
            <a:lvl6pPr marL="2743200" lvl="5" indent="-317500" rtl="0">
              <a:lnSpc>
                <a:spcPct val="100000"/>
              </a:lnSpc>
              <a:spcBef>
                <a:spcPts val="1000"/>
              </a:spcBef>
              <a:spcAft>
                <a:spcPts val="0"/>
              </a:spcAft>
              <a:buSzPts val="1400"/>
              <a:buChar char="•"/>
              <a:defRPr/>
            </a:lvl6pPr>
            <a:lvl7pPr marL="3200400" lvl="6" indent="-317500" rtl="0">
              <a:lnSpc>
                <a:spcPct val="100000"/>
              </a:lnSpc>
              <a:spcBef>
                <a:spcPts val="1000"/>
              </a:spcBef>
              <a:spcAft>
                <a:spcPts val="0"/>
              </a:spcAft>
              <a:buSzPts val="1400"/>
              <a:buChar char="•"/>
              <a:defRPr/>
            </a:lvl7pPr>
            <a:lvl8pPr marL="3657600" lvl="7" indent="-317500" rtl="0">
              <a:lnSpc>
                <a:spcPct val="100000"/>
              </a:lnSpc>
              <a:spcBef>
                <a:spcPts val="1000"/>
              </a:spcBef>
              <a:spcAft>
                <a:spcPts val="0"/>
              </a:spcAft>
              <a:buSzPts val="1400"/>
              <a:buChar char="•"/>
              <a:defRPr/>
            </a:lvl8pPr>
            <a:lvl9pPr marL="4114800" lvl="8" indent="-317500" rtl="0">
              <a:lnSpc>
                <a:spcPct val="100000"/>
              </a:lnSpc>
              <a:spcBef>
                <a:spcPts val="100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w="9525" cap="flat" cmpd="sng">
            <a:solidFill>
              <a:srgbClr val="000000"/>
            </a:solidFill>
            <a:prstDash val="solid"/>
            <a:round/>
            <a:headEnd type="none" w="med" len="med"/>
            <a:tailEnd type="none" w="med" len="med"/>
          </a:ln>
        </p:spPr>
      </p:cxnSp>
      <p:cxnSp>
        <p:nvCxnSpPr>
          <p:cNvPr id="7" name="Shape 7"/>
          <p:cNvCxnSpPr/>
          <p:nvPr/>
        </p:nvCxnSpPr>
        <p:spPr>
          <a:xfrm>
            <a:off x="635000" y="1219200"/>
            <a:ext cx="11734800" cy="11"/>
          </a:xfrm>
          <a:prstGeom prst="straightConnector1">
            <a:avLst/>
          </a:prstGeom>
          <a:noFill/>
          <a:ln w="9525" cap="flat" cmpd="sng">
            <a:solidFill>
              <a:srgbClr val="000000"/>
            </a:solidFill>
            <a:prstDash val="solid"/>
            <a:round/>
            <a:headEnd type="none" w="med" len="med"/>
            <a:tailEnd type="none" w="med" len="med"/>
          </a:ln>
        </p:spPr>
      </p:cxnSp>
      <p:sp>
        <p:nvSpPr>
          <p:cNvPr id="8" name="Shape 8"/>
          <p:cNvSpPr txBox="1">
            <a:spLocks noGrp="1"/>
          </p:cNvSpPr>
          <p:nvPr>
            <p:ph type="title"/>
          </p:nvPr>
        </p:nvSpPr>
        <p:spPr>
          <a:xfrm>
            <a:off x="635000" y="1473200"/>
            <a:ext cx="11734800" cy="711200"/>
          </a:xfrm>
          <a:prstGeom prst="rect">
            <a:avLst/>
          </a:prstGeom>
          <a:noFill/>
          <a:ln w="9525" cap="flat" cmpd="sng">
            <a:solidFill>
              <a:srgbClr val="000000"/>
            </a:solidFill>
            <a:prstDash val="solid"/>
            <a:round/>
            <a:headEnd type="none" w="med" len="med"/>
            <a:tailEnd type="none" w="med" len="med"/>
          </a:ln>
        </p:spPr>
        <p:txBody>
          <a:bodyPr spcFirstLastPara="1" wrap="square" lIns="91425" tIns="91425" rIns="91425" bIns="91425" anchor="t" anchorCtr="0"/>
          <a:lstStyle>
            <a:lvl1pPr marL="0" marR="0" lvl="0" indent="-88900" algn="l" rtl="0">
              <a:lnSpc>
                <a:spcPct val="92592"/>
              </a:lnSpc>
              <a:spcBef>
                <a:spcPts val="0"/>
              </a:spcBef>
              <a:spcAft>
                <a:spcPts val="0"/>
              </a:spcAft>
              <a:buSzPts val="1400"/>
              <a:buChar char="●"/>
              <a:defRPr/>
            </a:lvl1pPr>
            <a:lvl2pPr marL="0" marR="0" lvl="1" indent="139700" algn="l" rtl="0">
              <a:lnSpc>
                <a:spcPct val="92592"/>
              </a:lnSpc>
              <a:spcBef>
                <a:spcPts val="0"/>
              </a:spcBef>
              <a:spcAft>
                <a:spcPts val="0"/>
              </a:spcAft>
              <a:buSzPts val="1400"/>
              <a:buChar char="○"/>
              <a:defRPr/>
            </a:lvl2pPr>
            <a:lvl3pPr marL="0" marR="0" lvl="2" indent="368300" algn="l" rtl="0">
              <a:lnSpc>
                <a:spcPct val="92592"/>
              </a:lnSpc>
              <a:spcBef>
                <a:spcPts val="0"/>
              </a:spcBef>
              <a:spcAft>
                <a:spcPts val="0"/>
              </a:spcAft>
              <a:buSzPts val="1400"/>
              <a:buChar char="■"/>
              <a:defRPr/>
            </a:lvl3pPr>
            <a:lvl4pPr marL="0" marR="0" lvl="3" indent="596900" algn="l" rtl="0">
              <a:lnSpc>
                <a:spcPct val="92592"/>
              </a:lnSpc>
              <a:spcBef>
                <a:spcPts val="0"/>
              </a:spcBef>
              <a:spcAft>
                <a:spcPts val="0"/>
              </a:spcAft>
              <a:buSzPts val="1400"/>
              <a:buChar char="●"/>
              <a:defRPr/>
            </a:lvl4pPr>
            <a:lvl5pPr marL="0" marR="0" lvl="4" indent="825500" algn="l" rtl="0">
              <a:lnSpc>
                <a:spcPct val="92592"/>
              </a:lnSpc>
              <a:spcBef>
                <a:spcPts val="0"/>
              </a:spcBef>
              <a:spcAft>
                <a:spcPts val="0"/>
              </a:spcAft>
              <a:buSzPts val="1400"/>
              <a:buChar char="○"/>
              <a:defRPr/>
            </a:lvl5pPr>
            <a:lvl6pPr marL="0" marR="0" lvl="5" indent="1054100" algn="l" rtl="0">
              <a:lnSpc>
                <a:spcPct val="92592"/>
              </a:lnSpc>
              <a:spcBef>
                <a:spcPts val="0"/>
              </a:spcBef>
              <a:spcAft>
                <a:spcPts val="0"/>
              </a:spcAft>
              <a:buSzPts val="1400"/>
              <a:buChar char="■"/>
              <a:defRPr/>
            </a:lvl6pPr>
            <a:lvl7pPr marL="0" marR="0" lvl="6" indent="1282700" algn="l" rtl="0">
              <a:lnSpc>
                <a:spcPct val="92592"/>
              </a:lnSpc>
              <a:spcBef>
                <a:spcPts val="0"/>
              </a:spcBef>
              <a:spcAft>
                <a:spcPts val="0"/>
              </a:spcAft>
              <a:buSzPts val="1400"/>
              <a:buChar char="●"/>
              <a:defRPr/>
            </a:lvl7pPr>
            <a:lvl8pPr marL="0" marR="0" lvl="7" indent="1511300" algn="l" rtl="0">
              <a:lnSpc>
                <a:spcPct val="92592"/>
              </a:lnSpc>
              <a:spcBef>
                <a:spcPts val="0"/>
              </a:spcBef>
              <a:spcAft>
                <a:spcPts val="0"/>
              </a:spcAft>
              <a:buSzPts val="1400"/>
              <a:buChar char="○"/>
              <a:defRPr/>
            </a:lvl8pPr>
            <a:lvl9pPr marL="0" marR="0" lvl="8" indent="1739900" algn="l" rtl="0">
              <a:lnSpc>
                <a:spcPct val="92592"/>
              </a:lnSpc>
              <a:spcBef>
                <a:spcPts val="0"/>
              </a:spcBef>
              <a:spcAft>
                <a:spcPts val="0"/>
              </a:spcAft>
              <a:buSzPts val="1400"/>
              <a:buChar char="■"/>
              <a:defRPr/>
            </a:lvl9pPr>
          </a:lstStyle>
          <a:p>
            <a:endParaRPr/>
          </a:p>
        </p:txBody>
      </p:sp>
      <p:sp>
        <p:nvSpPr>
          <p:cNvPr id="9" name="Shape 9"/>
          <p:cNvSpPr txBox="1">
            <a:spLocks noGrp="1"/>
          </p:cNvSpPr>
          <p:nvPr>
            <p:ph type="body" idx="1"/>
          </p:nvPr>
        </p:nvSpPr>
        <p:spPr>
          <a:xfrm>
            <a:off x="632056" y="2413000"/>
            <a:ext cx="11734801" cy="3810000"/>
          </a:xfrm>
          <a:prstGeom prst="rect">
            <a:avLst/>
          </a:prstGeom>
          <a:noFill/>
          <a:ln>
            <a:noFill/>
          </a:ln>
        </p:spPr>
        <p:txBody>
          <a:bodyPr spcFirstLastPara="1" wrap="square" lIns="91425" tIns="91425" rIns="91425" bIns="91425" anchor="t" anchorCtr="0"/>
          <a:lstStyle>
            <a:lvl1pPr marL="457200" marR="0" lvl="0" indent="-317500" algn="l" rtl="0">
              <a:spcBef>
                <a:spcPts val="1000"/>
              </a:spcBef>
              <a:spcAft>
                <a:spcPts val="0"/>
              </a:spcAft>
              <a:buSzPts val="1400"/>
              <a:buChar char="●"/>
              <a:defRPr/>
            </a:lvl1pPr>
            <a:lvl2pPr marL="914400" marR="0" lvl="1" indent="-317500" algn="l" rtl="0">
              <a:spcBef>
                <a:spcPts val="1000"/>
              </a:spcBef>
              <a:spcAft>
                <a:spcPts val="0"/>
              </a:spcAft>
              <a:buSzPts val="1400"/>
              <a:buFont typeface="Merriweather Sans"/>
              <a:buChar char="‣"/>
              <a:defRPr/>
            </a:lvl2pPr>
            <a:lvl3pPr marL="1371600" marR="0" lvl="2" indent="-317500" algn="l" rtl="0">
              <a:spcBef>
                <a:spcPts val="1000"/>
              </a:spcBef>
              <a:spcAft>
                <a:spcPts val="0"/>
              </a:spcAft>
              <a:buSzPts val="1400"/>
              <a:buFont typeface="Merriweather Sans"/>
              <a:buChar char="‣"/>
              <a:defRPr/>
            </a:lvl3pPr>
            <a:lvl4pPr marL="1828800" marR="0" lvl="3" indent="-317500" algn="l" rtl="0">
              <a:spcBef>
                <a:spcPts val="1000"/>
              </a:spcBef>
              <a:spcAft>
                <a:spcPts val="0"/>
              </a:spcAft>
              <a:buSzPts val="1400"/>
              <a:buFont typeface="Merriweather Sans"/>
              <a:buChar char="‣"/>
              <a:defRPr/>
            </a:lvl4pPr>
            <a:lvl5pPr marL="2286000" marR="0" lvl="4" indent="-317500" algn="l" rtl="0">
              <a:spcBef>
                <a:spcPts val="1000"/>
              </a:spcBef>
              <a:spcAft>
                <a:spcPts val="0"/>
              </a:spcAft>
              <a:buSzPts val="1400"/>
              <a:buFont typeface="Merriweather Sans"/>
              <a:buChar char="‣"/>
              <a:defRPr/>
            </a:lvl5pPr>
            <a:lvl6pPr marL="2743200" marR="0" lvl="5" indent="-317500" algn="l" rtl="0">
              <a:spcBef>
                <a:spcPts val="1000"/>
              </a:spcBef>
              <a:spcAft>
                <a:spcPts val="0"/>
              </a:spcAft>
              <a:buSzPts val="1400"/>
              <a:buFont typeface="Arial"/>
              <a:buChar char="•"/>
              <a:defRPr/>
            </a:lvl6pPr>
            <a:lvl7pPr marL="3200400" marR="0" lvl="6" indent="-317500" algn="l" rtl="0">
              <a:spcBef>
                <a:spcPts val="1000"/>
              </a:spcBef>
              <a:spcAft>
                <a:spcPts val="0"/>
              </a:spcAft>
              <a:buSzPts val="1400"/>
              <a:buFont typeface="Arial"/>
              <a:buChar char="•"/>
              <a:defRPr/>
            </a:lvl7pPr>
            <a:lvl8pPr marL="3657600" marR="0" lvl="7" indent="-317500" algn="l" rtl="0">
              <a:spcBef>
                <a:spcPts val="1000"/>
              </a:spcBef>
              <a:spcAft>
                <a:spcPts val="0"/>
              </a:spcAft>
              <a:buSzPts val="1400"/>
              <a:buFont typeface="Arial"/>
              <a:buChar char="•"/>
              <a:defRPr/>
            </a:lvl8pPr>
            <a:lvl9pPr marL="4114800" marR="0" lvl="8" indent="-317500" algn="l" rtl="0">
              <a:spcBef>
                <a:spcPts val="1000"/>
              </a:spcBef>
              <a:spcAft>
                <a:spcPts val="0"/>
              </a:spcAft>
              <a:buSzPts val="1400"/>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7"/>
        <p:cNvGrpSpPr/>
        <p:nvPr/>
      </p:nvGrpSpPr>
      <p:grpSpPr>
        <a:xfrm>
          <a:off x="0" y="0"/>
          <a:ext cx="0" cy="0"/>
          <a:chOff x="0" y="0"/>
          <a:chExt cx="0" cy="0"/>
        </a:xfrm>
      </p:grpSpPr>
      <p:cxnSp>
        <p:nvCxnSpPr>
          <p:cNvPr id="208" name="Shape 208"/>
          <p:cNvCxnSpPr/>
          <p:nvPr/>
        </p:nvCxnSpPr>
        <p:spPr>
          <a:xfrm>
            <a:off x="635000" y="635000"/>
            <a:ext cx="11734800" cy="0"/>
          </a:xfrm>
          <a:prstGeom prst="straightConnector1">
            <a:avLst/>
          </a:prstGeom>
          <a:noFill/>
          <a:ln w="9525" cap="flat" cmpd="sng">
            <a:solidFill>
              <a:srgbClr val="000000"/>
            </a:solidFill>
            <a:prstDash val="solid"/>
            <a:round/>
            <a:headEnd type="none" w="med" len="med"/>
            <a:tailEnd type="none" w="med" len="med"/>
          </a:ln>
        </p:spPr>
      </p:cxnSp>
      <p:cxnSp>
        <p:nvCxnSpPr>
          <p:cNvPr id="209" name="Shape 209"/>
          <p:cNvCxnSpPr/>
          <p:nvPr/>
        </p:nvCxnSpPr>
        <p:spPr>
          <a:xfrm>
            <a:off x="635000" y="1219200"/>
            <a:ext cx="11734800" cy="0"/>
          </a:xfrm>
          <a:prstGeom prst="straightConnector1">
            <a:avLst/>
          </a:prstGeom>
          <a:noFill/>
          <a:ln w="9525" cap="flat" cmpd="sng">
            <a:solidFill>
              <a:srgbClr val="000000"/>
            </a:solidFill>
            <a:prstDash val="solid"/>
            <a:round/>
            <a:headEnd type="none" w="med" len="med"/>
            <a:tailEnd type="none" w="med" len="med"/>
          </a:ln>
        </p:spPr>
      </p:cxnSp>
      <p:sp>
        <p:nvSpPr>
          <p:cNvPr id="210" name="Shape 210"/>
          <p:cNvSpPr txBox="1">
            <a:spLocks noGrp="1"/>
          </p:cNvSpPr>
          <p:nvPr>
            <p:ph type="title"/>
          </p:nvPr>
        </p:nvSpPr>
        <p:spPr>
          <a:xfrm>
            <a:off x="635000" y="1473200"/>
            <a:ext cx="11734800" cy="711300"/>
          </a:xfrm>
          <a:prstGeom prst="rect">
            <a:avLst/>
          </a:prstGeom>
          <a:noFill/>
          <a:ln w="9525" cap="flat" cmpd="sng">
            <a:solidFill>
              <a:srgbClr val="000000"/>
            </a:solidFill>
            <a:prstDash val="solid"/>
            <a:round/>
            <a:headEnd type="none" w="med" len="med"/>
            <a:tailEnd type="none" w="med" len="med"/>
          </a:ln>
        </p:spPr>
        <p:txBody>
          <a:bodyPr spcFirstLastPara="1" wrap="square" lIns="91425" tIns="91425" rIns="91425" bIns="91425" anchor="t" anchorCtr="0"/>
          <a:lstStyle>
            <a:lvl1pPr marL="0" marR="0" lvl="0" indent="-88900" algn="l" rtl="0">
              <a:lnSpc>
                <a:spcPct val="92592"/>
              </a:lnSpc>
              <a:spcBef>
                <a:spcPts val="0"/>
              </a:spcBef>
              <a:spcAft>
                <a:spcPts val="0"/>
              </a:spcAft>
              <a:buSzPts val="1400"/>
              <a:buChar char="●"/>
              <a:defRPr/>
            </a:lvl1pPr>
            <a:lvl2pPr marL="0" marR="0" lvl="1" indent="139700" algn="l" rtl="0">
              <a:lnSpc>
                <a:spcPct val="92592"/>
              </a:lnSpc>
              <a:spcBef>
                <a:spcPts val="0"/>
              </a:spcBef>
              <a:spcAft>
                <a:spcPts val="0"/>
              </a:spcAft>
              <a:buSzPts val="1400"/>
              <a:buChar char="○"/>
              <a:defRPr/>
            </a:lvl2pPr>
            <a:lvl3pPr marL="0" marR="0" lvl="2" indent="368300" algn="l" rtl="0">
              <a:lnSpc>
                <a:spcPct val="92592"/>
              </a:lnSpc>
              <a:spcBef>
                <a:spcPts val="0"/>
              </a:spcBef>
              <a:spcAft>
                <a:spcPts val="0"/>
              </a:spcAft>
              <a:buSzPts val="1400"/>
              <a:buChar char="■"/>
              <a:defRPr/>
            </a:lvl3pPr>
            <a:lvl4pPr marL="0" marR="0" lvl="3" indent="596900" algn="l" rtl="0">
              <a:lnSpc>
                <a:spcPct val="92592"/>
              </a:lnSpc>
              <a:spcBef>
                <a:spcPts val="0"/>
              </a:spcBef>
              <a:spcAft>
                <a:spcPts val="0"/>
              </a:spcAft>
              <a:buSzPts val="1400"/>
              <a:buChar char="●"/>
              <a:defRPr/>
            </a:lvl4pPr>
            <a:lvl5pPr marL="0" marR="0" lvl="4" indent="825500" algn="l" rtl="0">
              <a:lnSpc>
                <a:spcPct val="92592"/>
              </a:lnSpc>
              <a:spcBef>
                <a:spcPts val="0"/>
              </a:spcBef>
              <a:spcAft>
                <a:spcPts val="0"/>
              </a:spcAft>
              <a:buSzPts val="1400"/>
              <a:buChar char="○"/>
              <a:defRPr/>
            </a:lvl5pPr>
            <a:lvl6pPr marL="0" marR="0" lvl="5" indent="1054100" algn="l" rtl="0">
              <a:lnSpc>
                <a:spcPct val="92592"/>
              </a:lnSpc>
              <a:spcBef>
                <a:spcPts val="0"/>
              </a:spcBef>
              <a:spcAft>
                <a:spcPts val="0"/>
              </a:spcAft>
              <a:buSzPts val="1400"/>
              <a:buChar char="■"/>
              <a:defRPr/>
            </a:lvl6pPr>
            <a:lvl7pPr marL="0" marR="0" lvl="6" indent="1282700" algn="l" rtl="0">
              <a:lnSpc>
                <a:spcPct val="92592"/>
              </a:lnSpc>
              <a:spcBef>
                <a:spcPts val="0"/>
              </a:spcBef>
              <a:spcAft>
                <a:spcPts val="0"/>
              </a:spcAft>
              <a:buSzPts val="1400"/>
              <a:buChar char="●"/>
              <a:defRPr/>
            </a:lvl7pPr>
            <a:lvl8pPr marL="0" marR="0" lvl="7" indent="1511300" algn="l" rtl="0">
              <a:lnSpc>
                <a:spcPct val="92592"/>
              </a:lnSpc>
              <a:spcBef>
                <a:spcPts val="0"/>
              </a:spcBef>
              <a:spcAft>
                <a:spcPts val="0"/>
              </a:spcAft>
              <a:buSzPts val="1400"/>
              <a:buChar char="○"/>
              <a:defRPr/>
            </a:lvl8pPr>
            <a:lvl9pPr marL="0" marR="0" lvl="8" indent="1739900" algn="l" rtl="0">
              <a:lnSpc>
                <a:spcPct val="92592"/>
              </a:lnSpc>
              <a:spcBef>
                <a:spcPts val="0"/>
              </a:spcBef>
              <a:spcAft>
                <a:spcPts val="0"/>
              </a:spcAft>
              <a:buSzPts val="1400"/>
              <a:buChar char="■"/>
              <a:defRPr/>
            </a:lvl9pPr>
          </a:lstStyle>
          <a:p>
            <a:endParaRPr/>
          </a:p>
        </p:txBody>
      </p:sp>
      <p:sp>
        <p:nvSpPr>
          <p:cNvPr id="211" name="Shape 211"/>
          <p:cNvSpPr txBox="1">
            <a:spLocks noGrp="1"/>
          </p:cNvSpPr>
          <p:nvPr>
            <p:ph type="body" idx="1"/>
          </p:nvPr>
        </p:nvSpPr>
        <p:spPr>
          <a:xfrm>
            <a:off x="632056" y="2413000"/>
            <a:ext cx="11734800" cy="3810000"/>
          </a:xfrm>
          <a:prstGeom prst="rect">
            <a:avLst/>
          </a:prstGeom>
          <a:noFill/>
          <a:ln>
            <a:noFill/>
          </a:ln>
        </p:spPr>
        <p:txBody>
          <a:bodyPr spcFirstLastPara="1" wrap="square" lIns="91425" tIns="91425" rIns="91425" bIns="91425" anchor="t" anchorCtr="0"/>
          <a:lstStyle>
            <a:lvl1pPr marL="457200" marR="0" lvl="0" indent="-317500" algn="l" rtl="0">
              <a:spcBef>
                <a:spcPts val="1000"/>
              </a:spcBef>
              <a:spcAft>
                <a:spcPts val="0"/>
              </a:spcAft>
              <a:buSzPts val="1400"/>
              <a:buChar char="●"/>
              <a:defRPr/>
            </a:lvl1pPr>
            <a:lvl2pPr marL="914400" marR="0" lvl="1" indent="-317500" algn="l" rtl="0">
              <a:spcBef>
                <a:spcPts val="1000"/>
              </a:spcBef>
              <a:spcAft>
                <a:spcPts val="0"/>
              </a:spcAft>
              <a:buSzPts val="1400"/>
              <a:buFont typeface="Merriweather Sans"/>
              <a:buChar char="‣"/>
              <a:defRPr/>
            </a:lvl2pPr>
            <a:lvl3pPr marL="1371600" marR="0" lvl="2" indent="-317500" algn="l" rtl="0">
              <a:spcBef>
                <a:spcPts val="1000"/>
              </a:spcBef>
              <a:spcAft>
                <a:spcPts val="0"/>
              </a:spcAft>
              <a:buSzPts val="1400"/>
              <a:buFont typeface="Merriweather Sans"/>
              <a:buChar char="‣"/>
              <a:defRPr/>
            </a:lvl3pPr>
            <a:lvl4pPr marL="1828800" marR="0" lvl="3" indent="-317500" algn="l" rtl="0">
              <a:spcBef>
                <a:spcPts val="1000"/>
              </a:spcBef>
              <a:spcAft>
                <a:spcPts val="0"/>
              </a:spcAft>
              <a:buSzPts val="1400"/>
              <a:buFont typeface="Merriweather Sans"/>
              <a:buChar char="‣"/>
              <a:defRPr/>
            </a:lvl4pPr>
            <a:lvl5pPr marL="2286000" marR="0" lvl="4" indent="-317500" algn="l" rtl="0">
              <a:spcBef>
                <a:spcPts val="1000"/>
              </a:spcBef>
              <a:spcAft>
                <a:spcPts val="0"/>
              </a:spcAft>
              <a:buSzPts val="1400"/>
              <a:buFont typeface="Merriweather Sans"/>
              <a:buChar char="‣"/>
              <a:defRPr/>
            </a:lvl5pPr>
            <a:lvl6pPr marL="2743200" marR="0" lvl="5" indent="-317500" algn="l" rtl="0">
              <a:spcBef>
                <a:spcPts val="1000"/>
              </a:spcBef>
              <a:spcAft>
                <a:spcPts val="0"/>
              </a:spcAft>
              <a:buSzPts val="1400"/>
              <a:buFont typeface="Arial"/>
              <a:buChar char="•"/>
              <a:defRPr/>
            </a:lvl6pPr>
            <a:lvl7pPr marL="3200400" marR="0" lvl="6" indent="-317500" algn="l" rtl="0">
              <a:spcBef>
                <a:spcPts val="1000"/>
              </a:spcBef>
              <a:spcAft>
                <a:spcPts val="0"/>
              </a:spcAft>
              <a:buSzPts val="1400"/>
              <a:buFont typeface="Arial"/>
              <a:buChar char="•"/>
              <a:defRPr/>
            </a:lvl7pPr>
            <a:lvl8pPr marL="3657600" marR="0" lvl="7" indent="-317500" algn="l" rtl="0">
              <a:spcBef>
                <a:spcPts val="1000"/>
              </a:spcBef>
              <a:spcAft>
                <a:spcPts val="0"/>
              </a:spcAft>
              <a:buSzPts val="1400"/>
              <a:buFont typeface="Arial"/>
              <a:buChar char="•"/>
              <a:defRPr/>
            </a:lvl8pPr>
            <a:lvl9pPr marL="4114800" marR="0" lvl="8" indent="-317500" algn="l" rtl="0">
              <a:spcBef>
                <a:spcPts val="1000"/>
              </a:spcBef>
              <a:spcAft>
                <a:spcPts val="0"/>
              </a:spcAft>
              <a:buSzPts val="1400"/>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3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2.xml"/><Relationship Id="rId1" Type="http://schemas.openxmlformats.org/officeDocument/2006/relationships/slideLayout" Target="../slideLayouts/slideLayout3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1.xml"/><Relationship Id="rId1" Type="http://schemas.openxmlformats.org/officeDocument/2006/relationships/slideLayout" Target="../slideLayouts/slideLayout3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0.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0.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412"/>
        <p:cNvGrpSpPr/>
        <p:nvPr/>
      </p:nvGrpSpPr>
      <p:grpSpPr>
        <a:xfrm>
          <a:off x="0" y="0"/>
          <a:ext cx="0" cy="0"/>
          <a:chOff x="0" y="0"/>
          <a:chExt cx="0" cy="0"/>
        </a:xfrm>
      </p:grpSpPr>
      <p:sp>
        <p:nvSpPr>
          <p:cNvPr id="413" name="Shape 413"/>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solidFill>
                  <a:srgbClr val="E52123"/>
                </a:solidFill>
                <a:latin typeface="Oswald"/>
                <a:ea typeface="Oswald"/>
                <a:cs typeface="Oswald"/>
                <a:sym typeface="Oswald"/>
              </a:rPr>
              <a:t>FOR INSTRUCTOR PURPOSES ONLY </a:t>
            </a:r>
            <a:endParaRPr>
              <a:solidFill>
                <a:srgbClr val="E52123"/>
              </a:solidFill>
              <a:latin typeface="Oswald"/>
              <a:ea typeface="Oswald"/>
              <a:cs typeface="Oswald"/>
              <a:sym typeface="Oswald"/>
            </a:endParaRPr>
          </a:p>
        </p:txBody>
      </p:sp>
      <p:sp>
        <p:nvSpPr>
          <p:cNvPr id="414" name="Shape 414"/>
          <p:cNvSpPr/>
          <p:nvPr/>
        </p:nvSpPr>
        <p:spPr>
          <a:xfrm>
            <a:off x="635000" y="1442225"/>
            <a:ext cx="77217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INSTRUCTOR NOTES</a:t>
            </a:r>
            <a:r>
              <a:rPr lang="en-US" sz="3200" b="1">
                <a:solidFill>
                  <a:srgbClr val="E52123"/>
                </a:solidFill>
                <a:latin typeface="Oswald"/>
                <a:ea typeface="Oswald"/>
                <a:cs typeface="Oswald"/>
                <a:sym typeface="Oswald"/>
              </a:rPr>
              <a:t> </a:t>
            </a:r>
            <a:endParaRPr>
              <a:solidFill>
                <a:srgbClr val="E52123"/>
              </a:solidFill>
              <a:latin typeface="Oswald"/>
              <a:ea typeface="Oswald"/>
              <a:cs typeface="Oswald"/>
              <a:sym typeface="Oswald"/>
            </a:endParaRPr>
          </a:p>
        </p:txBody>
      </p:sp>
      <p:sp>
        <p:nvSpPr>
          <p:cNvPr id="415" name="Shape 415"/>
          <p:cNvSpPr txBox="1">
            <a:spLocks noGrp="1"/>
          </p:cNvSpPr>
          <p:nvPr>
            <p:ph type="body" idx="1"/>
          </p:nvPr>
        </p:nvSpPr>
        <p:spPr>
          <a:xfrm>
            <a:off x="635006" y="1940250"/>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Insert Text Here</a:t>
            </a:r>
            <a:endParaRPr sz="2800" b="0" i="0" u="none" strike="noStrike" cap="none">
              <a:latin typeface="Georgia"/>
              <a:ea typeface="Georgia"/>
              <a:cs typeface="Georgia"/>
              <a:sym typeface="Georgia"/>
            </a:endParaRPr>
          </a:p>
          <a:p>
            <a:pPr marL="0" marR="0" lvl="0" indent="0" algn="l" rtl="0">
              <a:spcBef>
                <a:spcPts val="1000"/>
              </a:spcBef>
              <a:spcAft>
                <a:spcPts val="0"/>
              </a:spcAft>
              <a:buNone/>
            </a:pPr>
            <a:endParaRPr sz="2800">
              <a:latin typeface="Georgia"/>
              <a:ea typeface="Georgia"/>
              <a:cs typeface="Georgia"/>
              <a:sym typeface="Georgia"/>
            </a:endParaRPr>
          </a:p>
          <a:p>
            <a:pPr marL="0" marR="0" lvl="0" indent="0" algn="l" rtl="0">
              <a:spcBef>
                <a:spcPts val="1000"/>
              </a:spcBef>
              <a:spcAft>
                <a:spcPts val="0"/>
              </a:spcAft>
              <a:buNone/>
            </a:pPr>
            <a:endParaRPr sz="2800">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TIME SERIES ANALYSIS</a:t>
            </a:r>
            <a:endParaRPr>
              <a:latin typeface="Oswald"/>
              <a:ea typeface="Oswald"/>
              <a:cs typeface="Oswald"/>
              <a:sym typeface="Oswald"/>
            </a:endParaRPr>
          </a:p>
        </p:txBody>
      </p:sp>
      <p:sp>
        <p:nvSpPr>
          <p:cNvPr id="472" name="Shape 472"/>
          <p:cNvSpPr txBox="1">
            <a:spLocks noGrp="1"/>
          </p:cNvSpPr>
          <p:nvPr>
            <p:ph type="body" idx="1"/>
          </p:nvPr>
        </p:nvSpPr>
        <p:spPr>
          <a:xfrm>
            <a:off x="635006" y="12927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In this lesson, we will focus on Identifying problems related to time series.</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Additionally, we will discuss the unique aspects of Mining and Refining time series data.</a:t>
            </a:r>
            <a:endParaRPr sz="2800">
              <a:latin typeface="Georgia"/>
              <a:ea typeface="Georgia"/>
              <a:cs typeface="Georgia"/>
              <a:sym typeface="Georgia"/>
            </a:endParaRPr>
          </a:p>
          <a:p>
            <a:pPr marL="0" marR="0" lvl="0" indent="0" algn="l" rtl="0">
              <a:spcBef>
                <a:spcPts val="1000"/>
              </a:spcBef>
              <a:spcAft>
                <a:spcPts val="0"/>
              </a:spcAft>
              <a:buNone/>
            </a:pPr>
            <a:endParaRPr sz="2800">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INTRODUCTION</a:t>
            </a:r>
            <a:endParaRPr>
              <a:latin typeface="Oswald"/>
              <a:ea typeface="Oswald"/>
              <a:cs typeface="Oswald"/>
              <a:sym typeface="Oswald"/>
            </a:endParaRPr>
          </a:p>
        </p:txBody>
      </p:sp>
      <p:sp>
        <p:nvSpPr>
          <p:cNvPr id="478" name="Shape 478"/>
          <p:cNvSpPr/>
          <p:nvPr/>
        </p:nvSpPr>
        <p:spPr>
          <a:xfrm>
            <a:off x="635000" y="1473200"/>
            <a:ext cx="11734800" cy="2806800"/>
          </a:xfrm>
          <a:prstGeom prst="rect">
            <a:avLst/>
          </a:prstGeom>
          <a:noFill/>
          <a:ln>
            <a:noFill/>
          </a:ln>
        </p:spPr>
        <p:txBody>
          <a:bodyPr spcFirstLastPara="1" wrap="square" lIns="0" tIns="0" rIns="0" bIns="0" anchor="t" anchorCtr="0">
            <a:noAutofit/>
          </a:bodyPr>
          <a:lstStyle/>
          <a:p>
            <a:pPr marL="0" lvl="0" indent="0" rtl="0">
              <a:lnSpc>
                <a:spcPct val="88333"/>
              </a:lnSpc>
              <a:spcBef>
                <a:spcPts val="0"/>
              </a:spcBef>
              <a:spcAft>
                <a:spcPts val="0"/>
              </a:spcAft>
              <a:buNone/>
            </a:pPr>
            <a:endParaRPr>
              <a:latin typeface="Oswald"/>
              <a:ea typeface="Oswald"/>
              <a:cs typeface="Oswald"/>
              <a:sym typeface="Oswald"/>
            </a:endParaRPr>
          </a:p>
          <a:p>
            <a:pPr marL="0" marR="0" lvl="0" indent="0" algn="l" rtl="0">
              <a:lnSpc>
                <a:spcPct val="88333"/>
              </a:lnSpc>
              <a:spcBef>
                <a:spcPts val="0"/>
              </a:spcBef>
              <a:spcAft>
                <a:spcPts val="0"/>
              </a:spcAft>
              <a:buNone/>
            </a:pPr>
            <a:r>
              <a:rPr lang="en-US" sz="9600" b="1">
                <a:solidFill>
                  <a:srgbClr val="FFFFFF"/>
                </a:solidFill>
                <a:latin typeface="Oswald"/>
                <a:ea typeface="Oswald"/>
                <a:cs typeface="Oswald"/>
                <a:sym typeface="Oswald"/>
              </a:rPr>
              <a:t>WHAT IS TIME SERIES DATA?</a:t>
            </a:r>
            <a:endParaRPr sz="9600">
              <a:latin typeface="Oswald"/>
              <a:ea typeface="Oswald"/>
              <a:cs typeface="Oswald"/>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WHAT IS TIME SERIES DATA?</a:t>
            </a:r>
            <a:endParaRPr>
              <a:latin typeface="Oswald"/>
              <a:ea typeface="Oswald"/>
              <a:cs typeface="Oswald"/>
              <a:sym typeface="Oswald"/>
            </a:endParaRPr>
          </a:p>
        </p:txBody>
      </p:sp>
      <p:sp>
        <p:nvSpPr>
          <p:cNvPr id="484" name="Shape 484"/>
          <p:cNvSpPr txBox="1">
            <a:spLocks noGrp="1"/>
          </p:cNvSpPr>
          <p:nvPr>
            <p:ph type="body" idx="1"/>
          </p:nvPr>
        </p:nvSpPr>
        <p:spPr>
          <a:xfrm>
            <a:off x="635006" y="12927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Time series data is any data where the individual data points change over time.</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This is fairly common in sales and other business cases where data would likely change according to seasons and trends.</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Time series data is also useful for studying social phenomena. For instance, there is statistically more crime in the summer, which is a seasonal trend.</a:t>
            </a:r>
            <a:endParaRPr sz="2800">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WHAT IS TIME SERIES DATA?</a:t>
            </a:r>
            <a:endParaRPr>
              <a:latin typeface="Oswald"/>
              <a:ea typeface="Oswald"/>
              <a:cs typeface="Oswald"/>
              <a:sym typeface="Oswald"/>
            </a:endParaRPr>
          </a:p>
        </p:txBody>
      </p:sp>
      <p:sp>
        <p:nvSpPr>
          <p:cNvPr id="490" name="Shape 490"/>
          <p:cNvSpPr txBox="1">
            <a:spLocks noGrp="1"/>
          </p:cNvSpPr>
          <p:nvPr>
            <p:ph type="body" idx="1"/>
          </p:nvPr>
        </p:nvSpPr>
        <p:spPr>
          <a:xfrm>
            <a:off x="635006" y="12927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Most datasets are likely to have an important time component, but typically we assume that it’s fairly minimal.</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For example, if we were analyzing salaries in an industry, it’s clear that salaries shift over time and vary with the economic period.</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However, if we are examining the problem on a smaller scale (e.g. 3-5 years), the effect of time on salaries is much smaller than other factors, like industry or position.</a:t>
            </a:r>
            <a:endParaRPr sz="2800">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Shape 495"/>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WHAT IS TIME SERIES DATA?</a:t>
            </a:r>
            <a:endParaRPr>
              <a:latin typeface="Oswald"/>
              <a:ea typeface="Oswald"/>
              <a:cs typeface="Oswald"/>
              <a:sym typeface="Oswald"/>
            </a:endParaRPr>
          </a:p>
        </p:txBody>
      </p:sp>
      <p:sp>
        <p:nvSpPr>
          <p:cNvPr id="496" name="Shape 496"/>
          <p:cNvSpPr txBox="1">
            <a:spLocks noGrp="1"/>
          </p:cNvSpPr>
          <p:nvPr>
            <p:ph type="body" idx="1"/>
          </p:nvPr>
        </p:nvSpPr>
        <p:spPr>
          <a:xfrm>
            <a:off x="635006" y="12927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When the time component </a:t>
            </a:r>
            <a:r>
              <a:rPr lang="en-US" sz="2800" i="1">
                <a:latin typeface="Georgia"/>
                <a:ea typeface="Georgia"/>
                <a:cs typeface="Georgia"/>
                <a:sym typeface="Georgia"/>
              </a:rPr>
              <a:t>is</a:t>
            </a:r>
            <a:r>
              <a:rPr lang="en-US" sz="2800">
                <a:latin typeface="Georgia"/>
                <a:ea typeface="Georgia"/>
                <a:cs typeface="Georgia"/>
                <a:sym typeface="Georgia"/>
              </a:rPr>
              <a:t> important, we need to focus on identifying the aspects of the data that are influenced by time and those that aren’t.</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Typically, time series data will be a sequence of values. We will be interested in studying the changes to this series and how related individual values are.</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For example, how much does this week’s sales affect next week’s?  How much does today’s stock price affect tomorrow’s?</a:t>
            </a:r>
            <a:endParaRPr sz="2800">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p:nvPr/>
        </p:nvSpPr>
        <p:spPr>
          <a:xfrm>
            <a:off x="635000" y="736600"/>
            <a:ext cx="108165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ACTIVITY:  KNOWLEDGE CHECK</a:t>
            </a:r>
            <a:endParaRPr>
              <a:latin typeface="Oswald"/>
              <a:ea typeface="Oswald"/>
              <a:cs typeface="Oswald"/>
              <a:sym typeface="Oswald"/>
            </a:endParaRPr>
          </a:p>
        </p:txBody>
      </p:sp>
      <p:pic>
        <p:nvPicPr>
          <p:cNvPr id="502" name="Shape 50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03" name="Shape 503"/>
          <p:cNvSpPr txBox="1"/>
          <p:nvPr/>
        </p:nvSpPr>
        <p:spPr>
          <a:xfrm>
            <a:off x="726300" y="2195300"/>
            <a:ext cx="2759700" cy="3039300"/>
          </a:xfrm>
          <a:prstGeom prst="rect">
            <a:avLst/>
          </a:prstGeom>
          <a:noFill/>
          <a:ln>
            <a:noFill/>
          </a:ln>
        </p:spPr>
        <p:txBody>
          <a:bodyPr spcFirstLastPara="1" wrap="square" lIns="91425" tIns="91425" rIns="91425" bIns="91425" anchor="ctr" anchorCtr="0">
            <a:noAutofit/>
          </a:bodyPr>
          <a:lstStyle/>
          <a:p>
            <a:pPr marL="0" lvl="0" indent="457200" rtl="0">
              <a:lnSpc>
                <a:spcPct val="120000"/>
              </a:lnSpc>
              <a:spcBef>
                <a:spcPts val="0"/>
              </a:spcBef>
              <a:spcAft>
                <a:spcPts val="0"/>
              </a:spcAft>
              <a:buNone/>
            </a:pPr>
            <a:r>
              <a:rPr lang="en-US" sz="1100" b="1">
                <a:solidFill>
                  <a:srgbClr val="FFFFFF"/>
                </a:solidFill>
                <a:latin typeface="Oswald"/>
                <a:ea typeface="Oswald"/>
                <a:cs typeface="Oswald"/>
                <a:sym typeface="Oswald"/>
              </a:rPr>
              <a:t>EXERCISE</a:t>
            </a:r>
            <a:endParaRPr sz="1100" b="1">
              <a:solidFill>
                <a:srgbClr val="FFFFFF"/>
              </a:solidFill>
              <a:latin typeface="Oswald"/>
              <a:ea typeface="Oswald"/>
              <a:cs typeface="Oswald"/>
              <a:sym typeface="Oswald"/>
            </a:endParaRPr>
          </a:p>
          <a:p>
            <a:pPr marL="0" lvl="0" indent="0" rtl="0">
              <a:lnSpc>
                <a:spcPct val="115000"/>
              </a:lnSpc>
              <a:spcBef>
                <a:spcPts val="0"/>
              </a:spcBef>
              <a:spcAft>
                <a:spcPts val="0"/>
              </a:spcAft>
              <a:buNone/>
            </a:pPr>
            <a:endParaRPr sz="1000">
              <a:solidFill>
                <a:srgbClr val="FFFFFF"/>
              </a:solidFill>
              <a:latin typeface="Oswald"/>
              <a:ea typeface="Oswald"/>
              <a:cs typeface="Oswald"/>
              <a:sym typeface="Oswald"/>
            </a:endParaRPr>
          </a:p>
        </p:txBody>
      </p:sp>
      <p:sp>
        <p:nvSpPr>
          <p:cNvPr id="504" name="Shape 504"/>
          <p:cNvSpPr/>
          <p:nvPr/>
        </p:nvSpPr>
        <p:spPr>
          <a:xfrm>
            <a:off x="2961475" y="2224349"/>
            <a:ext cx="9174600" cy="3010200"/>
          </a:xfrm>
          <a:prstGeom prst="rect">
            <a:avLst/>
          </a:prstGeom>
          <a:noFill/>
          <a:ln>
            <a:noFill/>
          </a:ln>
        </p:spPr>
        <p:txBody>
          <a:bodyPr spcFirstLastPara="1" wrap="square" lIns="50800" tIns="50800" rIns="50800" bIns="50800" anchor="ctr" anchorCtr="0">
            <a:noAutofit/>
          </a:bodyPr>
          <a:lstStyle/>
          <a:p>
            <a:pPr marL="457200" marR="0" lvl="0" indent="-342900" algn="l" rtl="0">
              <a:lnSpc>
                <a:spcPct val="100000"/>
              </a:lnSpc>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Think about the various datasets we’ve used so far. For each dataset, identify the time components of those datasets.  What time related features might be important to our analysis?</a:t>
            </a:r>
            <a:endParaRPr sz="1800">
              <a:solidFill>
                <a:schemeClr val="dk1"/>
              </a:solidFill>
              <a:latin typeface="Georgia"/>
              <a:ea typeface="Georgia"/>
              <a:cs typeface="Georgia"/>
              <a:sym typeface="Georgia"/>
            </a:endParaRPr>
          </a:p>
        </p:txBody>
      </p:sp>
      <p:sp>
        <p:nvSpPr>
          <p:cNvPr id="505" name="Shape 505"/>
          <p:cNvSpPr/>
          <p:nvPr/>
        </p:nvSpPr>
        <p:spPr>
          <a:xfrm>
            <a:off x="3052744" y="5792341"/>
            <a:ext cx="4170900" cy="330300"/>
          </a:xfrm>
          <a:prstGeom prst="rect">
            <a:avLst/>
          </a:prstGeom>
          <a:noFill/>
          <a:ln>
            <a:noFill/>
          </a:ln>
        </p:spPr>
        <p:txBody>
          <a:bodyPr spcFirstLastPara="1" wrap="square" lIns="50800" tIns="50800" rIns="50800" bIns="50800" anchor="ctr" anchorCtr="0">
            <a:noAutofit/>
          </a:bodyPr>
          <a:lstStyle/>
          <a:p>
            <a:pPr marL="0" marR="0" lvl="0" indent="0" algn="l" rtl="0">
              <a:spcBef>
                <a:spcPts val="0"/>
              </a:spcBef>
              <a:spcAft>
                <a:spcPts val="0"/>
              </a:spcAft>
              <a:buNone/>
            </a:pPr>
            <a:r>
              <a:rPr lang="en-US" sz="1800">
                <a:latin typeface="Georgia"/>
                <a:ea typeface="Georgia"/>
                <a:cs typeface="Georgia"/>
                <a:sym typeface="Georgia"/>
              </a:rPr>
              <a:t>Answers to the above questions</a:t>
            </a:r>
            <a:endParaRPr>
              <a:latin typeface="Georgia"/>
              <a:ea typeface="Georgia"/>
              <a:cs typeface="Georgia"/>
              <a:sym typeface="Georgia"/>
            </a:endParaRPr>
          </a:p>
        </p:txBody>
      </p:sp>
      <p:sp>
        <p:nvSpPr>
          <p:cNvPr id="506" name="Shape 506"/>
          <p:cNvSpPr/>
          <p:nvPr/>
        </p:nvSpPr>
        <p:spPr>
          <a:xfrm>
            <a:off x="2989800" y="5399657"/>
            <a:ext cx="3733800" cy="254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507" name="Shape 507"/>
          <p:cNvSpPr/>
          <p:nvPr/>
        </p:nvSpPr>
        <p:spPr>
          <a:xfrm>
            <a:off x="2989800" y="1776150"/>
            <a:ext cx="9576300" cy="254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a:latin typeface="Oswald"/>
                <a:ea typeface="Oswald"/>
                <a:cs typeface="Oswald"/>
                <a:sym typeface="Oswald"/>
              </a:rPr>
              <a:t>ANSWER THE FOLLOWING QUESTIONS</a:t>
            </a:r>
            <a:endParaRPr>
              <a:latin typeface="Oswald"/>
              <a:ea typeface="Oswald"/>
              <a:cs typeface="Oswald"/>
              <a:sym typeface="Oswald"/>
            </a:endParaRPr>
          </a:p>
        </p:txBody>
      </p:sp>
      <p:cxnSp>
        <p:nvCxnSpPr>
          <p:cNvPr id="508" name="Shape 508"/>
          <p:cNvCxnSpPr/>
          <p:nvPr/>
        </p:nvCxnSpPr>
        <p:spPr>
          <a:xfrm rot="10800000">
            <a:off x="2497950" y="1755450"/>
            <a:ext cx="0" cy="4661100"/>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WHAT IS TIME SERIES DATA?</a:t>
            </a:r>
            <a:endParaRPr>
              <a:latin typeface="Oswald"/>
              <a:ea typeface="Oswald"/>
              <a:cs typeface="Oswald"/>
              <a:sym typeface="Oswald"/>
            </a:endParaRPr>
          </a:p>
        </p:txBody>
      </p:sp>
      <p:sp>
        <p:nvSpPr>
          <p:cNvPr id="514" name="Shape 514"/>
          <p:cNvSpPr txBox="1">
            <a:spLocks noGrp="1"/>
          </p:cNvSpPr>
          <p:nvPr>
            <p:ph type="body" idx="1"/>
          </p:nvPr>
        </p:nvSpPr>
        <p:spPr>
          <a:xfrm>
            <a:off x="635006" y="12927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dirty="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dirty="0">
                <a:latin typeface="Georgia"/>
                <a:ea typeface="Georgia"/>
                <a:cs typeface="Georgia"/>
                <a:sym typeface="Georgia"/>
              </a:rPr>
              <a:t>Time series analysis is useful in many fields:  sales analysis, stock market trends, studying economic phenomena, social science problems, etc.</a:t>
            </a:r>
            <a:endParaRPr sz="2800" dirty="0">
              <a:latin typeface="Georgia"/>
              <a:ea typeface="Georgia"/>
              <a:cs typeface="Georgia"/>
              <a:sym typeface="Georgia"/>
            </a:endParaRPr>
          </a:p>
          <a:p>
            <a:pPr marL="0" marR="0" lvl="0" indent="0" algn="l" rtl="0">
              <a:spcBef>
                <a:spcPts val="0"/>
              </a:spcBef>
              <a:spcAft>
                <a:spcPts val="0"/>
              </a:spcAft>
              <a:buNone/>
            </a:pPr>
            <a:endParaRPr sz="2800" dirty="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dirty="0">
                <a:latin typeface="Georgia"/>
                <a:ea typeface="Georgia"/>
                <a:cs typeface="Georgia"/>
                <a:sym typeface="Georgia"/>
              </a:rPr>
              <a:t>Typically, we are interested in separating the effects of time into two components:</a:t>
            </a:r>
            <a:endParaRPr sz="2800" dirty="0">
              <a:latin typeface="Georgia"/>
              <a:ea typeface="Georgia"/>
              <a:cs typeface="Georgia"/>
              <a:sym typeface="Georgia"/>
            </a:endParaRPr>
          </a:p>
          <a:p>
            <a:pPr marL="0" marR="0" lvl="0" indent="0" algn="l" rtl="0">
              <a:spcBef>
                <a:spcPts val="0"/>
              </a:spcBef>
              <a:spcAft>
                <a:spcPts val="0"/>
              </a:spcAft>
              <a:buNone/>
            </a:pPr>
            <a:endParaRPr sz="2800" dirty="0">
              <a:latin typeface="Georgia"/>
              <a:ea typeface="Georgia"/>
              <a:cs typeface="Georgia"/>
              <a:sym typeface="Georgia"/>
            </a:endParaRPr>
          </a:p>
          <a:p>
            <a:pPr marL="660400" marR="0" lvl="1" indent="-256540" algn="l" rtl="0">
              <a:spcBef>
                <a:spcPts val="0"/>
              </a:spcBef>
              <a:spcAft>
                <a:spcPts val="0"/>
              </a:spcAft>
              <a:buSzPts val="2800"/>
              <a:buFont typeface="Georgia"/>
              <a:buChar char="‣"/>
            </a:pPr>
            <a:r>
              <a:rPr lang="en-US" sz="2800" dirty="0">
                <a:latin typeface="Georgia"/>
                <a:ea typeface="Georgia"/>
                <a:cs typeface="Georgia"/>
                <a:sym typeface="Georgia"/>
              </a:rPr>
              <a:t>Trends - significant increases or decreases over time</a:t>
            </a:r>
            <a:endParaRPr sz="2800" dirty="0">
              <a:latin typeface="Georgia"/>
              <a:ea typeface="Georgia"/>
              <a:cs typeface="Georgia"/>
              <a:sym typeface="Georgia"/>
            </a:endParaRPr>
          </a:p>
          <a:p>
            <a:pPr marL="0" marR="0" lvl="0" indent="0" algn="l" rtl="0">
              <a:spcBef>
                <a:spcPts val="0"/>
              </a:spcBef>
              <a:spcAft>
                <a:spcPts val="0"/>
              </a:spcAft>
              <a:buNone/>
            </a:pPr>
            <a:endParaRPr sz="2800" dirty="0">
              <a:latin typeface="Georgia"/>
              <a:ea typeface="Georgia"/>
              <a:cs typeface="Georgia"/>
              <a:sym typeface="Georgia"/>
            </a:endParaRPr>
          </a:p>
          <a:p>
            <a:pPr marL="660400" marR="0" lvl="1" indent="-256540" algn="l" rtl="0">
              <a:spcBef>
                <a:spcPts val="0"/>
              </a:spcBef>
              <a:spcAft>
                <a:spcPts val="0"/>
              </a:spcAft>
              <a:buSzPts val="2800"/>
              <a:buFont typeface="Georgia"/>
              <a:buChar char="‣"/>
            </a:pPr>
            <a:r>
              <a:rPr lang="en-US" sz="2800" dirty="0">
                <a:latin typeface="Georgia"/>
                <a:ea typeface="Georgia"/>
                <a:cs typeface="Georgia"/>
                <a:sym typeface="Georgia"/>
              </a:rPr>
              <a:t>Seasonality - regularly repeating increases or decreases</a:t>
            </a:r>
            <a:endParaRPr sz="2800" dirty="0">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Shape 519"/>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WHAT IS TIME SERIES DATA?</a:t>
            </a:r>
            <a:endParaRPr>
              <a:latin typeface="Oswald"/>
              <a:ea typeface="Oswald"/>
              <a:cs typeface="Oswald"/>
              <a:sym typeface="Oswald"/>
            </a:endParaRPr>
          </a:p>
        </p:txBody>
      </p:sp>
      <p:sp>
        <p:nvSpPr>
          <p:cNvPr id="520" name="Shape 520"/>
          <p:cNvSpPr txBox="1">
            <a:spLocks noGrp="1"/>
          </p:cNvSpPr>
          <p:nvPr>
            <p:ph type="body" idx="1"/>
          </p:nvPr>
        </p:nvSpPr>
        <p:spPr>
          <a:xfrm>
            <a:off x="635000" y="1292775"/>
            <a:ext cx="4437900" cy="5738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ts val="2800"/>
              <a:buFont typeface="Georgia"/>
              <a:buChar char="‣"/>
            </a:pPr>
            <a:r>
              <a:rPr lang="en-US" sz="2800">
                <a:latin typeface="Georgia"/>
                <a:ea typeface="Georgia"/>
                <a:cs typeface="Georgia"/>
                <a:sym typeface="Georgia"/>
              </a:rPr>
              <a:t>This plot of fireworks injury rates has an overall </a:t>
            </a:r>
            <a:r>
              <a:rPr lang="en-US" sz="2800" i="1">
                <a:latin typeface="Georgia"/>
                <a:ea typeface="Georgia"/>
                <a:cs typeface="Georgia"/>
                <a:sym typeface="Georgia"/>
              </a:rPr>
              <a:t>trend</a:t>
            </a:r>
            <a:r>
              <a:rPr lang="en-US" sz="2800">
                <a:latin typeface="Georgia"/>
                <a:ea typeface="Georgia"/>
                <a:cs typeface="Georgia"/>
                <a:sym typeface="Georgia"/>
              </a:rPr>
              <a:t> of fewer injuries with no </a:t>
            </a:r>
            <a:r>
              <a:rPr lang="en-US" sz="2800" i="1">
                <a:latin typeface="Georgia"/>
                <a:ea typeface="Georgia"/>
                <a:cs typeface="Georgia"/>
                <a:sym typeface="Georgia"/>
              </a:rPr>
              <a:t>seasonal</a:t>
            </a:r>
            <a:r>
              <a:rPr lang="en-US" sz="2800">
                <a:latin typeface="Georgia"/>
                <a:ea typeface="Georgia"/>
                <a:cs typeface="Georgia"/>
                <a:sym typeface="Georgia"/>
              </a:rPr>
              <a:t> pattern.</a:t>
            </a:r>
            <a:endParaRPr sz="2800">
              <a:latin typeface="Georgia"/>
              <a:ea typeface="Georgia"/>
              <a:cs typeface="Georgia"/>
              <a:sym typeface="Georgia"/>
            </a:endParaRPr>
          </a:p>
        </p:txBody>
      </p:sp>
      <p:pic>
        <p:nvPicPr>
          <p:cNvPr id="521" name="Shape 521"/>
          <p:cNvPicPr preferRelativeResize="0"/>
          <p:nvPr/>
        </p:nvPicPr>
        <p:blipFill>
          <a:blip r:embed="rId3">
            <a:alphaModFix/>
          </a:blip>
          <a:stretch>
            <a:fillRect/>
          </a:stretch>
        </p:blipFill>
        <p:spPr>
          <a:xfrm>
            <a:off x="5269800" y="1352275"/>
            <a:ext cx="7100000" cy="5738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Shape 526"/>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WHAT IS TIME SERIES DATA?</a:t>
            </a:r>
            <a:endParaRPr>
              <a:latin typeface="Oswald"/>
              <a:ea typeface="Oswald"/>
              <a:cs typeface="Oswald"/>
              <a:sym typeface="Oswald"/>
            </a:endParaRPr>
          </a:p>
        </p:txBody>
      </p:sp>
      <p:pic>
        <p:nvPicPr>
          <p:cNvPr id="527" name="Shape 527"/>
          <p:cNvPicPr preferRelativeResize="0"/>
          <p:nvPr/>
        </p:nvPicPr>
        <p:blipFill>
          <a:blip r:embed="rId3">
            <a:alphaModFix/>
          </a:blip>
          <a:stretch>
            <a:fillRect/>
          </a:stretch>
        </p:blipFill>
        <p:spPr>
          <a:xfrm>
            <a:off x="635000" y="2872099"/>
            <a:ext cx="11734801" cy="4153189"/>
          </a:xfrm>
          <a:prstGeom prst="rect">
            <a:avLst/>
          </a:prstGeom>
          <a:noFill/>
          <a:ln>
            <a:noFill/>
          </a:ln>
        </p:spPr>
      </p:pic>
      <p:sp>
        <p:nvSpPr>
          <p:cNvPr id="528" name="Shape 528"/>
          <p:cNvSpPr txBox="1">
            <a:spLocks noGrp="1"/>
          </p:cNvSpPr>
          <p:nvPr>
            <p:ph type="body" idx="1"/>
          </p:nvPr>
        </p:nvSpPr>
        <p:spPr>
          <a:xfrm>
            <a:off x="635006" y="12927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ts val="2800"/>
              <a:buFont typeface="Georgia"/>
              <a:buChar char="‣"/>
            </a:pPr>
            <a:r>
              <a:rPr lang="en-US" sz="2800">
                <a:latin typeface="Georgia"/>
                <a:ea typeface="Georgia"/>
                <a:cs typeface="Georgia"/>
                <a:sym typeface="Georgia"/>
              </a:rPr>
              <a:t>Meanwhile, the number of searches for the New Hampshire Primary has a clear </a:t>
            </a:r>
            <a:r>
              <a:rPr lang="en-US" sz="2800" i="1">
                <a:latin typeface="Georgia"/>
                <a:ea typeface="Georgia"/>
                <a:cs typeface="Georgia"/>
                <a:sym typeface="Georgia"/>
              </a:rPr>
              <a:t>seasonal</a:t>
            </a:r>
            <a:r>
              <a:rPr lang="en-US" sz="2800">
                <a:latin typeface="Georgia"/>
                <a:ea typeface="Georgia"/>
                <a:cs typeface="Georgia"/>
                <a:sym typeface="Georgia"/>
              </a:rPr>
              <a:t> component - it peaks every four years and on election years.</a:t>
            </a:r>
            <a:endParaRPr sz="2800">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Shape 533"/>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WHAT IS TIME SERIES DATA?</a:t>
            </a:r>
            <a:endParaRPr>
              <a:latin typeface="Oswald"/>
              <a:ea typeface="Oswald"/>
              <a:cs typeface="Oswald"/>
              <a:sym typeface="Oswald"/>
            </a:endParaRPr>
          </a:p>
        </p:txBody>
      </p:sp>
      <p:sp>
        <p:nvSpPr>
          <p:cNvPr id="534" name="Shape 534"/>
          <p:cNvSpPr txBox="1">
            <a:spLocks noGrp="1"/>
          </p:cNvSpPr>
          <p:nvPr>
            <p:ph type="body" idx="1"/>
          </p:nvPr>
        </p:nvSpPr>
        <p:spPr>
          <a:xfrm>
            <a:off x="635006" y="12927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ts val="2800"/>
              <a:buFont typeface="Georgia"/>
              <a:buChar char="‣"/>
            </a:pPr>
            <a:r>
              <a:rPr lang="en-US" sz="2800">
                <a:latin typeface="Georgia"/>
                <a:ea typeface="Georgia"/>
                <a:cs typeface="Georgia"/>
                <a:sym typeface="Georgia"/>
              </a:rPr>
              <a:t>Similarly, searches for ‘gingerbread houses’ spike every year around the holiday season.</a:t>
            </a:r>
            <a:endParaRPr sz="2800">
              <a:latin typeface="Georgia"/>
              <a:ea typeface="Georgia"/>
              <a:cs typeface="Georgia"/>
              <a:sym typeface="Georgia"/>
            </a:endParaRPr>
          </a:p>
          <a:p>
            <a:pPr marL="0" marR="0" lvl="0" indent="0" algn="l" rtl="0">
              <a:lnSpc>
                <a:spcPct val="100000"/>
              </a:lnSpc>
              <a:spcBef>
                <a:spcPts val="0"/>
              </a:spcBef>
              <a:spcAft>
                <a:spcPts val="0"/>
              </a:spcAft>
              <a:buNone/>
            </a:pPr>
            <a:endParaRPr sz="2800">
              <a:latin typeface="Georgia"/>
              <a:ea typeface="Georgia"/>
              <a:cs typeface="Georgia"/>
              <a:sym typeface="Georgia"/>
            </a:endParaRPr>
          </a:p>
          <a:p>
            <a:pPr marL="0" marR="0" lvl="0" indent="0" algn="l" rtl="0">
              <a:lnSpc>
                <a:spcPct val="100000"/>
              </a:lnSpc>
              <a:spcBef>
                <a:spcPts val="0"/>
              </a:spcBef>
              <a:spcAft>
                <a:spcPts val="0"/>
              </a:spcAft>
              <a:buNone/>
            </a:pPr>
            <a:endParaRPr sz="2800">
              <a:latin typeface="Georgia"/>
              <a:ea typeface="Georgia"/>
              <a:cs typeface="Georgia"/>
              <a:sym typeface="Georgia"/>
            </a:endParaRPr>
          </a:p>
          <a:p>
            <a:pPr marL="0" marR="0" lvl="0" indent="0" algn="l" rtl="0">
              <a:lnSpc>
                <a:spcPct val="100000"/>
              </a:lnSpc>
              <a:spcBef>
                <a:spcPts val="0"/>
              </a:spcBef>
              <a:spcAft>
                <a:spcPts val="0"/>
              </a:spcAft>
              <a:buNone/>
            </a:pPr>
            <a:endParaRPr sz="2800">
              <a:latin typeface="Georgia"/>
              <a:ea typeface="Georgia"/>
              <a:cs typeface="Georgia"/>
              <a:sym typeface="Georgia"/>
            </a:endParaRPr>
          </a:p>
          <a:p>
            <a:pPr marL="0" marR="0" lvl="0" indent="0" algn="l" rtl="0">
              <a:lnSpc>
                <a:spcPct val="100000"/>
              </a:lnSpc>
              <a:spcBef>
                <a:spcPts val="0"/>
              </a:spcBef>
              <a:spcAft>
                <a:spcPts val="0"/>
              </a:spcAft>
              <a:buNone/>
            </a:pPr>
            <a:endParaRPr sz="2800">
              <a:latin typeface="Georgia"/>
              <a:ea typeface="Georgia"/>
              <a:cs typeface="Georgia"/>
              <a:sym typeface="Georgia"/>
            </a:endParaRPr>
          </a:p>
          <a:p>
            <a:pPr marL="0" marR="0" lvl="0" indent="0" algn="l" rtl="0">
              <a:lnSpc>
                <a:spcPct val="100000"/>
              </a:lnSpc>
              <a:spcBef>
                <a:spcPts val="0"/>
              </a:spcBef>
              <a:spcAft>
                <a:spcPts val="0"/>
              </a:spcAft>
              <a:buNone/>
            </a:pPr>
            <a:endParaRPr sz="2800">
              <a:latin typeface="Georgia"/>
              <a:ea typeface="Georgia"/>
              <a:cs typeface="Georgia"/>
              <a:sym typeface="Georgia"/>
            </a:endParaRPr>
          </a:p>
          <a:p>
            <a:pPr marL="0" marR="0" lvl="0" indent="0" algn="l" rtl="0">
              <a:lnSpc>
                <a:spcPct val="100000"/>
              </a:lnSpc>
              <a:spcBef>
                <a:spcPts val="0"/>
              </a:spcBef>
              <a:spcAft>
                <a:spcPts val="0"/>
              </a:spcAft>
              <a:buNone/>
            </a:pPr>
            <a:endParaRPr sz="2800">
              <a:latin typeface="Georgia"/>
              <a:ea typeface="Georgia"/>
              <a:cs typeface="Georgia"/>
              <a:sym typeface="Georgia"/>
            </a:endParaRPr>
          </a:p>
          <a:p>
            <a:pPr marL="0" marR="0" lvl="0" indent="0" algn="l" rtl="0">
              <a:lnSpc>
                <a:spcPct val="100000"/>
              </a:lnSpc>
              <a:spcBef>
                <a:spcPts val="0"/>
              </a:spcBef>
              <a:spcAft>
                <a:spcPts val="0"/>
              </a:spcAft>
              <a:buNone/>
            </a:pPr>
            <a:endParaRPr sz="2800">
              <a:latin typeface="Georgia"/>
              <a:ea typeface="Georgia"/>
              <a:cs typeface="Georgia"/>
              <a:sym typeface="Georgia"/>
            </a:endParaRPr>
          </a:p>
          <a:p>
            <a:pPr marL="0" marR="0" lvl="0" indent="0" algn="l" rtl="0">
              <a:lnSpc>
                <a:spcPct val="100000"/>
              </a:lnSpc>
              <a:spcBef>
                <a:spcPts val="0"/>
              </a:spcBef>
              <a:spcAft>
                <a:spcPts val="0"/>
              </a:spcAft>
              <a:buNone/>
            </a:pPr>
            <a:endParaRPr sz="2800">
              <a:latin typeface="Georgia"/>
              <a:ea typeface="Georgia"/>
              <a:cs typeface="Georgia"/>
              <a:sym typeface="Georgia"/>
            </a:endParaRPr>
          </a:p>
          <a:p>
            <a:pPr marL="203200" lvl="0" indent="-25654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These spikes recur on a fixed time-scale, making them </a:t>
            </a:r>
            <a:r>
              <a:rPr lang="en-US" sz="2800" i="1">
                <a:solidFill>
                  <a:schemeClr val="dk1"/>
                </a:solidFill>
                <a:latin typeface="Georgia"/>
                <a:ea typeface="Georgia"/>
                <a:cs typeface="Georgia"/>
                <a:sym typeface="Georgia"/>
              </a:rPr>
              <a:t>seasonal</a:t>
            </a:r>
            <a:r>
              <a:rPr lang="en-US" sz="2800">
                <a:solidFill>
                  <a:schemeClr val="dk1"/>
                </a:solidFill>
                <a:latin typeface="Georgia"/>
                <a:ea typeface="Georgia"/>
                <a:cs typeface="Georgia"/>
                <a:sym typeface="Georgia"/>
              </a:rPr>
              <a:t> patterns.</a:t>
            </a:r>
            <a:endParaRPr sz="2800">
              <a:solidFill>
                <a:schemeClr val="dk1"/>
              </a:solidFill>
              <a:latin typeface="Georgia"/>
              <a:ea typeface="Georgia"/>
              <a:cs typeface="Georgia"/>
              <a:sym typeface="Georgia"/>
            </a:endParaRPr>
          </a:p>
          <a:p>
            <a:pPr marL="0" marR="0" lvl="0" indent="0" algn="l" rtl="0">
              <a:lnSpc>
                <a:spcPct val="100000"/>
              </a:lnSpc>
              <a:spcBef>
                <a:spcPts val="0"/>
              </a:spcBef>
              <a:spcAft>
                <a:spcPts val="0"/>
              </a:spcAft>
              <a:buNone/>
            </a:pPr>
            <a:endParaRPr sz="2800">
              <a:latin typeface="Georgia"/>
              <a:ea typeface="Georgia"/>
              <a:cs typeface="Georgia"/>
              <a:sym typeface="Georgia"/>
            </a:endParaRPr>
          </a:p>
        </p:txBody>
      </p:sp>
      <p:pic>
        <p:nvPicPr>
          <p:cNvPr id="535" name="Shape 535"/>
          <p:cNvPicPr preferRelativeResize="0"/>
          <p:nvPr/>
        </p:nvPicPr>
        <p:blipFill>
          <a:blip r:embed="rId3">
            <a:alphaModFix/>
          </a:blip>
          <a:stretch>
            <a:fillRect/>
          </a:stretch>
        </p:blipFill>
        <p:spPr>
          <a:xfrm>
            <a:off x="635000" y="2721600"/>
            <a:ext cx="11734801" cy="3226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419"/>
        <p:cNvGrpSpPr/>
        <p:nvPr/>
      </p:nvGrpSpPr>
      <p:grpSpPr>
        <a:xfrm>
          <a:off x="0" y="0"/>
          <a:ext cx="0" cy="0"/>
          <a:chOff x="0" y="0"/>
          <a:chExt cx="0" cy="0"/>
        </a:xfrm>
      </p:grpSpPr>
      <p:sp>
        <p:nvSpPr>
          <p:cNvPr id="420" name="Shape 420"/>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solidFill>
                  <a:srgbClr val="E52123"/>
                </a:solidFill>
                <a:latin typeface="Oswald"/>
                <a:ea typeface="Oswald"/>
                <a:cs typeface="Oswald"/>
                <a:sym typeface="Oswald"/>
              </a:rPr>
              <a:t>FOR INSTRUCTOR PURPOSES ONLY </a:t>
            </a:r>
            <a:endParaRPr>
              <a:solidFill>
                <a:srgbClr val="E52123"/>
              </a:solidFill>
              <a:latin typeface="Oswald"/>
              <a:ea typeface="Oswald"/>
              <a:cs typeface="Oswald"/>
              <a:sym typeface="Oswald"/>
            </a:endParaRPr>
          </a:p>
        </p:txBody>
      </p:sp>
      <p:sp>
        <p:nvSpPr>
          <p:cNvPr id="421" name="Shape 421"/>
          <p:cNvSpPr/>
          <p:nvPr/>
        </p:nvSpPr>
        <p:spPr>
          <a:xfrm>
            <a:off x="635000" y="1442225"/>
            <a:ext cx="77217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MATERIALS</a:t>
            </a:r>
            <a:r>
              <a:rPr lang="en-US" sz="3200" b="1">
                <a:solidFill>
                  <a:srgbClr val="E52123"/>
                </a:solidFill>
                <a:latin typeface="Oswald"/>
                <a:ea typeface="Oswald"/>
                <a:cs typeface="Oswald"/>
                <a:sym typeface="Oswald"/>
              </a:rPr>
              <a:t> </a:t>
            </a:r>
            <a:endParaRPr>
              <a:solidFill>
                <a:srgbClr val="E52123"/>
              </a:solidFill>
              <a:latin typeface="Oswald"/>
              <a:ea typeface="Oswald"/>
              <a:cs typeface="Oswald"/>
              <a:sym typeface="Oswald"/>
            </a:endParaRPr>
          </a:p>
        </p:txBody>
      </p:sp>
      <p:sp>
        <p:nvSpPr>
          <p:cNvPr id="422" name="Shape 422"/>
          <p:cNvSpPr txBox="1">
            <a:spLocks noGrp="1"/>
          </p:cNvSpPr>
          <p:nvPr>
            <p:ph type="body" idx="1"/>
          </p:nvPr>
        </p:nvSpPr>
        <p:spPr>
          <a:xfrm>
            <a:off x="635006" y="1940250"/>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Insert Text Here</a:t>
            </a:r>
            <a:endParaRPr sz="2800" b="0" i="0" u="none" strike="noStrike" cap="none">
              <a:latin typeface="Georgia"/>
              <a:ea typeface="Georgia"/>
              <a:cs typeface="Georgia"/>
              <a:sym typeface="Georgia"/>
            </a:endParaRPr>
          </a:p>
          <a:p>
            <a:pPr marL="0" marR="0" lvl="0" indent="0" algn="l" rtl="0">
              <a:spcBef>
                <a:spcPts val="1000"/>
              </a:spcBef>
              <a:spcAft>
                <a:spcPts val="0"/>
              </a:spcAft>
              <a:buNone/>
            </a:pPr>
            <a:endParaRPr sz="2800">
              <a:latin typeface="Georgia"/>
              <a:ea typeface="Georgia"/>
              <a:cs typeface="Georgia"/>
              <a:sym typeface="Georgia"/>
            </a:endParaRPr>
          </a:p>
          <a:p>
            <a:pPr marL="0" marR="0" lvl="0" indent="0" algn="l" rtl="0">
              <a:spcBef>
                <a:spcPts val="1000"/>
              </a:spcBef>
              <a:spcAft>
                <a:spcPts val="0"/>
              </a:spcAft>
              <a:buNone/>
            </a:pPr>
            <a:endParaRPr sz="2800">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Shape 540"/>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WHAT IS TIME SERIES DATA?</a:t>
            </a:r>
            <a:endParaRPr>
              <a:latin typeface="Oswald"/>
              <a:ea typeface="Oswald"/>
              <a:cs typeface="Oswald"/>
              <a:sym typeface="Oswald"/>
            </a:endParaRPr>
          </a:p>
        </p:txBody>
      </p:sp>
      <p:sp>
        <p:nvSpPr>
          <p:cNvPr id="541" name="Shape 541"/>
          <p:cNvSpPr txBox="1">
            <a:spLocks noGrp="1"/>
          </p:cNvSpPr>
          <p:nvPr>
            <p:ph type="body" idx="1"/>
          </p:nvPr>
        </p:nvSpPr>
        <p:spPr>
          <a:xfrm>
            <a:off x="634999" y="1292775"/>
            <a:ext cx="4915800" cy="5764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ts val="2800"/>
              <a:buFont typeface="Georgia"/>
              <a:buChar char="‣"/>
            </a:pPr>
            <a:r>
              <a:rPr lang="en-US" sz="2800">
                <a:latin typeface="Georgia"/>
                <a:ea typeface="Georgia"/>
                <a:cs typeface="Georgia"/>
                <a:sym typeface="Georgia"/>
              </a:rPr>
              <a:t>Many other types of regularly occurring up or down swings may occur without a fixed timescale or </a:t>
            </a:r>
            <a:r>
              <a:rPr lang="en-US" sz="2800" i="1">
                <a:latin typeface="Georgia"/>
                <a:ea typeface="Georgia"/>
                <a:cs typeface="Georgia"/>
                <a:sym typeface="Georgia"/>
              </a:rPr>
              <a:t>period</a:t>
            </a:r>
            <a:r>
              <a:rPr lang="en-US" sz="2800">
                <a:latin typeface="Georgia"/>
                <a:ea typeface="Georgia"/>
                <a:cs typeface="Georgia"/>
                <a:sym typeface="Georgia"/>
              </a:rPr>
              <a:t> (e.g. growth vs. recession for economic trends).</a:t>
            </a:r>
            <a:endParaRPr sz="2800">
              <a:latin typeface="Georgia"/>
              <a:ea typeface="Georgia"/>
              <a:cs typeface="Georgia"/>
              <a:sym typeface="Georgia"/>
            </a:endParaRPr>
          </a:p>
          <a:p>
            <a:pPr marL="0" marR="0" lvl="0" indent="0" algn="l" rtl="0">
              <a:lnSpc>
                <a:spcPct val="100000"/>
              </a:lnSpc>
              <a:spcBef>
                <a:spcPts val="0"/>
              </a:spcBef>
              <a:spcAft>
                <a:spcPts val="0"/>
              </a:spcAft>
              <a:buNone/>
            </a:pPr>
            <a:endParaRPr sz="2800">
              <a:latin typeface="Georgia"/>
              <a:ea typeface="Georgia"/>
              <a:cs typeface="Georgia"/>
              <a:sym typeface="Georgia"/>
            </a:endParaRPr>
          </a:p>
        </p:txBody>
      </p:sp>
      <p:pic>
        <p:nvPicPr>
          <p:cNvPr id="542" name="Shape 542"/>
          <p:cNvPicPr preferRelativeResize="0"/>
          <p:nvPr/>
        </p:nvPicPr>
        <p:blipFill>
          <a:blip r:embed="rId3">
            <a:alphaModFix/>
          </a:blip>
          <a:stretch>
            <a:fillRect/>
          </a:stretch>
        </p:blipFill>
        <p:spPr>
          <a:xfrm>
            <a:off x="5550950" y="1603600"/>
            <a:ext cx="7371600" cy="53534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Shape 547"/>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WHAT IS TIME SERIES DATA?</a:t>
            </a:r>
            <a:endParaRPr>
              <a:latin typeface="Oswald"/>
              <a:ea typeface="Oswald"/>
              <a:cs typeface="Oswald"/>
              <a:sym typeface="Oswald"/>
            </a:endParaRPr>
          </a:p>
        </p:txBody>
      </p:sp>
      <p:sp>
        <p:nvSpPr>
          <p:cNvPr id="548" name="Shape 548"/>
          <p:cNvSpPr txBox="1">
            <a:spLocks noGrp="1"/>
          </p:cNvSpPr>
          <p:nvPr>
            <p:ph type="body" idx="1"/>
          </p:nvPr>
        </p:nvSpPr>
        <p:spPr>
          <a:xfrm>
            <a:off x="635006" y="1292775"/>
            <a:ext cx="11734800" cy="3810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ts val="2800"/>
              <a:buFont typeface="Georgia"/>
              <a:buChar char="‣"/>
            </a:pPr>
            <a:r>
              <a:rPr lang="en-US" sz="2800">
                <a:latin typeface="Georgia"/>
                <a:ea typeface="Georgia"/>
                <a:cs typeface="Georgia"/>
                <a:sym typeface="Georgia"/>
              </a:rPr>
              <a:t>These aperiodic patterns are called </a:t>
            </a:r>
            <a:r>
              <a:rPr lang="en-US" sz="2800" i="1">
                <a:latin typeface="Georgia"/>
                <a:ea typeface="Georgia"/>
                <a:cs typeface="Georgia"/>
                <a:sym typeface="Georgia"/>
              </a:rPr>
              <a:t>cycles</a:t>
            </a:r>
            <a:r>
              <a:rPr lang="en-US" sz="2800">
                <a:latin typeface="Georgia"/>
                <a:ea typeface="Georgia"/>
                <a:cs typeface="Georgia"/>
                <a:sym typeface="Georgia"/>
              </a:rPr>
              <a:t>.</a:t>
            </a:r>
            <a:endParaRPr sz="2800">
              <a:latin typeface="Georgia"/>
              <a:ea typeface="Georgia"/>
              <a:cs typeface="Georgia"/>
              <a:sym typeface="Georgia"/>
            </a:endParaRPr>
          </a:p>
          <a:p>
            <a:pPr marL="0" marR="0" lvl="0" indent="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ts val="2800"/>
              <a:buFont typeface="Georgia"/>
              <a:buChar char="‣"/>
            </a:pPr>
            <a:r>
              <a:rPr lang="en-US" sz="2800">
                <a:latin typeface="Georgia"/>
                <a:ea typeface="Georgia"/>
                <a:cs typeface="Georgia"/>
                <a:sym typeface="Georgia"/>
              </a:rPr>
              <a:t>While identifying aperiodic cycles is important, they are often treated differently than seasonal effects.  Seasonal effects are useful for their consistency, since prior data is useful as a predictor.</a:t>
            </a:r>
            <a:endParaRPr sz="2800">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Shape 553"/>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WHAT IS TIME SERIES DATA?</a:t>
            </a:r>
            <a:endParaRPr>
              <a:latin typeface="Oswald"/>
              <a:ea typeface="Oswald"/>
              <a:cs typeface="Oswald"/>
              <a:sym typeface="Oswald"/>
            </a:endParaRPr>
          </a:p>
        </p:txBody>
      </p:sp>
      <p:pic>
        <p:nvPicPr>
          <p:cNvPr id="554" name="Shape 554"/>
          <p:cNvPicPr preferRelativeResize="0"/>
          <p:nvPr/>
        </p:nvPicPr>
        <p:blipFill>
          <a:blip r:embed="rId3">
            <a:alphaModFix/>
          </a:blip>
          <a:stretch>
            <a:fillRect/>
          </a:stretch>
        </p:blipFill>
        <p:spPr>
          <a:xfrm>
            <a:off x="670300" y="3127940"/>
            <a:ext cx="11664224" cy="4174560"/>
          </a:xfrm>
          <a:prstGeom prst="rect">
            <a:avLst/>
          </a:prstGeom>
          <a:noFill/>
          <a:ln>
            <a:noFill/>
          </a:ln>
        </p:spPr>
      </p:pic>
      <p:sp>
        <p:nvSpPr>
          <p:cNvPr id="555" name="Shape 555"/>
          <p:cNvSpPr txBox="1">
            <a:spLocks noGrp="1"/>
          </p:cNvSpPr>
          <p:nvPr>
            <p:ph type="body" idx="1"/>
          </p:nvPr>
        </p:nvSpPr>
        <p:spPr>
          <a:xfrm>
            <a:off x="635006" y="12927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ts val="2800"/>
              <a:buFont typeface="Georgia"/>
              <a:buChar char="‣"/>
            </a:pPr>
            <a:r>
              <a:rPr lang="en-US" sz="2800">
                <a:latin typeface="Georgia"/>
                <a:ea typeface="Georgia"/>
                <a:cs typeface="Georgia"/>
                <a:sym typeface="Georgia"/>
              </a:rPr>
              <a:t>Searches for “iphone” have both a general trend upwards (indicating more popularity for the phone) as well as a seasonal spike in September (which is when Apple typically announces new versions).</a:t>
            </a:r>
            <a:endParaRPr sz="2800">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Shape 560"/>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WHAT IS TIME SERIES DATA?</a:t>
            </a:r>
            <a:endParaRPr>
              <a:latin typeface="Oswald"/>
              <a:ea typeface="Oswald"/>
              <a:cs typeface="Oswald"/>
              <a:sym typeface="Oswald"/>
            </a:endParaRPr>
          </a:p>
        </p:txBody>
      </p:sp>
      <p:sp>
        <p:nvSpPr>
          <p:cNvPr id="561" name="Shape 561"/>
          <p:cNvSpPr txBox="1">
            <a:spLocks noGrp="1"/>
          </p:cNvSpPr>
          <p:nvPr>
            <p:ph type="body" idx="1"/>
          </p:nvPr>
        </p:nvSpPr>
        <p:spPr>
          <a:xfrm>
            <a:off x="635000" y="1292775"/>
            <a:ext cx="5334900" cy="4425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ts val="2800"/>
              <a:buFont typeface="Georgia"/>
              <a:buChar char="‣"/>
            </a:pPr>
            <a:r>
              <a:rPr lang="en-US" sz="2800">
                <a:latin typeface="Georgia"/>
                <a:ea typeface="Georgia"/>
                <a:cs typeface="Georgia"/>
                <a:sym typeface="Georgia"/>
              </a:rPr>
              <a:t>Most often, we’re interested in studying the </a:t>
            </a:r>
            <a:r>
              <a:rPr lang="en-US" sz="2800" i="1">
                <a:latin typeface="Georgia"/>
                <a:ea typeface="Georgia"/>
                <a:cs typeface="Georgia"/>
                <a:sym typeface="Georgia"/>
              </a:rPr>
              <a:t>trend</a:t>
            </a:r>
            <a:r>
              <a:rPr lang="en-US" sz="2800">
                <a:latin typeface="Georgia"/>
                <a:ea typeface="Georgia"/>
                <a:cs typeface="Georgia"/>
                <a:sym typeface="Georgia"/>
              </a:rPr>
              <a:t> and not the </a:t>
            </a:r>
            <a:r>
              <a:rPr lang="en-US" sz="2800" i="1">
                <a:latin typeface="Georgia"/>
                <a:ea typeface="Georgia"/>
                <a:cs typeface="Georgia"/>
                <a:sym typeface="Georgia"/>
              </a:rPr>
              <a:t>seasonal</a:t>
            </a:r>
            <a:r>
              <a:rPr lang="en-US" sz="2800">
                <a:latin typeface="Georgia"/>
                <a:ea typeface="Georgia"/>
                <a:cs typeface="Georgia"/>
                <a:sym typeface="Georgia"/>
              </a:rPr>
              <a:t> fluctuations.  </a:t>
            </a:r>
            <a:endParaRPr sz="2800">
              <a:latin typeface="Georgia"/>
              <a:ea typeface="Georgia"/>
              <a:cs typeface="Georgia"/>
              <a:sym typeface="Georgia"/>
            </a:endParaRPr>
          </a:p>
          <a:p>
            <a:pPr marL="0" marR="0" lvl="0" indent="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ts val="2800"/>
              <a:buFont typeface="Georgia"/>
              <a:buChar char="‣"/>
            </a:pPr>
            <a:r>
              <a:rPr lang="en-US" sz="2800">
                <a:latin typeface="Georgia"/>
                <a:ea typeface="Georgia"/>
                <a:cs typeface="Georgia"/>
                <a:sym typeface="Georgia"/>
              </a:rPr>
              <a:t>Therefore it is important to identify whether we think a change is due to an ongoing trend or seasonal change.</a:t>
            </a:r>
            <a:endParaRPr sz="2800">
              <a:latin typeface="Georgia"/>
              <a:ea typeface="Georgia"/>
              <a:cs typeface="Georgia"/>
              <a:sym typeface="Georgia"/>
            </a:endParaRPr>
          </a:p>
        </p:txBody>
      </p:sp>
      <p:pic>
        <p:nvPicPr>
          <p:cNvPr id="562" name="Shape 562"/>
          <p:cNvPicPr preferRelativeResize="0"/>
          <p:nvPr/>
        </p:nvPicPr>
        <p:blipFill>
          <a:blip r:embed="rId3">
            <a:alphaModFix/>
          </a:blip>
          <a:stretch>
            <a:fillRect/>
          </a:stretch>
        </p:blipFill>
        <p:spPr>
          <a:xfrm>
            <a:off x="6111350" y="1460738"/>
            <a:ext cx="6258449" cy="40890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p:nvPr/>
        </p:nvSpPr>
        <p:spPr>
          <a:xfrm>
            <a:off x="635000" y="736600"/>
            <a:ext cx="108165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ACTIVITY:  KNOWLEDGE CHECK</a:t>
            </a:r>
            <a:endParaRPr>
              <a:latin typeface="Oswald"/>
              <a:ea typeface="Oswald"/>
              <a:cs typeface="Oswald"/>
              <a:sym typeface="Oswald"/>
            </a:endParaRPr>
          </a:p>
        </p:txBody>
      </p:sp>
      <p:pic>
        <p:nvPicPr>
          <p:cNvPr id="568" name="Shape 568"/>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69" name="Shape 569"/>
          <p:cNvSpPr txBox="1"/>
          <p:nvPr/>
        </p:nvSpPr>
        <p:spPr>
          <a:xfrm>
            <a:off x="726300" y="2195300"/>
            <a:ext cx="2759700" cy="3039300"/>
          </a:xfrm>
          <a:prstGeom prst="rect">
            <a:avLst/>
          </a:prstGeom>
          <a:noFill/>
          <a:ln>
            <a:noFill/>
          </a:ln>
        </p:spPr>
        <p:txBody>
          <a:bodyPr spcFirstLastPara="1" wrap="square" lIns="91425" tIns="91425" rIns="91425" bIns="91425" anchor="ctr" anchorCtr="0">
            <a:noAutofit/>
          </a:bodyPr>
          <a:lstStyle/>
          <a:p>
            <a:pPr marL="0" lvl="0" indent="457200" rtl="0">
              <a:lnSpc>
                <a:spcPct val="120000"/>
              </a:lnSpc>
              <a:spcBef>
                <a:spcPts val="0"/>
              </a:spcBef>
              <a:spcAft>
                <a:spcPts val="0"/>
              </a:spcAft>
              <a:buNone/>
            </a:pPr>
            <a:r>
              <a:rPr lang="en-US" sz="1100" b="1">
                <a:solidFill>
                  <a:srgbClr val="FFFFFF"/>
                </a:solidFill>
                <a:latin typeface="Oswald"/>
                <a:ea typeface="Oswald"/>
                <a:cs typeface="Oswald"/>
                <a:sym typeface="Oswald"/>
              </a:rPr>
              <a:t>EXERCISE</a:t>
            </a:r>
            <a:endParaRPr sz="1100" b="1">
              <a:solidFill>
                <a:srgbClr val="FFFFFF"/>
              </a:solidFill>
              <a:latin typeface="Oswald"/>
              <a:ea typeface="Oswald"/>
              <a:cs typeface="Oswald"/>
              <a:sym typeface="Oswald"/>
            </a:endParaRPr>
          </a:p>
          <a:p>
            <a:pPr marL="0" lvl="0" indent="0" rtl="0">
              <a:lnSpc>
                <a:spcPct val="115000"/>
              </a:lnSpc>
              <a:spcBef>
                <a:spcPts val="0"/>
              </a:spcBef>
              <a:spcAft>
                <a:spcPts val="0"/>
              </a:spcAft>
              <a:buNone/>
            </a:pPr>
            <a:endParaRPr sz="1000">
              <a:solidFill>
                <a:srgbClr val="FFFFFF"/>
              </a:solidFill>
              <a:latin typeface="Oswald"/>
              <a:ea typeface="Oswald"/>
              <a:cs typeface="Oswald"/>
              <a:sym typeface="Oswald"/>
            </a:endParaRPr>
          </a:p>
        </p:txBody>
      </p:sp>
      <p:sp>
        <p:nvSpPr>
          <p:cNvPr id="570" name="Shape 570"/>
          <p:cNvSpPr/>
          <p:nvPr/>
        </p:nvSpPr>
        <p:spPr>
          <a:xfrm>
            <a:off x="2961475" y="2224349"/>
            <a:ext cx="9174600" cy="3010200"/>
          </a:xfrm>
          <a:prstGeom prst="rect">
            <a:avLst/>
          </a:prstGeom>
          <a:noFill/>
          <a:ln>
            <a:noFill/>
          </a:ln>
        </p:spPr>
        <p:txBody>
          <a:bodyPr spcFirstLastPara="1" wrap="square" lIns="50800" tIns="50800" rIns="50800" bIns="50800" anchor="ctr" anchorCtr="0">
            <a:noAutofit/>
          </a:bodyPr>
          <a:lstStyle/>
          <a:p>
            <a:pPr marL="457200" marR="0" lvl="0" indent="-342900" algn="l" rtl="0">
              <a:lnSpc>
                <a:spcPct val="100000"/>
              </a:lnSpc>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Discuss one or two more time series examples from Google Trends..  </a:t>
            </a:r>
            <a:endParaRPr sz="1800">
              <a:solidFill>
                <a:schemeClr val="dk1"/>
              </a:solidFill>
              <a:latin typeface="Georgia"/>
              <a:ea typeface="Georgia"/>
              <a:cs typeface="Georgia"/>
              <a:sym typeface="Georgia"/>
            </a:endParaRPr>
          </a:p>
          <a:p>
            <a:pPr marL="457200" marR="0" lvl="0" indent="-342900" algn="l" rtl="0">
              <a:lnSpc>
                <a:spcPct val="100000"/>
              </a:lnSpc>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Identify relevant trends and seasonal patterns.</a:t>
            </a:r>
            <a:endParaRPr sz="1800">
              <a:solidFill>
                <a:schemeClr val="dk1"/>
              </a:solidFill>
              <a:latin typeface="Georgia"/>
              <a:ea typeface="Georgia"/>
              <a:cs typeface="Georgia"/>
              <a:sym typeface="Georgia"/>
            </a:endParaRPr>
          </a:p>
        </p:txBody>
      </p:sp>
      <p:sp>
        <p:nvSpPr>
          <p:cNvPr id="571" name="Shape 571"/>
          <p:cNvSpPr/>
          <p:nvPr/>
        </p:nvSpPr>
        <p:spPr>
          <a:xfrm>
            <a:off x="3052744" y="5792341"/>
            <a:ext cx="4170900" cy="330300"/>
          </a:xfrm>
          <a:prstGeom prst="rect">
            <a:avLst/>
          </a:prstGeom>
          <a:noFill/>
          <a:ln>
            <a:noFill/>
          </a:ln>
        </p:spPr>
        <p:txBody>
          <a:bodyPr spcFirstLastPara="1" wrap="square" lIns="50800" tIns="50800" rIns="50800" bIns="50800" anchor="ctr" anchorCtr="0">
            <a:noAutofit/>
          </a:bodyPr>
          <a:lstStyle/>
          <a:p>
            <a:pPr marL="0" marR="0" lvl="0" indent="0" algn="l" rtl="0">
              <a:spcBef>
                <a:spcPts val="0"/>
              </a:spcBef>
              <a:spcAft>
                <a:spcPts val="0"/>
              </a:spcAft>
              <a:buNone/>
            </a:pPr>
            <a:r>
              <a:rPr lang="en-US" sz="1800">
                <a:latin typeface="Georgia"/>
                <a:ea typeface="Georgia"/>
                <a:cs typeface="Georgia"/>
                <a:sym typeface="Georgia"/>
              </a:rPr>
              <a:t>Answers to the above questions</a:t>
            </a:r>
            <a:endParaRPr>
              <a:latin typeface="Georgia"/>
              <a:ea typeface="Georgia"/>
              <a:cs typeface="Georgia"/>
              <a:sym typeface="Georgia"/>
            </a:endParaRPr>
          </a:p>
        </p:txBody>
      </p:sp>
      <p:sp>
        <p:nvSpPr>
          <p:cNvPr id="572" name="Shape 572"/>
          <p:cNvSpPr/>
          <p:nvPr/>
        </p:nvSpPr>
        <p:spPr>
          <a:xfrm>
            <a:off x="2989800" y="5399657"/>
            <a:ext cx="3733800" cy="254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573" name="Shape 573"/>
          <p:cNvSpPr/>
          <p:nvPr/>
        </p:nvSpPr>
        <p:spPr>
          <a:xfrm>
            <a:off x="2989800" y="1776150"/>
            <a:ext cx="9576300" cy="254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a:latin typeface="Oswald"/>
                <a:ea typeface="Oswald"/>
                <a:cs typeface="Oswald"/>
                <a:sym typeface="Oswald"/>
              </a:rPr>
              <a:t>ANSWER THE FOLLOWING QUESTIONS</a:t>
            </a:r>
            <a:endParaRPr>
              <a:latin typeface="Oswald"/>
              <a:ea typeface="Oswald"/>
              <a:cs typeface="Oswald"/>
              <a:sym typeface="Oswald"/>
            </a:endParaRPr>
          </a:p>
        </p:txBody>
      </p:sp>
      <p:cxnSp>
        <p:nvCxnSpPr>
          <p:cNvPr id="574" name="Shape 574"/>
          <p:cNvCxnSpPr/>
          <p:nvPr/>
        </p:nvCxnSpPr>
        <p:spPr>
          <a:xfrm rot="10800000">
            <a:off x="2497950" y="1755450"/>
            <a:ext cx="0" cy="4661100"/>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Shape 579"/>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INTRODUCTION</a:t>
            </a:r>
            <a:endParaRPr>
              <a:latin typeface="Oswald"/>
              <a:ea typeface="Oswald"/>
              <a:cs typeface="Oswald"/>
              <a:sym typeface="Oswald"/>
            </a:endParaRPr>
          </a:p>
        </p:txBody>
      </p:sp>
      <p:sp>
        <p:nvSpPr>
          <p:cNvPr id="580" name="Shape 580"/>
          <p:cNvSpPr/>
          <p:nvPr/>
        </p:nvSpPr>
        <p:spPr>
          <a:xfrm>
            <a:off x="635000" y="1473200"/>
            <a:ext cx="11734800" cy="2806800"/>
          </a:xfrm>
          <a:prstGeom prst="rect">
            <a:avLst/>
          </a:prstGeom>
          <a:noFill/>
          <a:ln>
            <a:noFill/>
          </a:ln>
        </p:spPr>
        <p:txBody>
          <a:bodyPr spcFirstLastPara="1" wrap="square" lIns="0" tIns="0" rIns="0" bIns="0" anchor="t" anchorCtr="0">
            <a:noAutofit/>
          </a:bodyPr>
          <a:lstStyle/>
          <a:p>
            <a:pPr marL="0" lvl="0" indent="0" rtl="0">
              <a:lnSpc>
                <a:spcPct val="88333"/>
              </a:lnSpc>
              <a:spcBef>
                <a:spcPts val="0"/>
              </a:spcBef>
              <a:spcAft>
                <a:spcPts val="0"/>
              </a:spcAft>
              <a:buNone/>
            </a:pPr>
            <a:endParaRPr>
              <a:latin typeface="Oswald"/>
              <a:ea typeface="Oswald"/>
              <a:cs typeface="Oswald"/>
              <a:sym typeface="Oswald"/>
            </a:endParaRPr>
          </a:p>
          <a:p>
            <a:pPr marL="0" marR="0" lvl="0" indent="0" algn="l" rtl="0">
              <a:lnSpc>
                <a:spcPct val="88333"/>
              </a:lnSpc>
              <a:spcBef>
                <a:spcPts val="0"/>
              </a:spcBef>
              <a:spcAft>
                <a:spcPts val="0"/>
              </a:spcAft>
              <a:buNone/>
            </a:pPr>
            <a:r>
              <a:rPr lang="en-US" sz="9600" b="1">
                <a:solidFill>
                  <a:srgbClr val="FFFFFF"/>
                </a:solidFill>
                <a:latin typeface="Oswald"/>
                <a:ea typeface="Oswald"/>
                <a:cs typeface="Oswald"/>
                <a:sym typeface="Oswald"/>
              </a:rPr>
              <a:t>COMMON ANALYSIS FOR TIME SERIES DATA</a:t>
            </a:r>
            <a:endParaRPr sz="9600">
              <a:latin typeface="Oswald"/>
              <a:ea typeface="Oswald"/>
              <a:cs typeface="Oswald"/>
              <a:sym typeface="Oswa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Shape 585"/>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MOVING AVERAGES</a:t>
            </a:r>
            <a:endParaRPr>
              <a:latin typeface="Oswald"/>
              <a:ea typeface="Oswald"/>
              <a:cs typeface="Oswald"/>
              <a:sym typeface="Oswald"/>
            </a:endParaRPr>
          </a:p>
        </p:txBody>
      </p:sp>
      <p:sp>
        <p:nvSpPr>
          <p:cNvPr id="586" name="Shape 586"/>
          <p:cNvSpPr txBox="1">
            <a:spLocks noGrp="1"/>
          </p:cNvSpPr>
          <p:nvPr>
            <p:ph type="body" idx="1"/>
          </p:nvPr>
        </p:nvSpPr>
        <p:spPr>
          <a:xfrm>
            <a:off x="635006" y="12927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A </a:t>
            </a:r>
            <a:r>
              <a:rPr lang="en-US" sz="2800" i="1">
                <a:latin typeface="Georgia"/>
                <a:ea typeface="Georgia"/>
                <a:cs typeface="Georgia"/>
                <a:sym typeface="Georgia"/>
              </a:rPr>
              <a:t>moving average</a:t>
            </a:r>
            <a:r>
              <a:rPr lang="en-US" sz="2800">
                <a:latin typeface="Georgia"/>
                <a:ea typeface="Georgia"/>
                <a:cs typeface="Georgia"/>
                <a:sym typeface="Georgia"/>
              </a:rPr>
              <a:t> replaces each data point with an average of </a:t>
            </a:r>
            <a:r>
              <a:rPr lang="en-US" sz="2800" i="1">
                <a:latin typeface="Georgia"/>
                <a:ea typeface="Georgia"/>
                <a:cs typeface="Georgia"/>
                <a:sym typeface="Georgia"/>
              </a:rPr>
              <a:t>k</a:t>
            </a:r>
            <a:r>
              <a:rPr lang="en-US" sz="2800">
                <a:latin typeface="Georgia"/>
                <a:ea typeface="Georgia"/>
                <a:cs typeface="Georgia"/>
                <a:sym typeface="Georgia"/>
              </a:rPr>
              <a:t> consecutive data points in time.</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Typically, this is </a:t>
            </a:r>
            <a:r>
              <a:rPr lang="en-US" sz="2800" i="1">
                <a:latin typeface="Georgia"/>
                <a:ea typeface="Georgia"/>
                <a:cs typeface="Georgia"/>
                <a:sym typeface="Georgia"/>
              </a:rPr>
              <a:t>k/2</a:t>
            </a:r>
            <a:r>
              <a:rPr lang="en-US" sz="2800">
                <a:latin typeface="Georgia"/>
                <a:ea typeface="Georgia"/>
                <a:cs typeface="Georgia"/>
                <a:sym typeface="Georgia"/>
              </a:rPr>
              <a:t> data points prior to and following a given time point, but it could also be the </a:t>
            </a:r>
            <a:r>
              <a:rPr lang="en-US" sz="2800" i="1">
                <a:latin typeface="Georgia"/>
                <a:ea typeface="Georgia"/>
                <a:cs typeface="Georgia"/>
                <a:sym typeface="Georgia"/>
              </a:rPr>
              <a:t>k</a:t>
            </a:r>
            <a:r>
              <a:rPr lang="en-US" sz="2800">
                <a:latin typeface="Georgia"/>
                <a:ea typeface="Georgia"/>
                <a:cs typeface="Georgia"/>
                <a:sym typeface="Georgia"/>
              </a:rPr>
              <a:t> preceding points.</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These are often referred to as the “rolling” average.</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The measure of average could be mean or median.</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The formula for the rolling </a:t>
            </a:r>
            <a:r>
              <a:rPr lang="en-US" sz="2800" i="1">
                <a:latin typeface="Georgia"/>
                <a:ea typeface="Georgia"/>
                <a:cs typeface="Georgia"/>
                <a:sym typeface="Georgia"/>
              </a:rPr>
              <a:t>mean</a:t>
            </a:r>
            <a:r>
              <a:rPr lang="en-US" sz="2800">
                <a:latin typeface="Georgia"/>
                <a:ea typeface="Georgia"/>
                <a:cs typeface="Georgia"/>
                <a:sym typeface="Georgia"/>
              </a:rPr>
              <a:t> is</a:t>
            </a:r>
            <a:endParaRPr sz="2800">
              <a:latin typeface="Georgia"/>
              <a:ea typeface="Georgia"/>
              <a:cs typeface="Georgia"/>
              <a:sym typeface="Georgia"/>
            </a:endParaRPr>
          </a:p>
        </p:txBody>
      </p:sp>
      <p:pic>
        <p:nvPicPr>
          <p:cNvPr id="587" name="Shape 587"/>
          <p:cNvPicPr preferRelativeResize="0"/>
          <p:nvPr/>
        </p:nvPicPr>
        <p:blipFill>
          <a:blip r:embed="rId3">
            <a:alphaModFix/>
          </a:blip>
          <a:stretch>
            <a:fillRect/>
          </a:stretch>
        </p:blipFill>
        <p:spPr>
          <a:xfrm>
            <a:off x="6462100" y="5804625"/>
            <a:ext cx="2012525" cy="987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Shape 592"/>
          <p:cNvSpPr/>
          <p:nvPr/>
        </p:nvSpPr>
        <p:spPr>
          <a:xfrm>
            <a:off x="635000" y="736600"/>
            <a:ext cx="108165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ACTIVITY:  KNOWLEDGE CHECK</a:t>
            </a:r>
            <a:endParaRPr>
              <a:latin typeface="Oswald"/>
              <a:ea typeface="Oswald"/>
              <a:cs typeface="Oswald"/>
              <a:sym typeface="Oswald"/>
            </a:endParaRPr>
          </a:p>
        </p:txBody>
      </p:sp>
      <p:pic>
        <p:nvPicPr>
          <p:cNvPr id="593" name="Shape 593"/>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94" name="Shape 594"/>
          <p:cNvSpPr txBox="1"/>
          <p:nvPr/>
        </p:nvSpPr>
        <p:spPr>
          <a:xfrm>
            <a:off x="726300" y="2195300"/>
            <a:ext cx="2759700" cy="3039300"/>
          </a:xfrm>
          <a:prstGeom prst="rect">
            <a:avLst/>
          </a:prstGeom>
          <a:noFill/>
          <a:ln>
            <a:noFill/>
          </a:ln>
        </p:spPr>
        <p:txBody>
          <a:bodyPr spcFirstLastPara="1" wrap="square" lIns="91425" tIns="91425" rIns="91425" bIns="91425" anchor="ctr" anchorCtr="0">
            <a:noAutofit/>
          </a:bodyPr>
          <a:lstStyle/>
          <a:p>
            <a:pPr marL="0" lvl="0" indent="457200" rtl="0">
              <a:lnSpc>
                <a:spcPct val="120000"/>
              </a:lnSpc>
              <a:spcBef>
                <a:spcPts val="0"/>
              </a:spcBef>
              <a:spcAft>
                <a:spcPts val="0"/>
              </a:spcAft>
              <a:buNone/>
            </a:pPr>
            <a:r>
              <a:rPr lang="en-US" sz="1100" b="1">
                <a:solidFill>
                  <a:srgbClr val="FFFFFF"/>
                </a:solidFill>
                <a:latin typeface="Oswald"/>
                <a:ea typeface="Oswald"/>
                <a:cs typeface="Oswald"/>
                <a:sym typeface="Oswald"/>
              </a:rPr>
              <a:t>EXERCISE</a:t>
            </a:r>
            <a:endParaRPr sz="1100" b="1">
              <a:solidFill>
                <a:srgbClr val="FFFFFF"/>
              </a:solidFill>
              <a:latin typeface="Oswald"/>
              <a:ea typeface="Oswald"/>
              <a:cs typeface="Oswald"/>
              <a:sym typeface="Oswald"/>
            </a:endParaRPr>
          </a:p>
          <a:p>
            <a:pPr marL="0" lvl="0" indent="0" rtl="0">
              <a:lnSpc>
                <a:spcPct val="115000"/>
              </a:lnSpc>
              <a:spcBef>
                <a:spcPts val="0"/>
              </a:spcBef>
              <a:spcAft>
                <a:spcPts val="0"/>
              </a:spcAft>
              <a:buNone/>
            </a:pPr>
            <a:endParaRPr sz="1000">
              <a:solidFill>
                <a:srgbClr val="FFFFFF"/>
              </a:solidFill>
              <a:latin typeface="Oswald"/>
              <a:ea typeface="Oswald"/>
              <a:cs typeface="Oswald"/>
              <a:sym typeface="Oswald"/>
            </a:endParaRPr>
          </a:p>
        </p:txBody>
      </p:sp>
      <p:sp>
        <p:nvSpPr>
          <p:cNvPr id="595" name="Shape 595"/>
          <p:cNvSpPr/>
          <p:nvPr/>
        </p:nvSpPr>
        <p:spPr>
          <a:xfrm>
            <a:off x="2961475" y="2224349"/>
            <a:ext cx="9174600" cy="3010200"/>
          </a:xfrm>
          <a:prstGeom prst="rect">
            <a:avLst/>
          </a:prstGeom>
          <a:noFill/>
          <a:ln>
            <a:noFill/>
          </a:ln>
        </p:spPr>
        <p:txBody>
          <a:bodyPr spcFirstLastPara="1" wrap="square" lIns="50800" tIns="50800" rIns="50800" bIns="50800" anchor="ctr" anchorCtr="0">
            <a:noAutofit/>
          </a:bodyPr>
          <a:lstStyle/>
          <a:p>
            <a:pPr marL="457200" marR="0" lvl="0" indent="-342900" algn="l" rtl="0">
              <a:lnSpc>
                <a:spcPct val="100000"/>
              </a:lnSpc>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What would a moving (rolling) mean indicate vs. a moving (rolling) median?</a:t>
            </a:r>
            <a:endParaRPr sz="1800">
              <a:solidFill>
                <a:schemeClr val="dk1"/>
              </a:solidFill>
              <a:latin typeface="Georgia"/>
              <a:ea typeface="Georgia"/>
              <a:cs typeface="Georgia"/>
              <a:sym typeface="Georgia"/>
            </a:endParaRPr>
          </a:p>
        </p:txBody>
      </p:sp>
      <p:sp>
        <p:nvSpPr>
          <p:cNvPr id="596" name="Shape 596"/>
          <p:cNvSpPr/>
          <p:nvPr/>
        </p:nvSpPr>
        <p:spPr>
          <a:xfrm>
            <a:off x="3052744" y="5792341"/>
            <a:ext cx="4170900" cy="330300"/>
          </a:xfrm>
          <a:prstGeom prst="rect">
            <a:avLst/>
          </a:prstGeom>
          <a:noFill/>
          <a:ln>
            <a:noFill/>
          </a:ln>
        </p:spPr>
        <p:txBody>
          <a:bodyPr spcFirstLastPara="1" wrap="square" lIns="50800" tIns="50800" rIns="50800" bIns="50800" anchor="ctr" anchorCtr="0">
            <a:noAutofit/>
          </a:bodyPr>
          <a:lstStyle/>
          <a:p>
            <a:pPr marL="0" marR="0" lvl="0" indent="0" algn="l" rtl="0">
              <a:spcBef>
                <a:spcPts val="0"/>
              </a:spcBef>
              <a:spcAft>
                <a:spcPts val="0"/>
              </a:spcAft>
              <a:buNone/>
            </a:pPr>
            <a:r>
              <a:rPr lang="en-US" sz="1800">
                <a:latin typeface="Georgia"/>
                <a:ea typeface="Georgia"/>
                <a:cs typeface="Georgia"/>
                <a:sym typeface="Georgia"/>
              </a:rPr>
              <a:t>Answer to the above question</a:t>
            </a:r>
            <a:endParaRPr>
              <a:latin typeface="Georgia"/>
              <a:ea typeface="Georgia"/>
              <a:cs typeface="Georgia"/>
              <a:sym typeface="Georgia"/>
            </a:endParaRPr>
          </a:p>
        </p:txBody>
      </p:sp>
      <p:sp>
        <p:nvSpPr>
          <p:cNvPr id="597" name="Shape 597"/>
          <p:cNvSpPr/>
          <p:nvPr/>
        </p:nvSpPr>
        <p:spPr>
          <a:xfrm>
            <a:off x="2989800" y="5399657"/>
            <a:ext cx="3733800" cy="254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598" name="Shape 598"/>
          <p:cNvSpPr/>
          <p:nvPr/>
        </p:nvSpPr>
        <p:spPr>
          <a:xfrm>
            <a:off x="2989800" y="1776150"/>
            <a:ext cx="9576300" cy="254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a:latin typeface="Oswald"/>
                <a:ea typeface="Oswald"/>
                <a:cs typeface="Oswald"/>
                <a:sym typeface="Oswald"/>
              </a:rPr>
              <a:t>ANSWER THE FOLLOWING QUESTIONS</a:t>
            </a:r>
            <a:endParaRPr>
              <a:latin typeface="Oswald"/>
              <a:ea typeface="Oswald"/>
              <a:cs typeface="Oswald"/>
              <a:sym typeface="Oswald"/>
            </a:endParaRPr>
          </a:p>
        </p:txBody>
      </p:sp>
      <p:cxnSp>
        <p:nvCxnSpPr>
          <p:cNvPr id="599" name="Shape 599"/>
          <p:cNvCxnSpPr/>
          <p:nvPr/>
        </p:nvCxnSpPr>
        <p:spPr>
          <a:xfrm rot="10800000">
            <a:off x="2497950" y="1755450"/>
            <a:ext cx="0" cy="4661100"/>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Shape 604"/>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MOVING AVERAGES</a:t>
            </a:r>
            <a:endParaRPr>
              <a:latin typeface="Oswald"/>
              <a:ea typeface="Oswald"/>
              <a:cs typeface="Oswald"/>
              <a:sym typeface="Oswald"/>
            </a:endParaRPr>
          </a:p>
        </p:txBody>
      </p:sp>
      <p:sp>
        <p:nvSpPr>
          <p:cNvPr id="605" name="Shape 605"/>
          <p:cNvSpPr txBox="1">
            <a:spLocks noGrp="1"/>
          </p:cNvSpPr>
          <p:nvPr>
            <p:ph type="body" idx="1"/>
          </p:nvPr>
        </p:nvSpPr>
        <p:spPr>
          <a:xfrm>
            <a:off x="635006" y="12927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A rolling mean would average all values in the window, but can be skewed by outliers (extremely small or large values).</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This may be useful if we are looking to identify atypical periods or we want to evaluate these odd periods.</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For example, this would be useful if we are trying to identify particularly successful or unsuccessful sales days.</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The rolling median would provide the 50 percentile value for the period and would possibly be more representative of a “typical” day.</a:t>
            </a:r>
            <a:endParaRPr sz="2800">
              <a:latin typeface="Georgia"/>
              <a:ea typeface="Georgia"/>
              <a:cs typeface="Georgia"/>
              <a:sym typeface="Georgi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Shape 610"/>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WHAT IS TIME SERIES DATA?</a:t>
            </a:r>
            <a:endParaRPr>
              <a:latin typeface="Oswald"/>
              <a:ea typeface="Oswald"/>
              <a:cs typeface="Oswald"/>
              <a:sym typeface="Oswald"/>
            </a:endParaRPr>
          </a:p>
        </p:txBody>
      </p:sp>
      <p:sp>
        <p:nvSpPr>
          <p:cNvPr id="611" name="Shape 611"/>
          <p:cNvSpPr txBox="1">
            <a:spLocks noGrp="1"/>
          </p:cNvSpPr>
          <p:nvPr>
            <p:ph type="body" idx="1"/>
          </p:nvPr>
        </p:nvSpPr>
        <p:spPr>
          <a:xfrm>
            <a:off x="635000" y="1292775"/>
            <a:ext cx="5362800" cy="5882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ts val="2800"/>
              <a:buFont typeface="Georgia"/>
              <a:buChar char="‣"/>
            </a:pPr>
            <a:r>
              <a:rPr lang="en-US" sz="2800">
                <a:latin typeface="Georgia"/>
                <a:ea typeface="Georgia"/>
                <a:cs typeface="Georgia"/>
                <a:sym typeface="Georgia"/>
              </a:rPr>
              <a:t>This plot shows the 30-day moving average of the Economic Uncertainty Index.</a:t>
            </a:r>
            <a:endParaRPr sz="2800">
              <a:latin typeface="Georgia"/>
              <a:ea typeface="Georgia"/>
              <a:cs typeface="Georgia"/>
              <a:sym typeface="Georgia"/>
            </a:endParaRPr>
          </a:p>
          <a:p>
            <a:pPr marL="0" marR="0" lvl="0" indent="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ts val="2800"/>
              <a:buFont typeface="Georgia"/>
              <a:buChar char="‣"/>
            </a:pPr>
            <a:r>
              <a:rPr lang="en-US" sz="2800">
                <a:latin typeface="Georgia"/>
                <a:ea typeface="Georgia"/>
                <a:cs typeface="Georgia"/>
                <a:sym typeface="Georgia"/>
              </a:rPr>
              <a:t>Plotting the moving average allows us to more easily visualize trends by smoothing out random fluctuations and removing outliers.</a:t>
            </a:r>
            <a:endParaRPr sz="2800">
              <a:latin typeface="Georgia"/>
              <a:ea typeface="Georgia"/>
              <a:cs typeface="Georgia"/>
              <a:sym typeface="Georgia"/>
            </a:endParaRPr>
          </a:p>
        </p:txBody>
      </p:sp>
      <p:pic>
        <p:nvPicPr>
          <p:cNvPr id="612" name="Shape 612"/>
          <p:cNvPicPr preferRelativeResize="0"/>
          <p:nvPr/>
        </p:nvPicPr>
        <p:blipFill>
          <a:blip r:embed="rId3">
            <a:alphaModFix/>
          </a:blip>
          <a:stretch>
            <a:fillRect/>
          </a:stretch>
        </p:blipFill>
        <p:spPr>
          <a:xfrm>
            <a:off x="6162575" y="1582100"/>
            <a:ext cx="6207226" cy="4836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426"/>
        <p:cNvGrpSpPr/>
        <p:nvPr/>
      </p:nvGrpSpPr>
      <p:grpSpPr>
        <a:xfrm>
          <a:off x="0" y="0"/>
          <a:ext cx="0" cy="0"/>
          <a:chOff x="0" y="0"/>
          <a:chExt cx="0" cy="0"/>
        </a:xfrm>
      </p:grpSpPr>
      <p:sp>
        <p:nvSpPr>
          <p:cNvPr id="427" name="Shape 427"/>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solidFill>
                  <a:srgbClr val="E52123"/>
                </a:solidFill>
                <a:latin typeface="Oswald"/>
                <a:ea typeface="Oswald"/>
                <a:cs typeface="Oswald"/>
                <a:sym typeface="Oswald"/>
              </a:rPr>
              <a:t>FOR INSTRUCTOR PURPOSES ONLY </a:t>
            </a:r>
            <a:endParaRPr>
              <a:solidFill>
                <a:srgbClr val="E52123"/>
              </a:solidFill>
              <a:latin typeface="Oswald"/>
              <a:ea typeface="Oswald"/>
              <a:cs typeface="Oswald"/>
              <a:sym typeface="Oswald"/>
            </a:endParaRPr>
          </a:p>
        </p:txBody>
      </p:sp>
      <p:sp>
        <p:nvSpPr>
          <p:cNvPr id="428" name="Shape 428"/>
          <p:cNvSpPr/>
          <p:nvPr/>
        </p:nvSpPr>
        <p:spPr>
          <a:xfrm>
            <a:off x="635000" y="1442225"/>
            <a:ext cx="77217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PRE-WORK</a:t>
            </a:r>
            <a:r>
              <a:rPr lang="en-US" sz="3200" b="1">
                <a:solidFill>
                  <a:srgbClr val="E52123"/>
                </a:solidFill>
                <a:latin typeface="Oswald"/>
                <a:ea typeface="Oswald"/>
                <a:cs typeface="Oswald"/>
                <a:sym typeface="Oswald"/>
              </a:rPr>
              <a:t> </a:t>
            </a:r>
            <a:endParaRPr>
              <a:solidFill>
                <a:srgbClr val="E52123"/>
              </a:solidFill>
              <a:latin typeface="Oswald"/>
              <a:ea typeface="Oswald"/>
              <a:cs typeface="Oswald"/>
              <a:sym typeface="Oswald"/>
            </a:endParaRPr>
          </a:p>
        </p:txBody>
      </p:sp>
      <p:sp>
        <p:nvSpPr>
          <p:cNvPr id="429" name="Shape 429"/>
          <p:cNvSpPr txBox="1">
            <a:spLocks noGrp="1"/>
          </p:cNvSpPr>
          <p:nvPr>
            <p:ph type="body" idx="1"/>
          </p:nvPr>
        </p:nvSpPr>
        <p:spPr>
          <a:xfrm>
            <a:off x="635006" y="1940250"/>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Insert Text Here</a:t>
            </a:r>
            <a:endParaRPr sz="2800" b="0" i="0" u="none" strike="noStrike" cap="none">
              <a:latin typeface="Georgia"/>
              <a:ea typeface="Georgia"/>
              <a:cs typeface="Georgia"/>
              <a:sym typeface="Georgia"/>
            </a:endParaRPr>
          </a:p>
          <a:p>
            <a:pPr marL="0" marR="0" lvl="0" indent="0" algn="l" rtl="0">
              <a:spcBef>
                <a:spcPts val="1000"/>
              </a:spcBef>
              <a:spcAft>
                <a:spcPts val="0"/>
              </a:spcAft>
              <a:buNone/>
            </a:pPr>
            <a:endParaRPr sz="2800">
              <a:latin typeface="Georgia"/>
              <a:ea typeface="Georgia"/>
              <a:cs typeface="Georgia"/>
              <a:sym typeface="Georgia"/>
            </a:endParaRPr>
          </a:p>
          <a:p>
            <a:pPr marL="0" marR="0" lvl="0" indent="0" algn="l" rtl="0">
              <a:spcBef>
                <a:spcPts val="1000"/>
              </a:spcBef>
              <a:spcAft>
                <a:spcPts val="0"/>
              </a:spcAft>
              <a:buNone/>
            </a:pPr>
            <a:endParaRPr sz="2800">
              <a:latin typeface="Georgia"/>
              <a:ea typeface="Georgia"/>
              <a:cs typeface="Georgia"/>
              <a:sym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Shape 617"/>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MOVING AVERAGES</a:t>
            </a:r>
            <a:endParaRPr>
              <a:latin typeface="Oswald"/>
              <a:ea typeface="Oswald"/>
              <a:cs typeface="Oswald"/>
              <a:sym typeface="Oswald"/>
            </a:endParaRPr>
          </a:p>
        </p:txBody>
      </p:sp>
      <p:sp>
        <p:nvSpPr>
          <p:cNvPr id="618" name="Shape 618"/>
          <p:cNvSpPr txBox="1">
            <a:spLocks noGrp="1"/>
          </p:cNvSpPr>
          <p:nvPr>
            <p:ph type="body" idx="1"/>
          </p:nvPr>
        </p:nvSpPr>
        <p:spPr>
          <a:xfrm>
            <a:off x="635006" y="12927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While this statistic weights all data evenly, it may make sense to weight data closer to our date of interest higher.</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We do this by taking a </a:t>
            </a:r>
            <a:r>
              <a:rPr lang="en-US" sz="2800" i="1">
                <a:latin typeface="Georgia"/>
                <a:ea typeface="Georgia"/>
                <a:cs typeface="Georgia"/>
                <a:sym typeface="Georgia"/>
              </a:rPr>
              <a:t>weighted moving average</a:t>
            </a:r>
            <a:r>
              <a:rPr lang="en-US" sz="2800">
                <a:latin typeface="Georgia"/>
                <a:ea typeface="Georgia"/>
                <a:cs typeface="Georgia"/>
                <a:sym typeface="Georgia"/>
              </a:rPr>
              <a:t>, where we assign particular weights to certain time points.</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Various formulas or schemes can be used to weight the data points.</a:t>
            </a:r>
            <a:endParaRPr sz="2800">
              <a:latin typeface="Georgia"/>
              <a:ea typeface="Georgia"/>
              <a:cs typeface="Georgia"/>
              <a:sym typeface="Georgi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MOVING AVERAGES</a:t>
            </a:r>
            <a:endParaRPr>
              <a:latin typeface="Oswald"/>
              <a:ea typeface="Oswald"/>
              <a:cs typeface="Oswald"/>
              <a:sym typeface="Oswald"/>
            </a:endParaRPr>
          </a:p>
        </p:txBody>
      </p:sp>
      <p:sp>
        <p:nvSpPr>
          <p:cNvPr id="624" name="Shape 624"/>
          <p:cNvSpPr txBox="1">
            <a:spLocks noGrp="1"/>
          </p:cNvSpPr>
          <p:nvPr>
            <p:ph type="body" idx="1"/>
          </p:nvPr>
        </p:nvSpPr>
        <p:spPr>
          <a:xfrm>
            <a:off x="635006" y="12927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A common weighting scheme is an </a:t>
            </a:r>
            <a:r>
              <a:rPr lang="en-US" sz="2800" i="1">
                <a:latin typeface="Georgia"/>
                <a:ea typeface="Georgia"/>
                <a:cs typeface="Georgia"/>
                <a:sym typeface="Georgia"/>
              </a:rPr>
              <a:t>exponential weighted moving average (EWMA)</a:t>
            </a:r>
            <a:r>
              <a:rPr lang="en-US" sz="2800">
                <a:latin typeface="Georgia"/>
                <a:ea typeface="Georgia"/>
                <a:cs typeface="Georgia"/>
                <a:sym typeface="Georgia"/>
              </a:rPr>
              <a:t> where we add a </a:t>
            </a:r>
            <a:r>
              <a:rPr lang="en-US" sz="2800" i="1">
                <a:latin typeface="Georgia"/>
                <a:ea typeface="Georgia"/>
                <a:cs typeface="Georgia"/>
                <a:sym typeface="Georgia"/>
              </a:rPr>
              <a:t>decay</a:t>
            </a:r>
            <a:r>
              <a:rPr lang="en-US" sz="2800">
                <a:latin typeface="Georgia"/>
                <a:ea typeface="Georgia"/>
                <a:cs typeface="Georgia"/>
                <a:sym typeface="Georgia"/>
              </a:rPr>
              <a:t> term to give less and less weight to older data points.</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The EWMA can be calculated recursively for a series Y.</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0" marR="0" lvl="0" indent="0" algn="l" rtl="0">
              <a:spcBef>
                <a:spcPts val="0"/>
              </a:spcBef>
              <a:spcAft>
                <a:spcPts val="0"/>
              </a:spcAft>
              <a:buNone/>
            </a:pPr>
            <a:r>
              <a:rPr lang="en-US" sz="2800">
                <a:latin typeface="Georgia"/>
                <a:ea typeface="Georgia"/>
                <a:cs typeface="Georgia"/>
                <a:sym typeface="Georgia"/>
              </a:rPr>
              <a:t>For t = 1, EWMA</a:t>
            </a:r>
            <a:r>
              <a:rPr lang="en-US" sz="2800" baseline="-25000">
                <a:latin typeface="Georgia"/>
                <a:ea typeface="Georgia"/>
                <a:cs typeface="Georgia"/>
                <a:sym typeface="Georgia"/>
              </a:rPr>
              <a:t>1</a:t>
            </a:r>
            <a:r>
              <a:rPr lang="en-US" sz="2800">
                <a:latin typeface="Georgia"/>
                <a:ea typeface="Georgia"/>
                <a:cs typeface="Georgia"/>
                <a:sym typeface="Georgia"/>
              </a:rPr>
              <a:t> = Y</a:t>
            </a:r>
            <a:r>
              <a:rPr lang="en-US" sz="2800" baseline="-25000">
                <a:latin typeface="Georgia"/>
                <a:ea typeface="Georgia"/>
                <a:cs typeface="Georgia"/>
                <a:sym typeface="Georgia"/>
              </a:rPr>
              <a:t>1</a:t>
            </a:r>
            <a:endParaRPr sz="2800" baseline="-250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0" marR="0" lvl="0" indent="0" algn="l" rtl="0">
              <a:spcBef>
                <a:spcPts val="0"/>
              </a:spcBef>
              <a:spcAft>
                <a:spcPts val="0"/>
              </a:spcAft>
              <a:buNone/>
            </a:pPr>
            <a:r>
              <a:rPr lang="en-US" sz="2800">
                <a:latin typeface="Georgia"/>
                <a:ea typeface="Georgia"/>
                <a:cs typeface="Georgia"/>
                <a:sym typeface="Georgia"/>
              </a:rPr>
              <a:t>For t &gt; 1, EWMA</a:t>
            </a:r>
            <a:r>
              <a:rPr lang="en-US" sz="2800" baseline="-25000">
                <a:latin typeface="Georgia"/>
                <a:ea typeface="Georgia"/>
                <a:cs typeface="Georgia"/>
                <a:sym typeface="Georgia"/>
              </a:rPr>
              <a:t>t</a:t>
            </a:r>
            <a:r>
              <a:rPr lang="en-US" sz="2800">
                <a:latin typeface="Georgia"/>
                <a:ea typeface="Georgia"/>
                <a:cs typeface="Georgia"/>
                <a:sym typeface="Georgia"/>
              </a:rPr>
              <a:t> = α • Y</a:t>
            </a:r>
            <a:r>
              <a:rPr lang="en-US" sz="2800" baseline="-25000">
                <a:latin typeface="Georgia"/>
                <a:ea typeface="Georgia"/>
                <a:cs typeface="Georgia"/>
                <a:sym typeface="Georgia"/>
              </a:rPr>
              <a:t>t</a:t>
            </a:r>
            <a:r>
              <a:rPr lang="en-US" sz="2800">
                <a:latin typeface="Georgia"/>
                <a:ea typeface="Georgia"/>
                <a:cs typeface="Georgia"/>
                <a:sym typeface="Georgia"/>
              </a:rPr>
              <a:t> + (1 - α) </a:t>
            </a:r>
            <a:r>
              <a:rPr lang="en-US" sz="2800">
                <a:solidFill>
                  <a:schemeClr val="dk1"/>
                </a:solidFill>
                <a:latin typeface="Georgia"/>
                <a:ea typeface="Georgia"/>
                <a:cs typeface="Georgia"/>
                <a:sym typeface="Georgia"/>
              </a:rPr>
              <a:t>•</a:t>
            </a:r>
            <a:r>
              <a:rPr lang="en-US" sz="2800">
                <a:latin typeface="Georgia"/>
                <a:ea typeface="Georgia"/>
                <a:cs typeface="Georgia"/>
                <a:sym typeface="Georgia"/>
              </a:rPr>
              <a:t> </a:t>
            </a:r>
            <a:r>
              <a:rPr lang="en-US" sz="2800">
                <a:solidFill>
                  <a:schemeClr val="dk1"/>
                </a:solidFill>
                <a:latin typeface="Georgia"/>
                <a:ea typeface="Georgia"/>
                <a:cs typeface="Georgia"/>
                <a:sym typeface="Georgia"/>
              </a:rPr>
              <a:t>EWMA</a:t>
            </a:r>
            <a:r>
              <a:rPr lang="en-US" sz="2800" baseline="-25000">
                <a:latin typeface="Georgia"/>
                <a:ea typeface="Georgia"/>
                <a:cs typeface="Georgia"/>
                <a:sym typeface="Georgia"/>
              </a:rPr>
              <a:t>t-1</a:t>
            </a:r>
            <a:endParaRPr sz="2800" baseline="-25000">
              <a:latin typeface="Georgia"/>
              <a:ea typeface="Georgia"/>
              <a:cs typeface="Georgia"/>
              <a:sym typeface="Georgi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MOVING AVERAGES</a:t>
            </a:r>
            <a:endParaRPr>
              <a:latin typeface="Oswald"/>
              <a:ea typeface="Oswald"/>
              <a:cs typeface="Oswald"/>
              <a:sym typeface="Oswald"/>
            </a:endParaRPr>
          </a:p>
        </p:txBody>
      </p:sp>
      <p:sp>
        <p:nvSpPr>
          <p:cNvPr id="630" name="Shape 630"/>
          <p:cNvSpPr txBox="1">
            <a:spLocks noGrp="1"/>
          </p:cNvSpPr>
          <p:nvPr>
            <p:ph type="body" idx="1"/>
          </p:nvPr>
        </p:nvSpPr>
        <p:spPr>
          <a:xfrm>
            <a:off x="635004" y="1292775"/>
            <a:ext cx="4327500" cy="5786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The weights for an exponential weighted moving average with         k = 15.</a:t>
            </a:r>
            <a:endParaRPr sz="2800">
              <a:latin typeface="Georgia"/>
              <a:ea typeface="Georgia"/>
              <a:cs typeface="Georgia"/>
              <a:sym typeface="Georgia"/>
            </a:endParaRPr>
          </a:p>
        </p:txBody>
      </p:sp>
      <p:pic>
        <p:nvPicPr>
          <p:cNvPr id="631" name="Shape 631"/>
          <p:cNvPicPr preferRelativeResize="0"/>
          <p:nvPr/>
        </p:nvPicPr>
        <p:blipFill>
          <a:blip r:embed="rId3">
            <a:alphaModFix/>
          </a:blip>
          <a:stretch>
            <a:fillRect/>
          </a:stretch>
        </p:blipFill>
        <p:spPr>
          <a:xfrm>
            <a:off x="4485775" y="1376775"/>
            <a:ext cx="7799350" cy="58495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Shape 636"/>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AUTOCORRELATION</a:t>
            </a:r>
            <a:endParaRPr>
              <a:latin typeface="Oswald"/>
              <a:ea typeface="Oswald"/>
              <a:cs typeface="Oswald"/>
              <a:sym typeface="Oswald"/>
            </a:endParaRPr>
          </a:p>
        </p:txBody>
      </p:sp>
      <p:sp>
        <p:nvSpPr>
          <p:cNvPr id="637" name="Shape 637"/>
          <p:cNvSpPr txBox="1">
            <a:spLocks noGrp="1"/>
          </p:cNvSpPr>
          <p:nvPr>
            <p:ph type="body" idx="1"/>
          </p:nvPr>
        </p:nvSpPr>
        <p:spPr>
          <a:xfrm>
            <a:off x="635006" y="12927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In previous classes, we have been concerned with how two variables are correlated (e.g. height and weight, education and salary).</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i="1">
                <a:latin typeface="Georgia"/>
                <a:ea typeface="Georgia"/>
                <a:cs typeface="Georgia"/>
                <a:sym typeface="Georgia"/>
              </a:rPr>
              <a:t>Autocorrelation</a:t>
            </a:r>
            <a:r>
              <a:rPr lang="en-US" sz="2800">
                <a:latin typeface="Georgia"/>
                <a:ea typeface="Georgia"/>
                <a:cs typeface="Georgia"/>
                <a:sym typeface="Georgia"/>
              </a:rPr>
              <a:t> is how correlated a variable is with itself.  Specifically, how related are variables earlier in time with variables later in time.</a:t>
            </a:r>
            <a:endParaRPr sz="2800">
              <a:latin typeface="Georgia"/>
              <a:ea typeface="Georgia"/>
              <a:cs typeface="Georgia"/>
              <a:sym typeface="Georgi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Shape 642"/>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AUTOCORRELATION</a:t>
            </a:r>
            <a:endParaRPr>
              <a:latin typeface="Oswald"/>
              <a:ea typeface="Oswald"/>
              <a:cs typeface="Oswald"/>
              <a:sym typeface="Oswald"/>
            </a:endParaRPr>
          </a:p>
        </p:txBody>
      </p:sp>
      <p:sp>
        <p:nvSpPr>
          <p:cNvPr id="643" name="Shape 643"/>
          <p:cNvSpPr txBox="1">
            <a:spLocks noGrp="1"/>
          </p:cNvSpPr>
          <p:nvPr>
            <p:ph type="body" idx="1"/>
          </p:nvPr>
        </p:nvSpPr>
        <p:spPr>
          <a:xfrm>
            <a:off x="635006" y="12927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To compute autocorrelation, we fix a “lag” </a:t>
            </a:r>
            <a:r>
              <a:rPr lang="en-US" sz="2800" i="1">
                <a:latin typeface="Georgia"/>
                <a:ea typeface="Georgia"/>
                <a:cs typeface="Georgia"/>
                <a:sym typeface="Georgia"/>
              </a:rPr>
              <a:t>k</a:t>
            </a:r>
            <a:r>
              <a:rPr lang="en-US" sz="2800">
                <a:latin typeface="Georgia"/>
                <a:ea typeface="Georgia"/>
                <a:cs typeface="Georgia"/>
                <a:sym typeface="Georgia"/>
              </a:rPr>
              <a:t>.  This is how many time points earlier we should use to compute the correlation.</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A lag of 1 computes how correlated a value is with the prior one.  A lag of 10 computes how correlated a value is with one 10 time points earlier.</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Shape 648"/>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AUTOCORRELATION</a:t>
            </a:r>
            <a:endParaRPr>
              <a:latin typeface="Oswald"/>
              <a:ea typeface="Oswald"/>
              <a:cs typeface="Oswald"/>
              <a:sym typeface="Oswald"/>
            </a:endParaRPr>
          </a:p>
        </p:txBody>
      </p:sp>
      <p:sp>
        <p:nvSpPr>
          <p:cNvPr id="649" name="Shape 649"/>
          <p:cNvSpPr txBox="1">
            <a:spLocks noGrp="1"/>
          </p:cNvSpPr>
          <p:nvPr>
            <p:ph type="body" idx="1"/>
          </p:nvPr>
        </p:nvSpPr>
        <p:spPr>
          <a:xfrm>
            <a:off x="635006" y="12927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The following formula can be used to calculate autocorrelation.</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p:txBody>
      </p:sp>
      <p:pic>
        <p:nvPicPr>
          <p:cNvPr id="650" name="Shape 650"/>
          <p:cNvPicPr preferRelativeResize="0"/>
          <p:nvPr/>
        </p:nvPicPr>
        <p:blipFill>
          <a:blip r:embed="rId3">
            <a:alphaModFix/>
          </a:blip>
          <a:stretch>
            <a:fillRect/>
          </a:stretch>
        </p:blipFill>
        <p:spPr>
          <a:xfrm>
            <a:off x="2834250" y="2664950"/>
            <a:ext cx="7336299" cy="39489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DEMO	</a:t>
            </a:r>
            <a:endParaRPr>
              <a:latin typeface="Oswald"/>
              <a:ea typeface="Oswald"/>
              <a:cs typeface="Oswald"/>
              <a:sym typeface="Oswald"/>
            </a:endParaRPr>
          </a:p>
        </p:txBody>
      </p:sp>
      <p:sp>
        <p:nvSpPr>
          <p:cNvPr id="656" name="Shape 656"/>
          <p:cNvSpPr/>
          <p:nvPr/>
        </p:nvSpPr>
        <p:spPr>
          <a:xfrm>
            <a:off x="635000" y="1473200"/>
            <a:ext cx="11734800" cy="2806800"/>
          </a:xfrm>
          <a:prstGeom prst="rect">
            <a:avLst/>
          </a:prstGeom>
          <a:noFill/>
          <a:ln>
            <a:noFill/>
          </a:ln>
        </p:spPr>
        <p:txBody>
          <a:bodyPr spcFirstLastPara="1" wrap="square" lIns="0" tIns="0" rIns="0" bIns="0" anchor="t" anchorCtr="0">
            <a:noAutofit/>
          </a:bodyPr>
          <a:lstStyle/>
          <a:p>
            <a:pPr marL="0" lvl="0" indent="0" rtl="0">
              <a:lnSpc>
                <a:spcPct val="88333"/>
              </a:lnSpc>
              <a:spcBef>
                <a:spcPts val="0"/>
              </a:spcBef>
              <a:spcAft>
                <a:spcPts val="0"/>
              </a:spcAft>
              <a:buNone/>
            </a:pPr>
            <a:endParaRPr>
              <a:latin typeface="Oswald"/>
              <a:ea typeface="Oswald"/>
              <a:cs typeface="Oswald"/>
              <a:sym typeface="Oswald"/>
            </a:endParaRPr>
          </a:p>
          <a:p>
            <a:pPr marL="0" marR="0" lvl="0" indent="0" algn="l" rtl="0">
              <a:lnSpc>
                <a:spcPct val="88333"/>
              </a:lnSpc>
              <a:spcBef>
                <a:spcPts val="0"/>
              </a:spcBef>
              <a:spcAft>
                <a:spcPts val="0"/>
              </a:spcAft>
              <a:buNone/>
            </a:pPr>
            <a:r>
              <a:rPr lang="en-US" sz="9600" b="1">
                <a:solidFill>
                  <a:srgbClr val="FFFFFF"/>
                </a:solidFill>
                <a:latin typeface="Oswald"/>
                <a:ea typeface="Oswald"/>
                <a:cs typeface="Oswald"/>
                <a:sym typeface="Oswald"/>
              </a:rPr>
              <a:t>EXPLORING ROSSMANN DRUGSTORE SALES DATA</a:t>
            </a:r>
            <a:endParaRPr sz="9600">
              <a:latin typeface="Oswald"/>
              <a:ea typeface="Oswald"/>
              <a:cs typeface="Oswald"/>
              <a:sym typeface="Oswa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Shape 661"/>
          <p:cNvSpPr txBox="1">
            <a:spLocks noGrp="1"/>
          </p:cNvSpPr>
          <p:nvPr>
            <p:ph type="body" idx="1"/>
          </p:nvPr>
        </p:nvSpPr>
        <p:spPr>
          <a:xfrm>
            <a:off x="635006" y="13012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We will be using data made available by a German drugstore, Rossmann.</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This data contains the daily sales made at the drugstore as well as whether there was a sale or holiday affecting the sales data.</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Follow along using the starter code available in the class repo.</a:t>
            </a:r>
            <a:endParaRPr sz="2800">
              <a:latin typeface="Georgia"/>
              <a:ea typeface="Georgia"/>
              <a:cs typeface="Georgia"/>
              <a:sym typeface="Georgia"/>
            </a:endParaRPr>
          </a:p>
        </p:txBody>
      </p:sp>
      <p:sp>
        <p:nvSpPr>
          <p:cNvPr id="662" name="Shape 662"/>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EXPLORING ROSSMANN DRUGSTORE SALES DATA</a:t>
            </a:r>
            <a:endParaRPr>
              <a:latin typeface="Oswald"/>
              <a:ea typeface="Oswald"/>
              <a:cs typeface="Oswald"/>
              <a:sym typeface="Oswa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Shape 667"/>
          <p:cNvSpPr txBox="1">
            <a:spLocks noGrp="1"/>
          </p:cNvSpPr>
          <p:nvPr>
            <p:ph type="body" idx="1"/>
          </p:nvPr>
        </p:nvSpPr>
        <p:spPr>
          <a:xfrm>
            <a:off x="635006" y="13012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As always, use Pandas to load our data.</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0" lvl="0" indent="0" rtl="0">
              <a:lnSpc>
                <a:spcPct val="115000"/>
              </a:lnSpc>
              <a:spcBef>
                <a:spcPts val="0"/>
              </a:spcBef>
              <a:spcAft>
                <a:spcPts val="0"/>
              </a:spcAft>
              <a:buClr>
                <a:schemeClr val="dk1"/>
              </a:buClr>
              <a:buSzPts val="1100"/>
              <a:buFont typeface="Arial"/>
              <a:buNone/>
            </a:pP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pandas </a:t>
            </a:r>
            <a:r>
              <a:rPr lang="en-US" sz="2400">
                <a:solidFill>
                  <a:srgbClr val="A71D5D"/>
                </a:solidFill>
                <a:highlight>
                  <a:srgbClr val="F7F7F7"/>
                </a:highlight>
                <a:latin typeface="Consolas"/>
                <a:ea typeface="Consolas"/>
                <a:cs typeface="Consolas"/>
                <a:sym typeface="Consolas"/>
              </a:rPr>
              <a:t>as</a:t>
            </a:r>
            <a:r>
              <a:rPr lang="en-US" sz="2400">
                <a:solidFill>
                  <a:srgbClr val="333333"/>
                </a:solidFill>
                <a:highlight>
                  <a:srgbClr val="F7F7F7"/>
                </a:highlight>
                <a:latin typeface="Consolas"/>
                <a:ea typeface="Consolas"/>
                <a:cs typeface="Consolas"/>
                <a:sym typeface="Consolas"/>
              </a:rPr>
              <a:t> pd</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data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pd.read_csv(</a:t>
            </a:r>
            <a:r>
              <a:rPr lang="en-US" sz="2400">
                <a:solidFill>
                  <a:srgbClr val="183691"/>
                </a:solidFill>
                <a:highlight>
                  <a:srgbClr val="F7F7F7"/>
                </a:highlight>
                <a:latin typeface="Consolas"/>
                <a:ea typeface="Consolas"/>
                <a:cs typeface="Consolas"/>
                <a:sym typeface="Consolas"/>
              </a:rPr>
              <a:t>'../../assets/dataset/rossmann.csv'</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skipinitialspace</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True, </a:t>
            </a:r>
            <a:r>
              <a:rPr lang="en-US" sz="2400">
                <a:solidFill>
                  <a:srgbClr val="ED6A43"/>
                </a:solidFill>
                <a:highlight>
                  <a:srgbClr val="F7F7F7"/>
                </a:highlight>
                <a:latin typeface="Consolas"/>
                <a:ea typeface="Consolas"/>
                <a:cs typeface="Consolas"/>
                <a:sym typeface="Consolas"/>
              </a:rPr>
              <a:t>low_memory</a:t>
            </a:r>
            <a:r>
              <a:rPr lang="en-US" sz="2400">
                <a:solidFill>
                  <a:srgbClr val="0086B3"/>
                </a:solidFill>
                <a:highlight>
                  <a:srgbClr val="F7F7F7"/>
                </a:highlight>
                <a:latin typeface="Consolas"/>
                <a:ea typeface="Consolas"/>
                <a:cs typeface="Consolas"/>
                <a:sym typeface="Consolas"/>
              </a:rPr>
              <a:t>=False</a:t>
            </a:r>
            <a:r>
              <a:rPr lang="en-US" sz="2400">
                <a:solidFill>
                  <a:srgbClr val="333333"/>
                </a:solidFill>
                <a:highlight>
                  <a:srgbClr val="F7F7F7"/>
                </a:highlight>
                <a:latin typeface="Consolas"/>
                <a:ea typeface="Consolas"/>
                <a:cs typeface="Consolas"/>
                <a:sym typeface="Consolas"/>
              </a:rPr>
              <a:t>)</a:t>
            </a:r>
            <a:endParaRPr sz="2400">
              <a:solidFill>
                <a:srgbClr val="333333"/>
              </a:solidFill>
              <a:highlight>
                <a:srgbClr val="F7F7F7"/>
              </a:highlight>
              <a:latin typeface="Consolas"/>
              <a:ea typeface="Consolas"/>
              <a:cs typeface="Consolas"/>
              <a:sym typeface="Consolas"/>
            </a:endParaRPr>
          </a:p>
          <a:p>
            <a:pPr marL="0" marR="0" lvl="0" indent="0" algn="l" rtl="0">
              <a:spcBef>
                <a:spcPts val="0"/>
              </a:spcBef>
              <a:spcAft>
                <a:spcPts val="0"/>
              </a:spcAft>
              <a:buNone/>
            </a:pPr>
            <a:endParaRPr sz="2800">
              <a:latin typeface="Georgia"/>
              <a:ea typeface="Georgia"/>
              <a:cs typeface="Georgia"/>
              <a:sym typeface="Georgia"/>
            </a:endParaRPr>
          </a:p>
        </p:txBody>
      </p:sp>
      <p:sp>
        <p:nvSpPr>
          <p:cNvPr id="668" name="Shape 668"/>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LOADING THE DATA</a:t>
            </a:r>
            <a:endParaRPr>
              <a:latin typeface="Oswald"/>
              <a:ea typeface="Oswald"/>
              <a:cs typeface="Oswald"/>
              <a:sym typeface="Oswa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Shape 673"/>
          <p:cNvSpPr txBox="1">
            <a:spLocks noGrp="1"/>
          </p:cNvSpPr>
          <p:nvPr>
            <p:ph type="body" idx="1"/>
          </p:nvPr>
        </p:nvSpPr>
        <p:spPr>
          <a:xfrm>
            <a:off x="635006" y="13012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Because we are most interested in the </a:t>
            </a:r>
            <a:r>
              <a:rPr lang="en-US" sz="2400">
                <a:latin typeface="Consolas"/>
                <a:ea typeface="Consolas"/>
                <a:cs typeface="Consolas"/>
                <a:sym typeface="Consolas"/>
              </a:rPr>
              <a:t>Date</a:t>
            </a:r>
            <a:r>
              <a:rPr lang="en-US" sz="2800">
                <a:latin typeface="Georgia"/>
                <a:ea typeface="Georgia"/>
                <a:cs typeface="Georgia"/>
                <a:sym typeface="Georgia"/>
              </a:rPr>
              <a:t> column, we can process it as a </a:t>
            </a:r>
            <a:r>
              <a:rPr lang="en-US" sz="2400">
                <a:latin typeface="Consolas"/>
                <a:ea typeface="Consolas"/>
                <a:cs typeface="Consolas"/>
                <a:sym typeface="Consolas"/>
              </a:rPr>
              <a:t>DateTime</a:t>
            </a:r>
            <a:r>
              <a:rPr lang="en-US" sz="2800">
                <a:latin typeface="Georgia"/>
                <a:ea typeface="Georgia"/>
                <a:cs typeface="Georgia"/>
                <a:sym typeface="Georgia"/>
              </a:rPr>
              <a:t> type and set it as the index of our dataframe.</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0" lvl="0" indent="0" rtl="0">
              <a:lnSpc>
                <a:spcPct val="115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'Date'</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pd.to_datetime(data[</a:t>
            </a:r>
            <a:r>
              <a:rPr lang="en-US" sz="2400">
                <a:solidFill>
                  <a:srgbClr val="183691"/>
                </a:solidFill>
                <a:highlight>
                  <a:srgbClr val="F7F7F7"/>
                </a:highlight>
                <a:latin typeface="Consolas"/>
                <a:ea typeface="Consolas"/>
                <a:cs typeface="Consolas"/>
                <a:sym typeface="Consolas"/>
              </a:rPr>
              <a:t>'Date'</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data.set_index(</a:t>
            </a:r>
            <a:r>
              <a:rPr lang="en-US" sz="2400">
                <a:solidFill>
                  <a:srgbClr val="183691"/>
                </a:solidFill>
                <a:highlight>
                  <a:srgbClr val="F7F7F7"/>
                </a:highlight>
                <a:latin typeface="Consolas"/>
                <a:ea typeface="Consolas"/>
                <a:cs typeface="Consolas"/>
                <a:sym typeface="Consolas"/>
              </a:rPr>
              <a:t>'Date'</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inplace</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True</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'Year'</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data.index.year</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'Month'</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data.index.month</a:t>
            </a:r>
            <a:endParaRPr sz="2400">
              <a:solidFill>
                <a:srgbClr val="333333"/>
              </a:solidFill>
              <a:highlight>
                <a:srgbClr val="F7F7F7"/>
              </a:highlight>
              <a:latin typeface="Consolas"/>
              <a:ea typeface="Consolas"/>
              <a:cs typeface="Consolas"/>
              <a:sym typeface="Consolas"/>
            </a:endParaRPr>
          </a:p>
          <a:p>
            <a:pPr marL="0" lvl="0" indent="0" rtl="0">
              <a:lnSpc>
                <a:spcPct val="145000"/>
              </a:lnSpc>
              <a:spcBef>
                <a:spcPts val="0"/>
              </a:spcBef>
              <a:spcAft>
                <a:spcPts val="0"/>
              </a:spcAft>
              <a:buNone/>
            </a:pPr>
            <a:endParaRPr sz="2400">
              <a:solidFill>
                <a:srgbClr val="A71D5D"/>
              </a:solidFill>
              <a:highlight>
                <a:srgbClr val="F7F7F7"/>
              </a:highlight>
              <a:latin typeface="Consolas"/>
              <a:ea typeface="Consolas"/>
              <a:cs typeface="Consolas"/>
              <a:sym typeface="Consolas"/>
            </a:endParaRPr>
          </a:p>
          <a:p>
            <a:pPr marL="0" marR="0" lvl="0" indent="0" algn="l" rtl="0">
              <a:spcBef>
                <a:spcPts val="0"/>
              </a:spcBef>
              <a:spcAft>
                <a:spcPts val="0"/>
              </a:spcAft>
              <a:buNone/>
            </a:pPr>
            <a:endParaRPr sz="2800">
              <a:latin typeface="Georgia"/>
              <a:ea typeface="Georgia"/>
              <a:cs typeface="Georgia"/>
              <a:sym typeface="Georgia"/>
            </a:endParaRPr>
          </a:p>
        </p:txBody>
      </p:sp>
      <p:sp>
        <p:nvSpPr>
          <p:cNvPr id="674" name="Shape 674"/>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LOADING THE DATA</a:t>
            </a:r>
            <a:endParaRPr>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p:nvPr/>
        </p:nvSpPr>
        <p:spPr>
          <a:xfrm>
            <a:off x="635000" y="5778500"/>
            <a:ext cx="11734800" cy="863700"/>
          </a:xfrm>
          <a:prstGeom prst="rect">
            <a:avLst/>
          </a:prstGeom>
          <a:noFill/>
          <a:ln>
            <a:noFill/>
          </a:ln>
        </p:spPr>
        <p:txBody>
          <a:bodyPr spcFirstLastPara="1" wrap="square" lIns="0" tIns="0" rIns="0" bIns="0" anchor="t" anchorCtr="0">
            <a:noAutofit/>
          </a:bodyPr>
          <a:lstStyle/>
          <a:p>
            <a:pPr marL="0" marR="0" lvl="0" indent="0" algn="l" rtl="0">
              <a:lnSpc>
                <a:spcPct val="121428"/>
              </a:lnSpc>
              <a:spcBef>
                <a:spcPts val="0"/>
              </a:spcBef>
              <a:spcAft>
                <a:spcPts val="0"/>
              </a:spcAft>
              <a:buNone/>
            </a:pPr>
            <a:r>
              <a:rPr lang="en-US" sz="2800" b="0" i="1" u="none" strike="noStrike" cap="none">
                <a:solidFill>
                  <a:srgbClr val="E52123"/>
                </a:solidFill>
                <a:latin typeface="Georgia"/>
                <a:ea typeface="Georgia"/>
                <a:cs typeface="Georgia"/>
                <a:sym typeface="Georgia"/>
              </a:rPr>
              <a:t>Insert Instructor Name</a:t>
            </a:r>
            <a:endParaRPr sz="2800" b="0" i="1" u="none" strike="noStrike" cap="none">
              <a:solidFill>
                <a:srgbClr val="E52123"/>
              </a:solidFill>
              <a:latin typeface="Georgia"/>
              <a:ea typeface="Georgia"/>
              <a:cs typeface="Georgia"/>
              <a:sym typeface="Georgia"/>
            </a:endParaRPr>
          </a:p>
          <a:p>
            <a:pPr marL="0" marR="0" lvl="0" indent="0" algn="l" rtl="0">
              <a:lnSpc>
                <a:spcPct val="121428"/>
              </a:lnSpc>
              <a:spcBef>
                <a:spcPts val="0"/>
              </a:spcBef>
              <a:spcAft>
                <a:spcPts val="0"/>
              </a:spcAft>
              <a:buNone/>
            </a:pPr>
            <a:r>
              <a:rPr lang="en-US" sz="2800" b="0" i="1" u="none" strike="noStrike" cap="none">
                <a:solidFill>
                  <a:srgbClr val="EAEAEA"/>
                </a:solidFill>
                <a:latin typeface="Georgia"/>
                <a:ea typeface="Georgia"/>
                <a:cs typeface="Georgia"/>
                <a:sym typeface="Georgia"/>
              </a:rPr>
              <a:t>Title, Company </a:t>
            </a:r>
            <a:endParaRPr i="1">
              <a:latin typeface="Georgia"/>
              <a:ea typeface="Georgia"/>
              <a:cs typeface="Georgia"/>
              <a:sym typeface="Georgia"/>
            </a:endParaRPr>
          </a:p>
        </p:txBody>
      </p:sp>
      <p:sp>
        <p:nvSpPr>
          <p:cNvPr id="435" name="Shape 435"/>
          <p:cNvSpPr/>
          <p:nvPr/>
        </p:nvSpPr>
        <p:spPr>
          <a:xfrm>
            <a:off x="635000" y="1574800"/>
            <a:ext cx="11734800" cy="3721200"/>
          </a:xfrm>
          <a:prstGeom prst="rect">
            <a:avLst/>
          </a:prstGeom>
          <a:noFill/>
          <a:ln>
            <a:noFill/>
          </a:ln>
        </p:spPr>
        <p:txBody>
          <a:bodyPr spcFirstLastPara="1" wrap="square" lIns="0" tIns="0" rIns="0" bIns="0" anchor="t" anchorCtr="0">
            <a:noAutofit/>
          </a:bodyPr>
          <a:lstStyle/>
          <a:p>
            <a:pPr marL="0" marR="0" lvl="0" indent="0" algn="l" rtl="0">
              <a:lnSpc>
                <a:spcPct val="75000"/>
              </a:lnSpc>
              <a:spcBef>
                <a:spcPts val="0"/>
              </a:spcBef>
              <a:spcAft>
                <a:spcPts val="0"/>
              </a:spcAft>
              <a:buNone/>
            </a:pPr>
            <a:r>
              <a:rPr lang="en-US" sz="9600" b="1">
                <a:solidFill>
                  <a:srgbClr val="FFFFFF"/>
                </a:solidFill>
                <a:latin typeface="Oswald"/>
                <a:ea typeface="Oswald"/>
                <a:cs typeface="Oswald"/>
                <a:sym typeface="Oswald"/>
              </a:rPr>
              <a:t>TIME SERIES ANALYSIS</a:t>
            </a:r>
            <a:endParaRPr sz="9600">
              <a:latin typeface="Oswald"/>
              <a:ea typeface="Oswald"/>
              <a:cs typeface="Oswald"/>
              <a:sym typeface="Oswa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Shape 679"/>
          <p:cNvSpPr txBox="1">
            <a:spLocks noGrp="1"/>
          </p:cNvSpPr>
          <p:nvPr>
            <p:ph type="body" idx="1"/>
          </p:nvPr>
        </p:nvSpPr>
        <p:spPr>
          <a:xfrm>
            <a:off x="635006" y="1301275"/>
            <a:ext cx="11734800" cy="3810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ts val="2800"/>
              <a:buFont typeface="Georgia"/>
              <a:buChar char="‣"/>
            </a:pPr>
            <a:r>
              <a:rPr lang="en-US" sz="2800">
                <a:latin typeface="Georgia"/>
                <a:ea typeface="Georgia"/>
                <a:cs typeface="Georgia"/>
                <a:sym typeface="Georgia"/>
              </a:rPr>
              <a:t>This allows us to easily filter by date.  For example, to a particular year:</a:t>
            </a:r>
            <a:endParaRPr sz="2800">
              <a:latin typeface="Georgia"/>
              <a:ea typeface="Georgia"/>
              <a:cs typeface="Georgia"/>
              <a:sym typeface="Georgia"/>
            </a:endParaRPr>
          </a:p>
          <a:p>
            <a:pPr marL="0" marR="0" lvl="0" indent="0" algn="l" rtl="0">
              <a:lnSpc>
                <a:spcPct val="100000"/>
              </a:lnSpc>
              <a:spcBef>
                <a:spcPts val="0"/>
              </a:spcBef>
              <a:spcAft>
                <a:spcPts val="0"/>
              </a:spcAft>
              <a:buNone/>
            </a:pPr>
            <a:endParaRPr sz="2800">
              <a:latin typeface="Georgia"/>
              <a:ea typeface="Georgia"/>
              <a:cs typeface="Georgia"/>
              <a:sym typeface="Georgia"/>
            </a:endParaRPr>
          </a:p>
          <a:p>
            <a:pPr marL="0" lvl="0" indent="0" algn="ctr" rtl="0">
              <a:lnSpc>
                <a:spcPct val="100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'2014'</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endParaRPr sz="2800">
              <a:solidFill>
                <a:schemeClr val="dk1"/>
              </a:solidFill>
              <a:latin typeface="Georgia"/>
              <a:ea typeface="Georgia"/>
              <a:cs typeface="Georgia"/>
              <a:sym typeface="Georgia"/>
            </a:endParaRPr>
          </a:p>
          <a:p>
            <a:pPr marL="203200" lvl="0" indent="-256540" rtl="0">
              <a:lnSpc>
                <a:spcPct val="100000"/>
              </a:lnSpc>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We can also filter to a particular month:</a:t>
            </a:r>
            <a:endParaRPr sz="2800">
              <a:solidFill>
                <a:schemeClr val="dk1"/>
              </a:solidFill>
              <a:latin typeface="Georgia"/>
              <a:ea typeface="Georgia"/>
              <a:cs typeface="Georgia"/>
              <a:sym typeface="Georgia"/>
            </a:endParaRPr>
          </a:p>
          <a:p>
            <a:pPr marL="0" lvl="0" indent="0" rtl="0">
              <a:lnSpc>
                <a:spcPct val="100000"/>
              </a:lnSpc>
              <a:spcBef>
                <a:spcPts val="0"/>
              </a:spcBef>
              <a:spcAft>
                <a:spcPts val="0"/>
              </a:spcAft>
              <a:buNone/>
            </a:pPr>
            <a:endParaRPr sz="2800">
              <a:solidFill>
                <a:schemeClr val="dk1"/>
              </a:solidFill>
              <a:latin typeface="Georgia"/>
              <a:ea typeface="Georgia"/>
              <a:cs typeface="Georgia"/>
              <a:sym typeface="Georgia"/>
            </a:endParaRPr>
          </a:p>
          <a:p>
            <a:pPr marL="0" lvl="0" indent="0" algn="ctr" rtl="0">
              <a:lnSpc>
                <a:spcPct val="100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'2015-05'</a:t>
            </a:r>
            <a:r>
              <a:rPr lang="en-US" sz="2400">
                <a:solidFill>
                  <a:srgbClr val="333333"/>
                </a:solidFill>
                <a:highlight>
                  <a:srgbClr val="F7F7F7"/>
                </a:highlight>
                <a:latin typeface="Consolas"/>
                <a:ea typeface="Consolas"/>
                <a:cs typeface="Consolas"/>
                <a:sym typeface="Consolas"/>
              </a:rPr>
              <a:t>]</a:t>
            </a:r>
            <a:endParaRPr sz="2400">
              <a:solidFill>
                <a:srgbClr val="333333"/>
              </a:solidFill>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endParaRPr sz="2400">
              <a:solidFill>
                <a:srgbClr val="333333"/>
              </a:solidFill>
              <a:highlight>
                <a:srgbClr val="F7F7F7"/>
              </a:highlight>
              <a:latin typeface="Consolas"/>
              <a:ea typeface="Consolas"/>
              <a:cs typeface="Consolas"/>
              <a:sym typeface="Consolas"/>
            </a:endParaRPr>
          </a:p>
        </p:txBody>
      </p:sp>
      <p:sp>
        <p:nvSpPr>
          <p:cNvPr id="680" name="Shape 680"/>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LOADING THE DATA</a:t>
            </a:r>
            <a:endParaRPr>
              <a:latin typeface="Oswald"/>
              <a:ea typeface="Oswald"/>
              <a:cs typeface="Oswald"/>
              <a:sym typeface="Oswa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Shape 685"/>
          <p:cNvSpPr txBox="1">
            <a:spLocks noGrp="1"/>
          </p:cNvSpPr>
          <p:nvPr>
            <p:ph type="body" idx="1"/>
          </p:nvPr>
        </p:nvSpPr>
        <p:spPr>
          <a:xfrm>
            <a:off x="635006" y="1301275"/>
            <a:ext cx="11734800" cy="3810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ts val="2800"/>
              <a:buFont typeface="Georgia"/>
              <a:buChar char="‣"/>
            </a:pPr>
            <a:r>
              <a:rPr lang="en-US" sz="2800">
                <a:latin typeface="Georgia"/>
                <a:ea typeface="Georgia"/>
                <a:cs typeface="Georgia"/>
                <a:sym typeface="Georgia"/>
              </a:rPr>
              <a:t>There are over a million sales data points in this dataset, so for some analysis we will focus on just one store.</a:t>
            </a:r>
            <a:endParaRPr sz="2800">
              <a:latin typeface="Georgia"/>
              <a:ea typeface="Georgia"/>
              <a:cs typeface="Georgia"/>
              <a:sym typeface="Georgia"/>
            </a:endParaRPr>
          </a:p>
          <a:p>
            <a:pPr marL="0" marR="0" lvl="0" indent="0" algn="l" rtl="0">
              <a:lnSpc>
                <a:spcPct val="100000"/>
              </a:lnSpc>
              <a:spcBef>
                <a:spcPts val="0"/>
              </a:spcBef>
              <a:spcAft>
                <a:spcPts val="0"/>
              </a:spcAft>
              <a:buNone/>
            </a:pPr>
            <a:endParaRPr sz="2800">
              <a:latin typeface="Georgia"/>
              <a:ea typeface="Georgia"/>
              <a:cs typeface="Georgia"/>
              <a:sym typeface="Georgia"/>
            </a:endParaRPr>
          </a:p>
          <a:p>
            <a:pPr marL="0" lvl="0" indent="0" algn="ctr" rtl="0">
              <a:lnSpc>
                <a:spcPct val="145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store1_data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data[data.Store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endParaRPr sz="2400">
              <a:solidFill>
                <a:srgbClr val="333333"/>
              </a:solidFill>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endParaRPr sz="2400">
              <a:solidFill>
                <a:srgbClr val="333333"/>
              </a:solidFill>
              <a:highlight>
                <a:srgbClr val="F7F7F7"/>
              </a:highlight>
              <a:latin typeface="Consolas"/>
              <a:ea typeface="Consolas"/>
              <a:cs typeface="Consolas"/>
              <a:sym typeface="Consolas"/>
            </a:endParaRPr>
          </a:p>
        </p:txBody>
      </p:sp>
      <p:sp>
        <p:nvSpPr>
          <p:cNvPr id="686" name="Shape 686"/>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LOADING THE DATA</a:t>
            </a:r>
            <a:endParaRPr>
              <a:latin typeface="Oswald"/>
              <a:ea typeface="Oswald"/>
              <a:cs typeface="Oswald"/>
              <a:sym typeface="Oswa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Shape 691"/>
          <p:cNvSpPr txBox="1">
            <a:spLocks noGrp="1"/>
          </p:cNvSpPr>
          <p:nvPr>
            <p:ph type="body" idx="1"/>
          </p:nvPr>
        </p:nvSpPr>
        <p:spPr>
          <a:xfrm>
            <a:off x="635006" y="13012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As we begin to study the sales from this drug store, we will also want  to know both the time dependent elements of sales as wells as whether promotions or holidays affected sales.</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To start, we can simply compare the average sales on those events.</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To compare sales on holidays, we can compare the sales using box plots.  This allows us to compare the distribution of sales on holidays against all other days.</a:t>
            </a:r>
            <a:endParaRPr sz="2800">
              <a:latin typeface="Georgia"/>
              <a:ea typeface="Georgia"/>
              <a:cs typeface="Georgia"/>
              <a:sym typeface="Georgia"/>
            </a:endParaRPr>
          </a:p>
        </p:txBody>
      </p:sp>
      <p:sp>
        <p:nvSpPr>
          <p:cNvPr id="692" name="Shape 692"/>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PLOTTING THE SALES DATA</a:t>
            </a:r>
            <a:endParaRPr>
              <a:latin typeface="Oswald"/>
              <a:ea typeface="Oswald"/>
              <a:cs typeface="Oswald"/>
              <a:sym typeface="Oswa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Shape 697"/>
          <p:cNvSpPr txBox="1">
            <a:spLocks noGrp="1"/>
          </p:cNvSpPr>
          <p:nvPr>
            <p:ph type="body" idx="1"/>
          </p:nvPr>
        </p:nvSpPr>
        <p:spPr>
          <a:xfrm>
            <a:off x="635006" y="13012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On state holidays the store is closed (so there should be 0 sales).</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On school holidays, the sales are relatively similar.</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0" lvl="0" indent="0" rtl="0">
              <a:lnSpc>
                <a:spcPct val="115000"/>
              </a:lnSpc>
              <a:spcBef>
                <a:spcPts val="0"/>
              </a:spcBef>
              <a:spcAft>
                <a:spcPts val="0"/>
              </a:spcAft>
              <a:buClr>
                <a:schemeClr val="dk1"/>
              </a:buClr>
              <a:buSzPts val="1100"/>
              <a:buFont typeface="Arial"/>
              <a:buNone/>
            </a:pPr>
            <a:r>
              <a:rPr lang="en-US" sz="2400">
                <a:solidFill>
                  <a:srgbClr val="333333"/>
                </a:solidFill>
                <a:highlight>
                  <a:srgbClr val="F7F7F7"/>
                </a:highlight>
                <a:latin typeface="Consolas"/>
                <a:ea typeface="Consolas"/>
                <a:cs typeface="Consolas"/>
                <a:sym typeface="Consolas"/>
              </a:rPr>
              <a:t>sb.factorplot(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col</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x</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'SchoolHoliday'</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y</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data</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store1_data,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kind</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'box'</a:t>
            </a: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t>
            </a:r>
            <a:endParaRPr sz="2400">
              <a:solidFill>
                <a:srgbClr val="333333"/>
              </a:solidFill>
              <a:highlight>
                <a:srgbClr val="F7F7F7"/>
              </a:highlight>
              <a:latin typeface="Consolas"/>
              <a:ea typeface="Consolas"/>
              <a:cs typeface="Consolas"/>
              <a:sym typeface="Consolas"/>
            </a:endParaRPr>
          </a:p>
          <a:p>
            <a:pPr marL="0" marR="0" lvl="0" indent="0" algn="l" rtl="0">
              <a:spcBef>
                <a:spcPts val="0"/>
              </a:spcBef>
              <a:spcAft>
                <a:spcPts val="0"/>
              </a:spcAft>
              <a:buNone/>
            </a:pPr>
            <a:endParaRPr sz="2800">
              <a:latin typeface="Georgia"/>
              <a:ea typeface="Georgia"/>
              <a:cs typeface="Georgia"/>
              <a:sym typeface="Georgia"/>
            </a:endParaRPr>
          </a:p>
        </p:txBody>
      </p:sp>
      <p:sp>
        <p:nvSpPr>
          <p:cNvPr id="698" name="Shape 698"/>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PLOTTING THE SALES DATA</a:t>
            </a:r>
            <a:endParaRPr>
              <a:latin typeface="Oswald"/>
              <a:ea typeface="Oswald"/>
              <a:cs typeface="Oswald"/>
              <a:sym typeface="Oswa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Shape 703"/>
          <p:cNvSpPr/>
          <p:nvPr/>
        </p:nvSpPr>
        <p:spPr>
          <a:xfrm>
            <a:off x="635000" y="736600"/>
            <a:ext cx="108165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ACTIVITY:  KNOWLEDGE CHECK</a:t>
            </a:r>
            <a:endParaRPr>
              <a:latin typeface="Oswald"/>
              <a:ea typeface="Oswald"/>
              <a:cs typeface="Oswald"/>
              <a:sym typeface="Oswald"/>
            </a:endParaRPr>
          </a:p>
        </p:txBody>
      </p:sp>
      <p:pic>
        <p:nvPicPr>
          <p:cNvPr id="704" name="Shape 70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05" name="Shape 705"/>
          <p:cNvSpPr txBox="1"/>
          <p:nvPr/>
        </p:nvSpPr>
        <p:spPr>
          <a:xfrm>
            <a:off x="726300" y="2195300"/>
            <a:ext cx="2759700" cy="3039300"/>
          </a:xfrm>
          <a:prstGeom prst="rect">
            <a:avLst/>
          </a:prstGeom>
          <a:noFill/>
          <a:ln>
            <a:noFill/>
          </a:ln>
        </p:spPr>
        <p:txBody>
          <a:bodyPr spcFirstLastPara="1" wrap="square" lIns="91425" tIns="91425" rIns="91425" bIns="91425" anchor="ctr" anchorCtr="0">
            <a:noAutofit/>
          </a:bodyPr>
          <a:lstStyle/>
          <a:p>
            <a:pPr marL="0" lvl="0" indent="457200" rtl="0">
              <a:lnSpc>
                <a:spcPct val="120000"/>
              </a:lnSpc>
              <a:spcBef>
                <a:spcPts val="0"/>
              </a:spcBef>
              <a:spcAft>
                <a:spcPts val="0"/>
              </a:spcAft>
              <a:buNone/>
            </a:pPr>
            <a:r>
              <a:rPr lang="en-US" sz="1100" b="1">
                <a:solidFill>
                  <a:srgbClr val="FFFFFF"/>
                </a:solidFill>
                <a:latin typeface="Oswald"/>
                <a:ea typeface="Oswald"/>
                <a:cs typeface="Oswald"/>
                <a:sym typeface="Oswald"/>
              </a:rPr>
              <a:t>EXERCISE</a:t>
            </a:r>
            <a:endParaRPr sz="1100" b="1">
              <a:solidFill>
                <a:srgbClr val="FFFFFF"/>
              </a:solidFill>
              <a:latin typeface="Oswald"/>
              <a:ea typeface="Oswald"/>
              <a:cs typeface="Oswald"/>
              <a:sym typeface="Oswald"/>
            </a:endParaRPr>
          </a:p>
          <a:p>
            <a:pPr marL="0" lvl="0" indent="0" rtl="0">
              <a:lnSpc>
                <a:spcPct val="115000"/>
              </a:lnSpc>
              <a:spcBef>
                <a:spcPts val="0"/>
              </a:spcBef>
              <a:spcAft>
                <a:spcPts val="0"/>
              </a:spcAft>
              <a:buNone/>
            </a:pPr>
            <a:endParaRPr sz="1000">
              <a:solidFill>
                <a:srgbClr val="FFFFFF"/>
              </a:solidFill>
              <a:latin typeface="Oswald"/>
              <a:ea typeface="Oswald"/>
              <a:cs typeface="Oswald"/>
              <a:sym typeface="Oswald"/>
            </a:endParaRPr>
          </a:p>
        </p:txBody>
      </p:sp>
      <p:sp>
        <p:nvSpPr>
          <p:cNvPr id="706" name="Shape 706"/>
          <p:cNvSpPr/>
          <p:nvPr/>
        </p:nvSpPr>
        <p:spPr>
          <a:xfrm>
            <a:off x="2961475" y="2224349"/>
            <a:ext cx="9174600" cy="3010200"/>
          </a:xfrm>
          <a:prstGeom prst="rect">
            <a:avLst/>
          </a:prstGeom>
          <a:noFill/>
          <a:ln>
            <a:noFill/>
          </a:ln>
        </p:spPr>
        <p:txBody>
          <a:bodyPr spcFirstLastPara="1" wrap="square" lIns="50800" tIns="50800" rIns="50800" bIns="50800" anchor="ctr" anchorCtr="0">
            <a:noAutofit/>
          </a:bodyPr>
          <a:lstStyle/>
          <a:p>
            <a:pPr marL="457200" marR="0" lvl="0" indent="-342900" algn="l" rtl="0">
              <a:lnSpc>
                <a:spcPct val="100000"/>
              </a:lnSpc>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Check if there is a difference affecting sales on promotion days.</a:t>
            </a:r>
            <a:endParaRPr sz="1800">
              <a:solidFill>
                <a:schemeClr val="dk1"/>
              </a:solidFill>
              <a:latin typeface="Georgia"/>
              <a:ea typeface="Georgia"/>
              <a:cs typeface="Georgia"/>
              <a:sym typeface="Georgia"/>
            </a:endParaRPr>
          </a:p>
        </p:txBody>
      </p:sp>
      <p:sp>
        <p:nvSpPr>
          <p:cNvPr id="707" name="Shape 707"/>
          <p:cNvSpPr/>
          <p:nvPr/>
        </p:nvSpPr>
        <p:spPr>
          <a:xfrm>
            <a:off x="3052744" y="5792341"/>
            <a:ext cx="4170900" cy="330300"/>
          </a:xfrm>
          <a:prstGeom prst="rect">
            <a:avLst/>
          </a:prstGeom>
          <a:noFill/>
          <a:ln>
            <a:noFill/>
          </a:ln>
        </p:spPr>
        <p:txBody>
          <a:bodyPr spcFirstLastPara="1" wrap="square" lIns="50800" tIns="50800" rIns="50800" bIns="50800" anchor="ctr" anchorCtr="0">
            <a:noAutofit/>
          </a:bodyPr>
          <a:lstStyle/>
          <a:p>
            <a:pPr marL="0" marR="0" lvl="0" indent="0" algn="l" rtl="0">
              <a:spcBef>
                <a:spcPts val="0"/>
              </a:spcBef>
              <a:spcAft>
                <a:spcPts val="0"/>
              </a:spcAft>
              <a:buNone/>
            </a:pPr>
            <a:r>
              <a:rPr lang="en-US" sz="1800">
                <a:latin typeface="Georgia"/>
                <a:ea typeface="Georgia"/>
                <a:cs typeface="Georgia"/>
                <a:sym typeface="Georgia"/>
              </a:rPr>
              <a:t>Plot answering the question</a:t>
            </a:r>
            <a:endParaRPr>
              <a:latin typeface="Georgia"/>
              <a:ea typeface="Georgia"/>
              <a:cs typeface="Georgia"/>
              <a:sym typeface="Georgia"/>
            </a:endParaRPr>
          </a:p>
        </p:txBody>
      </p:sp>
      <p:sp>
        <p:nvSpPr>
          <p:cNvPr id="708" name="Shape 708"/>
          <p:cNvSpPr/>
          <p:nvPr/>
        </p:nvSpPr>
        <p:spPr>
          <a:xfrm>
            <a:off x="2989800" y="5399657"/>
            <a:ext cx="3733800" cy="254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709" name="Shape 709"/>
          <p:cNvSpPr/>
          <p:nvPr/>
        </p:nvSpPr>
        <p:spPr>
          <a:xfrm>
            <a:off x="2989800" y="1776150"/>
            <a:ext cx="9576300" cy="254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a:latin typeface="Oswald"/>
                <a:ea typeface="Oswald"/>
                <a:cs typeface="Oswald"/>
                <a:sym typeface="Oswald"/>
              </a:rPr>
              <a:t>ANSWER THE FOLLOWING QUESTIONS</a:t>
            </a:r>
            <a:endParaRPr>
              <a:latin typeface="Oswald"/>
              <a:ea typeface="Oswald"/>
              <a:cs typeface="Oswald"/>
              <a:sym typeface="Oswald"/>
            </a:endParaRPr>
          </a:p>
        </p:txBody>
      </p:sp>
      <p:cxnSp>
        <p:nvCxnSpPr>
          <p:cNvPr id="710" name="Shape 710"/>
          <p:cNvCxnSpPr/>
          <p:nvPr/>
        </p:nvCxnSpPr>
        <p:spPr>
          <a:xfrm rot="10800000">
            <a:off x="2497950" y="1755450"/>
            <a:ext cx="0" cy="4661100"/>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Shape 715"/>
          <p:cNvSpPr txBox="1">
            <a:spLocks noGrp="1"/>
          </p:cNvSpPr>
          <p:nvPr>
            <p:ph type="body" idx="1"/>
          </p:nvPr>
        </p:nvSpPr>
        <p:spPr>
          <a:xfrm>
            <a:off x="635006" y="13012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We can see there </a:t>
            </a:r>
            <a:r>
              <a:rPr lang="en-US" sz="2800" i="1">
                <a:latin typeface="Georgia"/>
                <a:ea typeface="Georgia"/>
                <a:cs typeface="Georgia"/>
                <a:sym typeface="Georgia"/>
              </a:rPr>
              <a:t>is</a:t>
            </a:r>
            <a:r>
              <a:rPr lang="en-US" sz="2800">
                <a:latin typeface="Georgia"/>
                <a:ea typeface="Georgia"/>
                <a:cs typeface="Georgia"/>
                <a:sym typeface="Georgia"/>
              </a:rPr>
              <a:t> a difference in sales on promotion days.</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0" lvl="0" indent="0" rtl="0">
              <a:lnSpc>
                <a:spcPct val="115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sb.factorplot(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col</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x</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'Promo'</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y</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data</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store1_data,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kind</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'box'</a:t>
            </a: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t>
            </a:r>
            <a:endParaRPr sz="2400">
              <a:solidFill>
                <a:srgbClr val="333333"/>
              </a:solidFill>
              <a:highlight>
                <a:srgbClr val="F7F7F7"/>
              </a:highlight>
              <a:latin typeface="Consolas"/>
              <a:ea typeface="Consolas"/>
              <a:cs typeface="Consolas"/>
              <a:sym typeface="Consolas"/>
            </a:endParaRPr>
          </a:p>
          <a:p>
            <a:pPr marL="0" lvl="0" indent="0" rtl="0">
              <a:lnSpc>
                <a:spcPct val="115000"/>
              </a:lnSpc>
              <a:spcBef>
                <a:spcPts val="0"/>
              </a:spcBef>
              <a:spcAft>
                <a:spcPts val="0"/>
              </a:spcAft>
              <a:buNone/>
            </a:pPr>
            <a:endParaRPr sz="2400">
              <a:solidFill>
                <a:srgbClr val="333333"/>
              </a:solidFill>
              <a:highlight>
                <a:srgbClr val="F7F7F7"/>
              </a:highlight>
              <a:latin typeface="Consolas"/>
              <a:ea typeface="Consolas"/>
              <a:cs typeface="Consolas"/>
              <a:sym typeface="Consolas"/>
            </a:endParaRPr>
          </a:p>
          <a:p>
            <a:pPr marL="203200" lvl="0" indent="-25654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Why is it important to separate out days where the store is closed?  </a:t>
            </a:r>
            <a:endParaRPr sz="2800">
              <a:latin typeface="Georgia"/>
              <a:ea typeface="Georgia"/>
              <a:cs typeface="Georgia"/>
              <a:sym typeface="Georgia"/>
            </a:endParaRPr>
          </a:p>
        </p:txBody>
      </p:sp>
      <p:sp>
        <p:nvSpPr>
          <p:cNvPr id="716" name="Shape 716"/>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PLOTTING THE SALES DATA</a:t>
            </a:r>
            <a:endParaRPr>
              <a:latin typeface="Oswald"/>
              <a:ea typeface="Oswald"/>
              <a:cs typeface="Oswald"/>
              <a:sym typeface="Oswa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Shape 721"/>
          <p:cNvSpPr txBox="1">
            <a:spLocks noGrp="1"/>
          </p:cNvSpPr>
          <p:nvPr>
            <p:ph type="body" idx="1"/>
          </p:nvPr>
        </p:nvSpPr>
        <p:spPr>
          <a:xfrm>
            <a:off x="635006" y="13012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lvl="0" indent="-25654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Because there aren’t any promotions on those days either, so including them will bias your sales data on days without promotions.</a:t>
            </a:r>
            <a:endParaRPr sz="2800">
              <a:solidFill>
                <a:schemeClr val="dk1"/>
              </a:solidFill>
              <a:latin typeface="Georgia"/>
              <a:ea typeface="Georgia"/>
              <a:cs typeface="Georgia"/>
              <a:sym typeface="Georgia"/>
            </a:endParaRPr>
          </a:p>
          <a:p>
            <a:pPr marL="0" lvl="0" indent="0" rtl="0">
              <a:spcBef>
                <a:spcPts val="0"/>
              </a:spcBef>
              <a:spcAft>
                <a:spcPts val="0"/>
              </a:spcAft>
              <a:buNone/>
            </a:pPr>
            <a:endParaRPr sz="2800">
              <a:solidFill>
                <a:schemeClr val="dk1"/>
              </a:solidFill>
              <a:latin typeface="Georgia"/>
              <a:ea typeface="Georgia"/>
              <a:cs typeface="Georgia"/>
              <a:sym typeface="Georgia"/>
            </a:endParaRPr>
          </a:p>
          <a:p>
            <a:pPr marL="203200" lvl="0" indent="-25654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Let’s compare sales across days of the week.  </a:t>
            </a:r>
            <a:endParaRPr sz="2800">
              <a:solidFill>
                <a:schemeClr val="dk1"/>
              </a:solidFill>
              <a:latin typeface="Georgia"/>
              <a:ea typeface="Georgia"/>
              <a:cs typeface="Georgia"/>
              <a:sym typeface="Georgia"/>
            </a:endParaRPr>
          </a:p>
          <a:p>
            <a:pPr marL="0" lvl="0" indent="0" rtl="0">
              <a:spcBef>
                <a:spcPts val="0"/>
              </a:spcBef>
              <a:spcAft>
                <a:spcPts val="0"/>
              </a:spcAft>
              <a:buNone/>
            </a:pPr>
            <a:endParaRPr sz="2800">
              <a:solidFill>
                <a:schemeClr val="dk1"/>
              </a:solidFill>
              <a:latin typeface="Georgia"/>
              <a:ea typeface="Georgia"/>
              <a:cs typeface="Georgia"/>
              <a:sym typeface="Georgia"/>
            </a:endParaRPr>
          </a:p>
          <a:p>
            <a:pPr marL="0" lvl="0" indent="0" rtl="0">
              <a:lnSpc>
                <a:spcPct val="115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sb.factorplot(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col</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x</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'DayOfWeek'</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y</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data</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store1_data,</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kind</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'box'</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t>
            </a:r>
            <a:endParaRPr sz="2400">
              <a:solidFill>
                <a:srgbClr val="333333"/>
              </a:solidFill>
              <a:highlight>
                <a:srgbClr val="F7F7F7"/>
              </a:highlight>
              <a:latin typeface="Consolas"/>
              <a:ea typeface="Consolas"/>
              <a:cs typeface="Consolas"/>
              <a:sym typeface="Consolas"/>
            </a:endParaRPr>
          </a:p>
          <a:p>
            <a:pPr marL="0" lvl="0" indent="0" rtl="0">
              <a:spcBef>
                <a:spcPts val="0"/>
              </a:spcBef>
              <a:spcAft>
                <a:spcPts val="0"/>
              </a:spcAft>
              <a:buNone/>
            </a:pPr>
            <a:endParaRPr sz="2800">
              <a:solidFill>
                <a:schemeClr val="dk1"/>
              </a:solidFill>
              <a:latin typeface="Georgia"/>
              <a:ea typeface="Georgia"/>
              <a:cs typeface="Georgia"/>
              <a:sym typeface="Georgia"/>
            </a:endParaRPr>
          </a:p>
        </p:txBody>
      </p:sp>
      <p:sp>
        <p:nvSpPr>
          <p:cNvPr id="722" name="Shape 722"/>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PLOTTING THE SALES DATA</a:t>
            </a:r>
            <a:endParaRPr>
              <a:latin typeface="Oswald"/>
              <a:ea typeface="Oswald"/>
              <a:cs typeface="Oswald"/>
              <a:sym typeface="Oswa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Shape 727"/>
          <p:cNvSpPr txBox="1">
            <a:spLocks noGrp="1"/>
          </p:cNvSpPr>
          <p:nvPr>
            <p:ph type="body" idx="1"/>
          </p:nvPr>
        </p:nvSpPr>
        <p:spPr>
          <a:xfrm>
            <a:off x="635006" y="13012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lvl="0" indent="-25654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Lastly, we want to identify larger scale trends in our data.</a:t>
            </a:r>
            <a:endParaRPr sz="2800">
              <a:solidFill>
                <a:schemeClr val="dk1"/>
              </a:solidFill>
              <a:latin typeface="Georgia"/>
              <a:ea typeface="Georgia"/>
              <a:cs typeface="Georgia"/>
              <a:sym typeface="Georgia"/>
            </a:endParaRPr>
          </a:p>
          <a:p>
            <a:pPr marL="0" lvl="0" indent="0" rtl="0">
              <a:spcBef>
                <a:spcPts val="0"/>
              </a:spcBef>
              <a:spcAft>
                <a:spcPts val="0"/>
              </a:spcAft>
              <a:buNone/>
            </a:pPr>
            <a:r>
              <a:rPr lang="en-US" sz="2800">
                <a:solidFill>
                  <a:schemeClr val="dk1"/>
                </a:solidFill>
                <a:latin typeface="Georgia"/>
                <a:ea typeface="Georgia"/>
                <a:cs typeface="Georgia"/>
                <a:sym typeface="Georgia"/>
              </a:rPr>
              <a:t>  </a:t>
            </a:r>
            <a:endParaRPr sz="2800">
              <a:solidFill>
                <a:schemeClr val="dk1"/>
              </a:solidFill>
              <a:latin typeface="Georgia"/>
              <a:ea typeface="Georgia"/>
              <a:cs typeface="Georgia"/>
              <a:sym typeface="Georgia"/>
            </a:endParaRPr>
          </a:p>
          <a:p>
            <a:pPr marL="203200" lvl="0" indent="-25654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How did sales change from 2014 to 2015?  Were any particularly interesting outliers in terms of sales or customer visits?</a:t>
            </a:r>
            <a:endParaRPr sz="2800">
              <a:solidFill>
                <a:schemeClr val="dk1"/>
              </a:solidFill>
              <a:latin typeface="Georgia"/>
              <a:ea typeface="Georgia"/>
              <a:cs typeface="Georgia"/>
              <a:sym typeface="Georgia"/>
            </a:endParaRPr>
          </a:p>
          <a:p>
            <a:pPr marL="0" lvl="0" indent="0" rtl="0">
              <a:spcBef>
                <a:spcPts val="0"/>
              </a:spcBef>
              <a:spcAft>
                <a:spcPts val="0"/>
              </a:spcAft>
              <a:buNone/>
            </a:pPr>
            <a:endParaRPr sz="2800">
              <a:solidFill>
                <a:schemeClr val="dk1"/>
              </a:solidFill>
              <a:latin typeface="Georgia"/>
              <a:ea typeface="Georgia"/>
              <a:cs typeface="Georgia"/>
              <a:sym typeface="Georgia"/>
            </a:endParaRPr>
          </a:p>
          <a:p>
            <a:pPr marL="203200" lvl="0" indent="-25654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To plot the sales over time:</a:t>
            </a:r>
            <a:endParaRPr sz="2800">
              <a:solidFill>
                <a:schemeClr val="dk1"/>
              </a:solidFill>
              <a:latin typeface="Georgia"/>
              <a:ea typeface="Georgia"/>
              <a:cs typeface="Georgia"/>
              <a:sym typeface="Georgia"/>
            </a:endParaRPr>
          </a:p>
          <a:p>
            <a:pPr marL="0" lvl="0" indent="0" rtl="0">
              <a:spcBef>
                <a:spcPts val="0"/>
              </a:spcBef>
              <a:spcAft>
                <a:spcPts val="0"/>
              </a:spcAft>
              <a:buNone/>
            </a:pPr>
            <a:endParaRPr sz="2800">
              <a:solidFill>
                <a:schemeClr val="dk1"/>
              </a:solidFill>
              <a:latin typeface="Georgia"/>
              <a:ea typeface="Georgia"/>
              <a:cs typeface="Georgia"/>
              <a:sym typeface="Georgia"/>
            </a:endParaRPr>
          </a:p>
          <a:p>
            <a:pPr marL="0" lvl="0" indent="0" rtl="0">
              <a:lnSpc>
                <a:spcPct val="115000"/>
              </a:lnSpc>
              <a:spcBef>
                <a:spcPts val="0"/>
              </a:spcBef>
              <a:spcAft>
                <a:spcPts val="0"/>
              </a:spcAft>
              <a:buClr>
                <a:schemeClr val="dk1"/>
              </a:buClr>
              <a:buSzPts val="1100"/>
              <a:buFont typeface="Arial"/>
              <a:buNone/>
            </a:pPr>
            <a:r>
              <a:rPr lang="en-US" sz="2400">
                <a:solidFill>
                  <a:srgbClr val="969896"/>
                </a:solidFill>
                <a:highlight>
                  <a:srgbClr val="F7F7F7"/>
                </a:highlight>
                <a:latin typeface="Consolas"/>
                <a:ea typeface="Consolas"/>
                <a:cs typeface="Consolas"/>
                <a:sym typeface="Consolas"/>
              </a:rPr>
              <a:t># Filter to days store 1 was open</a:t>
            </a: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store1_open_data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store1_data[store1_data.Open</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store1_open_data[[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]].plot()</a:t>
            </a:r>
            <a:endParaRPr sz="2400">
              <a:solidFill>
                <a:srgbClr val="333333"/>
              </a:solidFill>
              <a:highlight>
                <a:srgbClr val="F7F7F7"/>
              </a:highlight>
              <a:latin typeface="Consolas"/>
              <a:ea typeface="Consolas"/>
              <a:cs typeface="Consolas"/>
              <a:sym typeface="Consolas"/>
            </a:endParaRPr>
          </a:p>
          <a:p>
            <a:pPr marL="0" lvl="0" indent="0" rtl="0">
              <a:spcBef>
                <a:spcPts val="0"/>
              </a:spcBef>
              <a:spcAft>
                <a:spcPts val="0"/>
              </a:spcAft>
              <a:buNone/>
            </a:pPr>
            <a:endParaRPr sz="2800">
              <a:solidFill>
                <a:schemeClr val="dk1"/>
              </a:solidFill>
              <a:latin typeface="Georgia"/>
              <a:ea typeface="Georgia"/>
              <a:cs typeface="Georgia"/>
              <a:sym typeface="Georgia"/>
            </a:endParaRPr>
          </a:p>
        </p:txBody>
      </p:sp>
      <p:sp>
        <p:nvSpPr>
          <p:cNvPr id="728" name="Shape 728"/>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PLOTTING THE SALES DATA</a:t>
            </a:r>
            <a:endParaRPr>
              <a:latin typeface="Oswald"/>
              <a:ea typeface="Oswald"/>
              <a:cs typeface="Oswald"/>
              <a:sym typeface="Oswa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Shape 733"/>
          <p:cNvSpPr txBox="1">
            <a:spLocks noGrp="1"/>
          </p:cNvSpPr>
          <p:nvPr>
            <p:ph type="body" idx="1"/>
          </p:nvPr>
        </p:nvSpPr>
        <p:spPr>
          <a:xfrm>
            <a:off x="635006" y="13012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lvl="0" indent="-25654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To plot customer visits over time over time:</a:t>
            </a:r>
            <a:endParaRPr sz="2800">
              <a:solidFill>
                <a:schemeClr val="dk1"/>
              </a:solidFill>
              <a:latin typeface="Georgia"/>
              <a:ea typeface="Georgia"/>
              <a:cs typeface="Georgia"/>
              <a:sym typeface="Georgia"/>
            </a:endParaRPr>
          </a:p>
          <a:p>
            <a:pPr marL="0" lvl="0" indent="0" rtl="0">
              <a:spcBef>
                <a:spcPts val="0"/>
              </a:spcBef>
              <a:spcAft>
                <a:spcPts val="0"/>
              </a:spcAft>
              <a:buNone/>
            </a:pPr>
            <a:endParaRPr sz="2800">
              <a:solidFill>
                <a:schemeClr val="dk1"/>
              </a:solidFill>
              <a:latin typeface="Georgia"/>
              <a:ea typeface="Georgia"/>
              <a:cs typeface="Georgia"/>
              <a:sym typeface="Georgia"/>
            </a:endParaRPr>
          </a:p>
          <a:p>
            <a:pPr marL="0" lvl="0" indent="0" rtl="0">
              <a:lnSpc>
                <a:spcPct val="100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store1_open_data[[</a:t>
            </a:r>
            <a:r>
              <a:rPr lang="en-US" sz="2400">
                <a:solidFill>
                  <a:srgbClr val="183691"/>
                </a:solidFill>
                <a:highlight>
                  <a:srgbClr val="F7F7F7"/>
                </a:highlight>
                <a:latin typeface="Consolas"/>
                <a:ea typeface="Consolas"/>
                <a:cs typeface="Consolas"/>
                <a:sym typeface="Consolas"/>
              </a:rPr>
              <a:t>'Customers'</a:t>
            </a:r>
            <a:r>
              <a:rPr lang="en-US" sz="2400">
                <a:solidFill>
                  <a:srgbClr val="333333"/>
                </a:solidFill>
                <a:highlight>
                  <a:srgbClr val="F7F7F7"/>
                </a:highlight>
                <a:latin typeface="Consolas"/>
                <a:ea typeface="Consolas"/>
                <a:cs typeface="Consolas"/>
                <a:sym typeface="Consolas"/>
              </a:rPr>
              <a:t>]].plot()</a:t>
            </a:r>
            <a:endParaRPr sz="2400">
              <a:solidFill>
                <a:srgbClr val="969896"/>
              </a:solidFill>
              <a:highlight>
                <a:srgbClr val="F7F7F7"/>
              </a:highlight>
              <a:latin typeface="Consolas"/>
              <a:ea typeface="Consolas"/>
              <a:cs typeface="Consolas"/>
              <a:sym typeface="Consolas"/>
            </a:endParaRPr>
          </a:p>
          <a:p>
            <a:pPr marL="0" lvl="0" indent="0" rtl="0">
              <a:spcBef>
                <a:spcPts val="1200"/>
              </a:spcBef>
              <a:spcAft>
                <a:spcPts val="0"/>
              </a:spcAft>
              <a:buNone/>
            </a:pPr>
            <a:endParaRPr sz="2800">
              <a:solidFill>
                <a:schemeClr val="dk1"/>
              </a:solidFill>
              <a:latin typeface="Georgia"/>
              <a:ea typeface="Georgia"/>
              <a:cs typeface="Georgia"/>
              <a:sym typeface="Georgia"/>
            </a:endParaRPr>
          </a:p>
          <a:p>
            <a:pPr marL="203200" lvl="0" indent="-25654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We can see that there are large spikes of sales and customers towards the end of 2013 and 2014 leading into the first quarter of 2014 and 2015.</a:t>
            </a:r>
            <a:endParaRPr sz="2800">
              <a:solidFill>
                <a:schemeClr val="dk1"/>
              </a:solidFill>
              <a:latin typeface="Georgia"/>
              <a:ea typeface="Georgia"/>
              <a:cs typeface="Georgia"/>
              <a:sym typeface="Georgia"/>
            </a:endParaRPr>
          </a:p>
        </p:txBody>
      </p:sp>
      <p:sp>
        <p:nvSpPr>
          <p:cNvPr id="734" name="Shape 734"/>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PLOTTING THE SALES DATA</a:t>
            </a:r>
            <a:endParaRPr>
              <a:latin typeface="Oswald"/>
              <a:ea typeface="Oswald"/>
              <a:cs typeface="Oswald"/>
              <a:sym typeface="Oswa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Shape 739"/>
          <p:cNvSpPr/>
          <p:nvPr/>
        </p:nvSpPr>
        <p:spPr>
          <a:xfrm>
            <a:off x="635000" y="736600"/>
            <a:ext cx="108165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ACTIVITY:  KNOWLEDGE CHECK</a:t>
            </a:r>
            <a:endParaRPr>
              <a:latin typeface="Oswald"/>
              <a:ea typeface="Oswald"/>
              <a:cs typeface="Oswald"/>
              <a:sym typeface="Oswald"/>
            </a:endParaRPr>
          </a:p>
        </p:txBody>
      </p:sp>
      <p:pic>
        <p:nvPicPr>
          <p:cNvPr id="740" name="Shape 740"/>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41" name="Shape 741"/>
          <p:cNvSpPr txBox="1"/>
          <p:nvPr/>
        </p:nvSpPr>
        <p:spPr>
          <a:xfrm>
            <a:off x="726300" y="2195300"/>
            <a:ext cx="2759700" cy="3039300"/>
          </a:xfrm>
          <a:prstGeom prst="rect">
            <a:avLst/>
          </a:prstGeom>
          <a:noFill/>
          <a:ln>
            <a:noFill/>
          </a:ln>
        </p:spPr>
        <p:txBody>
          <a:bodyPr spcFirstLastPara="1" wrap="square" lIns="91425" tIns="91425" rIns="91425" bIns="91425" anchor="ctr" anchorCtr="0">
            <a:noAutofit/>
          </a:bodyPr>
          <a:lstStyle/>
          <a:p>
            <a:pPr marL="0" lvl="0" indent="457200" rtl="0">
              <a:lnSpc>
                <a:spcPct val="120000"/>
              </a:lnSpc>
              <a:spcBef>
                <a:spcPts val="0"/>
              </a:spcBef>
              <a:spcAft>
                <a:spcPts val="0"/>
              </a:spcAft>
              <a:buNone/>
            </a:pPr>
            <a:r>
              <a:rPr lang="en-US" sz="1100" b="1">
                <a:solidFill>
                  <a:srgbClr val="FFFFFF"/>
                </a:solidFill>
                <a:latin typeface="Oswald"/>
                <a:ea typeface="Oswald"/>
                <a:cs typeface="Oswald"/>
                <a:sym typeface="Oswald"/>
              </a:rPr>
              <a:t>EXERCISE</a:t>
            </a:r>
            <a:endParaRPr sz="1100" b="1">
              <a:solidFill>
                <a:srgbClr val="FFFFFF"/>
              </a:solidFill>
              <a:latin typeface="Oswald"/>
              <a:ea typeface="Oswald"/>
              <a:cs typeface="Oswald"/>
              <a:sym typeface="Oswald"/>
            </a:endParaRPr>
          </a:p>
          <a:p>
            <a:pPr marL="0" lvl="0" indent="0" rtl="0">
              <a:lnSpc>
                <a:spcPct val="115000"/>
              </a:lnSpc>
              <a:spcBef>
                <a:spcPts val="0"/>
              </a:spcBef>
              <a:spcAft>
                <a:spcPts val="0"/>
              </a:spcAft>
              <a:buNone/>
            </a:pPr>
            <a:endParaRPr sz="1000">
              <a:solidFill>
                <a:srgbClr val="FFFFFF"/>
              </a:solidFill>
              <a:latin typeface="Oswald"/>
              <a:ea typeface="Oswald"/>
              <a:cs typeface="Oswald"/>
              <a:sym typeface="Oswald"/>
            </a:endParaRPr>
          </a:p>
        </p:txBody>
      </p:sp>
      <p:sp>
        <p:nvSpPr>
          <p:cNvPr id="742" name="Shape 742"/>
          <p:cNvSpPr/>
          <p:nvPr/>
        </p:nvSpPr>
        <p:spPr>
          <a:xfrm>
            <a:off x="2961475" y="2224349"/>
            <a:ext cx="9174600" cy="3010200"/>
          </a:xfrm>
          <a:prstGeom prst="rect">
            <a:avLst/>
          </a:prstGeom>
          <a:noFill/>
          <a:ln>
            <a:noFill/>
          </a:ln>
        </p:spPr>
        <p:txBody>
          <a:bodyPr spcFirstLastPara="1" wrap="square" lIns="50800" tIns="50800" rIns="50800" bIns="50800" anchor="ctr" anchorCtr="0">
            <a:noAutofit/>
          </a:bodyPr>
          <a:lstStyle/>
          <a:p>
            <a:pPr marL="457200" marR="0" lvl="0" indent="-342900" algn="l" rtl="0">
              <a:lnSpc>
                <a:spcPct val="100000"/>
              </a:lnSpc>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Use the index filtering to filter to just 2015.  Zoom in on changes over time.</a:t>
            </a:r>
            <a:endParaRPr sz="1800">
              <a:solidFill>
                <a:schemeClr val="dk1"/>
              </a:solidFill>
              <a:latin typeface="Georgia"/>
              <a:ea typeface="Georgia"/>
              <a:cs typeface="Georgia"/>
              <a:sym typeface="Georgia"/>
            </a:endParaRPr>
          </a:p>
          <a:p>
            <a:pPr marL="457200" marR="0" lvl="0" indent="-342900" algn="l" rtl="0">
              <a:lnSpc>
                <a:spcPct val="100000"/>
              </a:lnSpc>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Is it easier to identify the holiday sales bump?</a:t>
            </a:r>
            <a:endParaRPr sz="1800">
              <a:solidFill>
                <a:schemeClr val="dk1"/>
              </a:solidFill>
              <a:latin typeface="Georgia"/>
              <a:ea typeface="Georgia"/>
              <a:cs typeface="Georgia"/>
              <a:sym typeface="Georgia"/>
            </a:endParaRPr>
          </a:p>
        </p:txBody>
      </p:sp>
      <p:sp>
        <p:nvSpPr>
          <p:cNvPr id="743" name="Shape 743"/>
          <p:cNvSpPr/>
          <p:nvPr/>
        </p:nvSpPr>
        <p:spPr>
          <a:xfrm>
            <a:off x="3052744" y="5792341"/>
            <a:ext cx="4170900" cy="330300"/>
          </a:xfrm>
          <a:prstGeom prst="rect">
            <a:avLst/>
          </a:prstGeom>
          <a:noFill/>
          <a:ln>
            <a:noFill/>
          </a:ln>
        </p:spPr>
        <p:txBody>
          <a:bodyPr spcFirstLastPara="1" wrap="square" lIns="50800" tIns="50800" rIns="50800" bIns="50800" anchor="ctr" anchorCtr="0">
            <a:noAutofit/>
          </a:bodyPr>
          <a:lstStyle/>
          <a:p>
            <a:pPr marL="0" marR="0" lvl="0" indent="0" algn="l" rtl="0">
              <a:spcBef>
                <a:spcPts val="0"/>
              </a:spcBef>
              <a:spcAft>
                <a:spcPts val="0"/>
              </a:spcAft>
              <a:buNone/>
            </a:pPr>
            <a:r>
              <a:rPr lang="en-US" sz="1800">
                <a:latin typeface="Georgia"/>
                <a:ea typeface="Georgia"/>
                <a:cs typeface="Georgia"/>
                <a:sym typeface="Georgia"/>
              </a:rPr>
              <a:t>Plot answering the question</a:t>
            </a:r>
            <a:endParaRPr>
              <a:latin typeface="Georgia"/>
              <a:ea typeface="Georgia"/>
              <a:cs typeface="Georgia"/>
              <a:sym typeface="Georgia"/>
            </a:endParaRPr>
          </a:p>
        </p:txBody>
      </p:sp>
      <p:sp>
        <p:nvSpPr>
          <p:cNvPr id="744" name="Shape 744"/>
          <p:cNvSpPr/>
          <p:nvPr/>
        </p:nvSpPr>
        <p:spPr>
          <a:xfrm>
            <a:off x="2989800" y="5399657"/>
            <a:ext cx="3733800" cy="254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745" name="Shape 745"/>
          <p:cNvSpPr/>
          <p:nvPr/>
        </p:nvSpPr>
        <p:spPr>
          <a:xfrm>
            <a:off x="2989800" y="1776150"/>
            <a:ext cx="9576300" cy="254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a:latin typeface="Oswald"/>
                <a:ea typeface="Oswald"/>
                <a:cs typeface="Oswald"/>
                <a:sym typeface="Oswald"/>
              </a:rPr>
              <a:t>ANSWER THE FOLLOWING QUESTIONS</a:t>
            </a:r>
            <a:endParaRPr>
              <a:latin typeface="Oswald"/>
              <a:ea typeface="Oswald"/>
              <a:cs typeface="Oswald"/>
              <a:sym typeface="Oswald"/>
            </a:endParaRPr>
          </a:p>
        </p:txBody>
      </p:sp>
      <p:cxnSp>
        <p:nvCxnSpPr>
          <p:cNvPr id="746" name="Shape 746"/>
          <p:cNvCxnSpPr/>
          <p:nvPr/>
        </p:nvCxnSpPr>
        <p:spPr>
          <a:xfrm rot="10800000">
            <a:off x="2497950" y="1755450"/>
            <a:ext cx="0" cy="4661100"/>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TIME SERIES ANALYSIS</a:t>
            </a:r>
            <a:endParaRPr>
              <a:latin typeface="Oswald"/>
              <a:ea typeface="Oswald"/>
              <a:cs typeface="Oswald"/>
              <a:sym typeface="Oswald"/>
            </a:endParaRPr>
          </a:p>
        </p:txBody>
      </p:sp>
      <p:sp>
        <p:nvSpPr>
          <p:cNvPr id="441" name="Shape 441"/>
          <p:cNvSpPr txBox="1">
            <a:spLocks noGrp="1"/>
          </p:cNvSpPr>
          <p:nvPr>
            <p:ph type="body" idx="1"/>
          </p:nvPr>
        </p:nvSpPr>
        <p:spPr>
          <a:xfrm>
            <a:off x="635006" y="1940250"/>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Understand what time series data is and what is unique about it</a:t>
            </a:r>
            <a:endParaRPr sz="2800" b="0" i="0" u="none" strike="noStrike" cap="none">
              <a:latin typeface="Georgia"/>
              <a:ea typeface="Georgia"/>
              <a:cs typeface="Georgia"/>
              <a:sym typeface="Georgia"/>
            </a:endParaRPr>
          </a:p>
          <a:p>
            <a:pPr marL="203200" marR="0" lvl="0" indent="-256540" algn="l" rtl="0">
              <a:spcBef>
                <a:spcPts val="1000"/>
              </a:spcBef>
              <a:spcAft>
                <a:spcPts val="0"/>
              </a:spcAft>
              <a:buSzPts val="2800"/>
              <a:buFont typeface="Georgia"/>
              <a:buChar char="‣"/>
            </a:pPr>
            <a:r>
              <a:rPr lang="en-US" sz="2800">
                <a:latin typeface="Georgia"/>
                <a:ea typeface="Georgia"/>
                <a:cs typeface="Georgia"/>
                <a:sym typeface="Georgia"/>
              </a:rPr>
              <a:t>Perform time series analysis in Pandas including rolling mean/median and autocorrelation</a:t>
            </a:r>
            <a:endParaRPr sz="2800">
              <a:latin typeface="Georgia"/>
              <a:ea typeface="Georgia"/>
              <a:cs typeface="Georgia"/>
              <a:sym typeface="Georgia"/>
            </a:endParaRPr>
          </a:p>
          <a:p>
            <a:pPr marL="0" marR="0" lvl="0" indent="0" algn="l" rtl="0">
              <a:spcBef>
                <a:spcPts val="1000"/>
              </a:spcBef>
              <a:spcAft>
                <a:spcPts val="0"/>
              </a:spcAft>
              <a:buNone/>
            </a:pPr>
            <a:endParaRPr sz="2800">
              <a:latin typeface="Georgia"/>
              <a:ea typeface="Georgia"/>
              <a:cs typeface="Georgia"/>
              <a:sym typeface="Georgia"/>
            </a:endParaRPr>
          </a:p>
          <a:p>
            <a:pPr marL="0" marR="0" lvl="0" indent="0" algn="l" rtl="0">
              <a:spcBef>
                <a:spcPts val="1000"/>
              </a:spcBef>
              <a:spcAft>
                <a:spcPts val="0"/>
              </a:spcAft>
              <a:buNone/>
            </a:pPr>
            <a:endParaRPr sz="2800">
              <a:latin typeface="Georgia"/>
              <a:ea typeface="Georgia"/>
              <a:cs typeface="Georgia"/>
              <a:sym typeface="Georgia"/>
            </a:endParaRPr>
          </a:p>
        </p:txBody>
      </p:sp>
      <p:sp>
        <p:nvSpPr>
          <p:cNvPr id="442" name="Shape 442"/>
          <p:cNvSpPr txBox="1">
            <a:spLocks noGrp="1"/>
          </p:cNvSpPr>
          <p:nvPr>
            <p:ph type="title"/>
          </p:nvPr>
        </p:nvSpPr>
        <p:spPr>
          <a:xfrm>
            <a:off x="635000" y="1473200"/>
            <a:ext cx="11734800" cy="711300"/>
          </a:xfrm>
          <a:prstGeom prst="rect">
            <a:avLst/>
          </a:prstGeom>
          <a:noFill/>
          <a:ln>
            <a:noFill/>
          </a:ln>
        </p:spPr>
        <p:txBody>
          <a:bodyPr spcFirstLastPara="1" wrap="square" lIns="0" tIns="0" rIns="0" bIns="0" anchor="t" anchorCtr="0">
            <a:noAutofit/>
          </a:bodyPr>
          <a:lstStyle/>
          <a:p>
            <a:pPr marL="0" marR="0" lvl="0" indent="0" algn="l" rtl="0">
              <a:lnSpc>
                <a:spcPct val="92592"/>
              </a:lnSpc>
              <a:spcBef>
                <a:spcPts val="0"/>
              </a:spcBef>
              <a:spcAft>
                <a:spcPts val="0"/>
              </a:spcAft>
              <a:buNone/>
            </a:pPr>
            <a:r>
              <a:rPr lang="en-US" sz="5400" b="1">
                <a:latin typeface="Oswald"/>
                <a:ea typeface="Oswald"/>
                <a:cs typeface="Oswald"/>
                <a:sym typeface="Oswald"/>
              </a:rPr>
              <a:t>LEARNING OBJECTIVES</a:t>
            </a:r>
            <a:endParaRPr>
              <a:latin typeface="Oswald"/>
              <a:ea typeface="Oswald"/>
              <a:cs typeface="Oswald"/>
              <a:sym typeface="Oswa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Shape 751"/>
          <p:cNvSpPr txBox="1">
            <a:spLocks noGrp="1"/>
          </p:cNvSpPr>
          <p:nvPr>
            <p:ph type="body" idx="1"/>
          </p:nvPr>
        </p:nvSpPr>
        <p:spPr>
          <a:xfrm>
            <a:off x="635006" y="13012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lvl="0" indent="-25654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To filter to the 2015 data:</a:t>
            </a:r>
            <a:endParaRPr sz="2800">
              <a:solidFill>
                <a:schemeClr val="dk1"/>
              </a:solidFill>
              <a:latin typeface="Georgia"/>
              <a:ea typeface="Georgia"/>
              <a:cs typeface="Georgia"/>
              <a:sym typeface="Georgia"/>
            </a:endParaRPr>
          </a:p>
          <a:p>
            <a:pPr marL="0" lvl="0" indent="0" rtl="0">
              <a:spcBef>
                <a:spcPts val="0"/>
              </a:spcBef>
              <a:spcAft>
                <a:spcPts val="0"/>
              </a:spcAft>
              <a:buNone/>
            </a:pPr>
            <a:endParaRPr sz="2800">
              <a:solidFill>
                <a:schemeClr val="dk1"/>
              </a:solidFill>
              <a:latin typeface="Georgia"/>
              <a:ea typeface="Georgia"/>
              <a:cs typeface="Georgia"/>
              <a:sym typeface="Georgia"/>
            </a:endParaRPr>
          </a:p>
          <a:p>
            <a:pPr marL="0" lvl="0" indent="0" rtl="0">
              <a:lnSpc>
                <a:spcPct val="115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store1_data_2015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store1_data[</a:t>
            </a:r>
            <a:r>
              <a:rPr lang="en-US" sz="2400">
                <a:solidFill>
                  <a:srgbClr val="183691"/>
                </a:solidFill>
                <a:highlight>
                  <a:srgbClr val="F7F7F7"/>
                </a:highlight>
                <a:latin typeface="Consolas"/>
                <a:ea typeface="Consolas"/>
                <a:cs typeface="Consolas"/>
                <a:sym typeface="Consolas"/>
              </a:rPr>
              <a:t>'2015'</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store1_data_2015[store1_data_2015.Open</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]].plot()</a:t>
            </a:r>
            <a:endParaRPr sz="2400">
              <a:solidFill>
                <a:srgbClr val="333333"/>
              </a:solidFill>
              <a:highlight>
                <a:srgbClr val="F7F7F7"/>
              </a:highlight>
              <a:latin typeface="Consolas"/>
              <a:ea typeface="Consolas"/>
              <a:cs typeface="Consolas"/>
              <a:sym typeface="Consolas"/>
            </a:endParaRPr>
          </a:p>
          <a:p>
            <a:pPr marL="0" lvl="0" indent="0" rtl="0">
              <a:lnSpc>
                <a:spcPct val="100000"/>
              </a:lnSpc>
              <a:spcBef>
                <a:spcPts val="0"/>
              </a:spcBef>
              <a:spcAft>
                <a:spcPts val="0"/>
              </a:spcAft>
              <a:buNone/>
            </a:pPr>
            <a:endParaRPr sz="2400">
              <a:solidFill>
                <a:srgbClr val="333333"/>
              </a:solidFill>
              <a:highlight>
                <a:srgbClr val="F7F7F7"/>
              </a:highlight>
              <a:latin typeface="Consolas"/>
              <a:ea typeface="Consolas"/>
              <a:cs typeface="Consolas"/>
              <a:sym typeface="Consolas"/>
            </a:endParaRPr>
          </a:p>
          <a:p>
            <a:pPr marL="0" lvl="0" indent="0" rtl="0">
              <a:spcBef>
                <a:spcPts val="1200"/>
              </a:spcBef>
              <a:spcAft>
                <a:spcPts val="0"/>
              </a:spcAft>
              <a:buNone/>
            </a:pPr>
            <a:endParaRPr sz="2800">
              <a:solidFill>
                <a:schemeClr val="dk1"/>
              </a:solidFill>
              <a:latin typeface="Georgia"/>
              <a:ea typeface="Georgia"/>
              <a:cs typeface="Georgia"/>
              <a:sym typeface="Georgia"/>
            </a:endParaRPr>
          </a:p>
        </p:txBody>
      </p:sp>
      <p:sp>
        <p:nvSpPr>
          <p:cNvPr id="752" name="Shape 752"/>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PLOTTING THE SALES DATA</a:t>
            </a:r>
            <a:endParaRPr>
              <a:latin typeface="Oswald"/>
              <a:ea typeface="Oswald"/>
              <a:cs typeface="Oswald"/>
              <a:sym typeface="Oswa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Shape 757"/>
          <p:cNvSpPr txBox="1">
            <a:spLocks noGrp="1"/>
          </p:cNvSpPr>
          <p:nvPr>
            <p:ph type="body" idx="1"/>
          </p:nvPr>
        </p:nvSpPr>
        <p:spPr>
          <a:xfrm>
            <a:off x="635006" y="13012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To measure how much the sales are correlated with each other, we want to compute the </a:t>
            </a:r>
            <a:r>
              <a:rPr lang="en-US" sz="2800" i="1">
                <a:latin typeface="Georgia"/>
                <a:ea typeface="Georgia"/>
                <a:cs typeface="Georgia"/>
                <a:sym typeface="Georgia"/>
              </a:rPr>
              <a:t>autocorrelation</a:t>
            </a:r>
            <a:r>
              <a:rPr lang="en-US" sz="2800">
                <a:latin typeface="Georgia"/>
                <a:ea typeface="Georgia"/>
                <a:cs typeface="Georgia"/>
                <a:sym typeface="Georgia"/>
              </a:rPr>
              <a:t> of the “Sales” column.</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In Pandas, we do this with the </a:t>
            </a:r>
            <a:r>
              <a:rPr lang="en-US" sz="2400">
                <a:latin typeface="Consolas"/>
                <a:ea typeface="Consolas"/>
                <a:cs typeface="Consolas"/>
                <a:sym typeface="Consolas"/>
              </a:rPr>
              <a:t>autocorr</a:t>
            </a:r>
            <a:r>
              <a:rPr lang="en-US" sz="2800">
                <a:latin typeface="Georgia"/>
                <a:ea typeface="Georgia"/>
                <a:cs typeface="Georgia"/>
                <a:sym typeface="Georgia"/>
              </a:rPr>
              <a:t> function.  </a:t>
            </a:r>
            <a:r>
              <a:rPr lang="en-US" sz="2400">
                <a:latin typeface="Consolas"/>
                <a:ea typeface="Consolas"/>
                <a:cs typeface="Consolas"/>
                <a:sym typeface="Consolas"/>
              </a:rPr>
              <a:t>autocorr</a:t>
            </a:r>
            <a:r>
              <a:rPr lang="en-US" sz="2800">
                <a:latin typeface="Georgia"/>
                <a:ea typeface="Georgia"/>
                <a:cs typeface="Georgia"/>
                <a:sym typeface="Georgia"/>
              </a:rPr>
              <a:t> takes one argument, </a:t>
            </a:r>
            <a:r>
              <a:rPr lang="en-US" sz="2400">
                <a:latin typeface="Consolas"/>
                <a:ea typeface="Consolas"/>
                <a:cs typeface="Consolas"/>
                <a:sym typeface="Consolas"/>
              </a:rPr>
              <a:t>lag</a:t>
            </a:r>
            <a:r>
              <a:rPr lang="en-US" sz="2800">
                <a:latin typeface="Georgia"/>
                <a:ea typeface="Georgia"/>
                <a:cs typeface="Georgia"/>
                <a:sym typeface="Georgia"/>
              </a:rPr>
              <a:t>.  This is how many points prior should be used to compute the correlation.</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0" lvl="0" indent="0" algn="ctr" rtl="0">
              <a:lnSpc>
                <a:spcPct val="100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'mean'</a:t>
            </a:r>
            <a:r>
              <a:rPr lang="en-US" sz="2400">
                <a:solidFill>
                  <a:srgbClr val="333333"/>
                </a:solidFill>
                <a:highlight>
                  <a:srgbClr val="F7F7F7"/>
                </a:highlight>
                <a:latin typeface="Consolas"/>
                <a:ea typeface="Consolas"/>
                <a:cs typeface="Consolas"/>
                <a:sym typeface="Consolas"/>
              </a:rPr>
              <a:t>).autocorr(</a:t>
            </a:r>
            <a:r>
              <a:rPr lang="en-US" sz="2400">
                <a:solidFill>
                  <a:srgbClr val="ED6A43"/>
                </a:solidFill>
                <a:highlight>
                  <a:srgbClr val="F7F7F7"/>
                </a:highlight>
                <a:latin typeface="Consolas"/>
                <a:ea typeface="Consolas"/>
                <a:cs typeface="Consolas"/>
                <a:sym typeface="Consolas"/>
              </a:rPr>
              <a:t>lag</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endParaRPr sz="2400">
              <a:latin typeface="Georgia"/>
              <a:ea typeface="Georgia"/>
              <a:cs typeface="Georgia"/>
              <a:sym typeface="Georgia"/>
            </a:endParaRPr>
          </a:p>
          <a:p>
            <a:pPr marL="0" marR="0" lvl="0" indent="0" algn="l" rtl="0">
              <a:spcBef>
                <a:spcPts val="120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As with correlation between different variables, as this number moves closer to 1, the data is more correlated.</a:t>
            </a:r>
            <a:endParaRPr sz="2800">
              <a:latin typeface="Georgia"/>
              <a:ea typeface="Georgia"/>
              <a:cs typeface="Georgia"/>
              <a:sym typeface="Georgia"/>
            </a:endParaRPr>
          </a:p>
        </p:txBody>
      </p:sp>
      <p:sp>
        <p:nvSpPr>
          <p:cNvPr id="758" name="Shape 758"/>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COMPUTING AUTOCORRELATION</a:t>
            </a:r>
            <a:endParaRPr>
              <a:latin typeface="Oswald"/>
              <a:ea typeface="Oswald"/>
              <a:cs typeface="Oswald"/>
              <a:sym typeface="Oswa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Shape 763"/>
          <p:cNvSpPr/>
          <p:nvPr/>
        </p:nvSpPr>
        <p:spPr>
          <a:xfrm>
            <a:off x="635000" y="736600"/>
            <a:ext cx="108165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ACTIVITY:  KNOWLEDGE CHECK</a:t>
            </a:r>
            <a:endParaRPr>
              <a:latin typeface="Oswald"/>
              <a:ea typeface="Oswald"/>
              <a:cs typeface="Oswald"/>
              <a:sym typeface="Oswald"/>
            </a:endParaRPr>
          </a:p>
        </p:txBody>
      </p:sp>
      <p:pic>
        <p:nvPicPr>
          <p:cNvPr id="764" name="Shape 76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65" name="Shape 765"/>
          <p:cNvSpPr txBox="1"/>
          <p:nvPr/>
        </p:nvSpPr>
        <p:spPr>
          <a:xfrm>
            <a:off x="726300" y="2195300"/>
            <a:ext cx="2759700" cy="3039300"/>
          </a:xfrm>
          <a:prstGeom prst="rect">
            <a:avLst/>
          </a:prstGeom>
          <a:noFill/>
          <a:ln>
            <a:noFill/>
          </a:ln>
        </p:spPr>
        <p:txBody>
          <a:bodyPr spcFirstLastPara="1" wrap="square" lIns="91425" tIns="91425" rIns="91425" bIns="91425" anchor="ctr" anchorCtr="0">
            <a:noAutofit/>
          </a:bodyPr>
          <a:lstStyle/>
          <a:p>
            <a:pPr marL="0" lvl="0" indent="457200" rtl="0">
              <a:lnSpc>
                <a:spcPct val="120000"/>
              </a:lnSpc>
              <a:spcBef>
                <a:spcPts val="0"/>
              </a:spcBef>
              <a:spcAft>
                <a:spcPts val="0"/>
              </a:spcAft>
              <a:buNone/>
            </a:pPr>
            <a:r>
              <a:rPr lang="en-US" sz="1100" b="1">
                <a:solidFill>
                  <a:srgbClr val="FFFFFF"/>
                </a:solidFill>
                <a:latin typeface="Oswald"/>
                <a:ea typeface="Oswald"/>
                <a:cs typeface="Oswald"/>
                <a:sym typeface="Oswald"/>
              </a:rPr>
              <a:t>EXERCISE</a:t>
            </a:r>
            <a:endParaRPr sz="1100" b="1">
              <a:solidFill>
                <a:srgbClr val="FFFFFF"/>
              </a:solidFill>
              <a:latin typeface="Oswald"/>
              <a:ea typeface="Oswald"/>
              <a:cs typeface="Oswald"/>
              <a:sym typeface="Oswald"/>
            </a:endParaRPr>
          </a:p>
          <a:p>
            <a:pPr marL="0" lvl="0" indent="0" rtl="0">
              <a:lnSpc>
                <a:spcPct val="115000"/>
              </a:lnSpc>
              <a:spcBef>
                <a:spcPts val="0"/>
              </a:spcBef>
              <a:spcAft>
                <a:spcPts val="0"/>
              </a:spcAft>
              <a:buNone/>
            </a:pPr>
            <a:endParaRPr sz="1000">
              <a:solidFill>
                <a:srgbClr val="FFFFFF"/>
              </a:solidFill>
              <a:latin typeface="Oswald"/>
              <a:ea typeface="Oswald"/>
              <a:cs typeface="Oswald"/>
              <a:sym typeface="Oswald"/>
            </a:endParaRPr>
          </a:p>
        </p:txBody>
      </p:sp>
      <p:sp>
        <p:nvSpPr>
          <p:cNvPr id="766" name="Shape 766"/>
          <p:cNvSpPr/>
          <p:nvPr/>
        </p:nvSpPr>
        <p:spPr>
          <a:xfrm>
            <a:off x="2961475" y="2224349"/>
            <a:ext cx="9174600" cy="3010200"/>
          </a:xfrm>
          <a:prstGeom prst="rect">
            <a:avLst/>
          </a:prstGeom>
          <a:noFill/>
          <a:ln>
            <a:noFill/>
          </a:ln>
        </p:spPr>
        <p:txBody>
          <a:bodyPr spcFirstLastPara="1" wrap="square" lIns="50800" tIns="50800" rIns="50800" bIns="50800" anchor="ctr" anchorCtr="0">
            <a:noAutofit/>
          </a:bodyPr>
          <a:lstStyle/>
          <a:p>
            <a:pPr marL="457200" marR="0" lvl="0" indent="-342900" algn="l" rtl="0">
              <a:lnSpc>
                <a:spcPct val="100000"/>
              </a:lnSpc>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What do the autocorrelation values of “Sales” and “Customers” imply about our data?</a:t>
            </a:r>
            <a:endParaRPr sz="1800">
              <a:solidFill>
                <a:schemeClr val="dk1"/>
              </a:solidFill>
              <a:latin typeface="Georgia"/>
              <a:ea typeface="Georgia"/>
              <a:cs typeface="Georgia"/>
              <a:sym typeface="Georgia"/>
            </a:endParaRPr>
          </a:p>
        </p:txBody>
      </p:sp>
      <p:sp>
        <p:nvSpPr>
          <p:cNvPr id="767" name="Shape 767"/>
          <p:cNvSpPr/>
          <p:nvPr/>
        </p:nvSpPr>
        <p:spPr>
          <a:xfrm>
            <a:off x="3052744" y="5792341"/>
            <a:ext cx="4170900" cy="330300"/>
          </a:xfrm>
          <a:prstGeom prst="rect">
            <a:avLst/>
          </a:prstGeom>
          <a:noFill/>
          <a:ln>
            <a:noFill/>
          </a:ln>
        </p:spPr>
        <p:txBody>
          <a:bodyPr spcFirstLastPara="1" wrap="square" lIns="50800" tIns="50800" rIns="50800" bIns="50800" anchor="ctr" anchorCtr="0">
            <a:noAutofit/>
          </a:bodyPr>
          <a:lstStyle/>
          <a:p>
            <a:pPr marL="0" marR="0" lvl="0" indent="0" algn="l" rtl="0">
              <a:spcBef>
                <a:spcPts val="0"/>
              </a:spcBef>
              <a:spcAft>
                <a:spcPts val="0"/>
              </a:spcAft>
              <a:buNone/>
            </a:pPr>
            <a:r>
              <a:rPr lang="en-US" sz="1800">
                <a:latin typeface="Georgia"/>
                <a:ea typeface="Georgia"/>
                <a:cs typeface="Georgia"/>
                <a:sym typeface="Georgia"/>
              </a:rPr>
              <a:t>Answer to the above question</a:t>
            </a:r>
            <a:endParaRPr>
              <a:latin typeface="Georgia"/>
              <a:ea typeface="Georgia"/>
              <a:cs typeface="Georgia"/>
              <a:sym typeface="Georgia"/>
            </a:endParaRPr>
          </a:p>
        </p:txBody>
      </p:sp>
      <p:sp>
        <p:nvSpPr>
          <p:cNvPr id="768" name="Shape 768"/>
          <p:cNvSpPr/>
          <p:nvPr/>
        </p:nvSpPr>
        <p:spPr>
          <a:xfrm>
            <a:off x="2989800" y="5399657"/>
            <a:ext cx="3733800" cy="254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769" name="Shape 769"/>
          <p:cNvSpPr/>
          <p:nvPr/>
        </p:nvSpPr>
        <p:spPr>
          <a:xfrm>
            <a:off x="2989800" y="1776150"/>
            <a:ext cx="9576300" cy="254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a:latin typeface="Oswald"/>
                <a:ea typeface="Oswald"/>
                <a:cs typeface="Oswald"/>
                <a:sym typeface="Oswald"/>
              </a:rPr>
              <a:t>ANSWER THE FOLLOWING QUESTIONS</a:t>
            </a:r>
            <a:endParaRPr>
              <a:latin typeface="Oswald"/>
              <a:ea typeface="Oswald"/>
              <a:cs typeface="Oswald"/>
              <a:sym typeface="Oswald"/>
            </a:endParaRPr>
          </a:p>
        </p:txBody>
      </p:sp>
      <p:cxnSp>
        <p:nvCxnSpPr>
          <p:cNvPr id="770" name="Shape 770"/>
          <p:cNvCxnSpPr/>
          <p:nvPr/>
        </p:nvCxnSpPr>
        <p:spPr>
          <a:xfrm rot="10800000">
            <a:off x="2497950" y="1755450"/>
            <a:ext cx="0" cy="4661100"/>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Shape 775"/>
          <p:cNvSpPr txBox="1">
            <a:spLocks noGrp="1"/>
          </p:cNvSpPr>
          <p:nvPr>
            <p:ph type="body" idx="1"/>
          </p:nvPr>
        </p:nvSpPr>
        <p:spPr>
          <a:xfrm>
            <a:off x="635006" y="13012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If we want to investigate trends over time in sales, we will start by computing simple aggregations. What were the mean and median sales in each year and each month?</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In Pandas, this is performed using the </a:t>
            </a:r>
            <a:r>
              <a:rPr lang="en-US" sz="2400">
                <a:latin typeface="Consolas"/>
                <a:ea typeface="Consolas"/>
                <a:cs typeface="Consolas"/>
                <a:sym typeface="Consolas"/>
              </a:rPr>
              <a:t>resample</a:t>
            </a:r>
            <a:r>
              <a:rPr lang="en-US" sz="2800">
                <a:latin typeface="Georgia"/>
                <a:ea typeface="Georgia"/>
                <a:cs typeface="Georgia"/>
                <a:sym typeface="Georgia"/>
              </a:rPr>
              <a:t> function, which is very similar to the </a:t>
            </a:r>
            <a:r>
              <a:rPr lang="en-US" sz="2400">
                <a:latin typeface="Consolas"/>
                <a:ea typeface="Consolas"/>
                <a:cs typeface="Consolas"/>
                <a:sym typeface="Consolas"/>
              </a:rPr>
              <a:t>groupby</a:t>
            </a:r>
            <a:r>
              <a:rPr lang="en-US" sz="2800">
                <a:latin typeface="Georgia"/>
                <a:ea typeface="Georgia"/>
                <a:cs typeface="Georgia"/>
                <a:sym typeface="Georgia"/>
              </a:rPr>
              <a:t> function.  It allows us to group over different time periods.</a:t>
            </a:r>
            <a:endParaRPr sz="2800">
              <a:latin typeface="Georgia"/>
              <a:ea typeface="Georgia"/>
              <a:cs typeface="Georgia"/>
              <a:sym typeface="Georgia"/>
            </a:endParaRPr>
          </a:p>
        </p:txBody>
      </p:sp>
      <p:sp>
        <p:nvSpPr>
          <p:cNvPr id="776" name="Shape 776"/>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AGGREGATES OF SALES OVER TIME</a:t>
            </a:r>
            <a:endParaRPr>
              <a:latin typeface="Oswald"/>
              <a:ea typeface="Oswald"/>
              <a:cs typeface="Oswald"/>
              <a:sym typeface="Oswa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Shape 781"/>
          <p:cNvSpPr txBox="1">
            <a:spLocks noGrp="1"/>
          </p:cNvSpPr>
          <p:nvPr>
            <p:ph type="body" idx="1"/>
          </p:nvPr>
        </p:nvSpPr>
        <p:spPr>
          <a:xfrm>
            <a:off x="635006" y="13012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We can use </a:t>
            </a:r>
            <a:r>
              <a:rPr lang="en-US" sz="2400">
                <a:latin typeface="Consolas"/>
                <a:ea typeface="Consolas"/>
                <a:cs typeface="Consolas"/>
                <a:sym typeface="Consolas"/>
              </a:rPr>
              <a:t>data.resample</a:t>
            </a:r>
            <a:r>
              <a:rPr lang="en-US" sz="2800">
                <a:latin typeface="Georgia"/>
                <a:ea typeface="Georgia"/>
                <a:cs typeface="Georgia"/>
                <a:sym typeface="Georgia"/>
              </a:rPr>
              <a:t> and provide the following arguments.</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660400" marR="0" lvl="1" indent="-256540" algn="l" rtl="0">
              <a:spcBef>
                <a:spcPts val="0"/>
              </a:spcBef>
              <a:spcAft>
                <a:spcPts val="0"/>
              </a:spcAft>
              <a:buSzPts val="2800"/>
              <a:buFont typeface="Georgia"/>
              <a:buChar char="‣"/>
            </a:pPr>
            <a:r>
              <a:rPr lang="en-US" sz="2800">
                <a:latin typeface="Georgia"/>
                <a:ea typeface="Georgia"/>
                <a:cs typeface="Georgia"/>
                <a:sym typeface="Georgia"/>
              </a:rPr>
              <a:t>A level on which to roll up to:  ‘D’ for day, ‘W’ for week, ‘M’ for month, ‘A’ for year.</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660400" marR="0" lvl="1" indent="-256540" algn="l" rtl="0">
              <a:spcBef>
                <a:spcPts val="0"/>
              </a:spcBef>
              <a:spcAft>
                <a:spcPts val="0"/>
              </a:spcAft>
              <a:buSzPts val="2800"/>
              <a:buFont typeface="Georgia"/>
              <a:buChar char="‣"/>
            </a:pPr>
            <a:r>
              <a:rPr lang="en-US" sz="2800">
                <a:latin typeface="Georgia"/>
                <a:ea typeface="Georgia"/>
                <a:cs typeface="Georgia"/>
                <a:sym typeface="Georgia"/>
              </a:rPr>
              <a:t>The aggregation to perform:  ‘mean’, ‘median’, ‘sum’, etc.</a:t>
            </a:r>
            <a:endParaRPr sz="2800">
              <a:latin typeface="Georgia"/>
              <a:ea typeface="Georgia"/>
              <a:cs typeface="Georgia"/>
              <a:sym typeface="Georgia"/>
            </a:endParaRPr>
          </a:p>
        </p:txBody>
      </p:sp>
      <p:sp>
        <p:nvSpPr>
          <p:cNvPr id="782" name="Shape 782"/>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AGGREGATES OF SALES OVER TIME</a:t>
            </a:r>
            <a:endParaRPr>
              <a:latin typeface="Oswald"/>
              <a:ea typeface="Oswald"/>
              <a:cs typeface="Oswald"/>
              <a:sym typeface="Oswa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Shape 787"/>
          <p:cNvSpPr txBox="1">
            <a:spLocks noGrp="1"/>
          </p:cNvSpPr>
          <p:nvPr>
            <p:ph type="body" idx="1"/>
          </p:nvPr>
        </p:nvSpPr>
        <p:spPr>
          <a:xfrm>
            <a:off x="635006" y="13012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0" lvl="0" indent="0" algn="ctr" rtl="0">
              <a:lnSpc>
                <a:spcPct val="100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'A'</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'median'</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'mean'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'M'</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'median'</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'mean'</a:t>
            </a:r>
            <a:r>
              <a:rPr lang="en-US" sz="2400">
                <a:solidFill>
                  <a:srgbClr val="333333"/>
                </a:solidFill>
                <a:highlight>
                  <a:srgbClr val="F7F7F7"/>
                </a:highlight>
                <a:latin typeface="Consolas"/>
                <a:ea typeface="Consolas"/>
                <a:cs typeface="Consolas"/>
                <a:sym typeface="Consolas"/>
              </a:rPr>
              <a:t>])</a:t>
            </a:r>
            <a:endParaRPr sz="24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ts val="2800"/>
              <a:buFont typeface="Georgia"/>
              <a:buChar char="‣"/>
            </a:pPr>
            <a:r>
              <a:rPr lang="en-US" sz="2800">
                <a:latin typeface="Georgia"/>
                <a:ea typeface="Georgia"/>
                <a:cs typeface="Georgia"/>
                <a:sym typeface="Georgia"/>
              </a:rPr>
              <a:t>Here we see that December 2013 and 2014 were the highest average sales months.</a:t>
            </a:r>
            <a:endParaRPr sz="2800">
              <a:latin typeface="Georgia"/>
              <a:ea typeface="Georgia"/>
              <a:cs typeface="Georgia"/>
              <a:sym typeface="Georgia"/>
            </a:endParaRPr>
          </a:p>
        </p:txBody>
      </p:sp>
      <p:sp>
        <p:nvSpPr>
          <p:cNvPr id="788" name="Shape 788"/>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AGGREGATES OF SALES OVER TIME</a:t>
            </a:r>
            <a:endParaRPr>
              <a:latin typeface="Oswald"/>
              <a:ea typeface="Oswald"/>
              <a:cs typeface="Oswald"/>
              <a:sym typeface="Oswa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Shape 793"/>
          <p:cNvSpPr txBox="1">
            <a:spLocks noGrp="1"/>
          </p:cNvSpPr>
          <p:nvPr>
            <p:ph type="body" idx="1"/>
          </p:nvPr>
        </p:nvSpPr>
        <p:spPr>
          <a:xfrm>
            <a:off x="635006" y="13012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ts val="2800"/>
              <a:buFont typeface="Georgia"/>
              <a:buChar char="‣"/>
            </a:pPr>
            <a:r>
              <a:rPr lang="en-US" sz="2800">
                <a:latin typeface="Georgia"/>
                <a:ea typeface="Georgia"/>
                <a:cs typeface="Georgia"/>
                <a:sym typeface="Georgia"/>
              </a:rPr>
              <a:t>While identifying the monthly averages are useful, we often want to compare the sales data of a date to a smaller window.</a:t>
            </a:r>
            <a:endParaRPr sz="2800">
              <a:latin typeface="Georgia"/>
              <a:ea typeface="Georgia"/>
              <a:cs typeface="Georgia"/>
              <a:sym typeface="Georgia"/>
            </a:endParaRPr>
          </a:p>
          <a:p>
            <a:pPr marL="0" marR="0" lvl="0" indent="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ts val="2800"/>
              <a:buFont typeface="Georgia"/>
              <a:buChar char="‣"/>
            </a:pPr>
            <a:r>
              <a:rPr lang="en-US" sz="2800">
                <a:latin typeface="Georgia"/>
                <a:ea typeface="Georgia"/>
                <a:cs typeface="Georgia"/>
                <a:sym typeface="Georgia"/>
              </a:rPr>
              <a:t>To understand holidays’ sales, we want to compare the sales data of late December to a few days surrounding it.  </a:t>
            </a:r>
            <a:endParaRPr sz="2800">
              <a:latin typeface="Georgia"/>
              <a:ea typeface="Georgia"/>
              <a:cs typeface="Georgia"/>
              <a:sym typeface="Georgia"/>
            </a:endParaRPr>
          </a:p>
          <a:p>
            <a:pPr marL="0" marR="0" lvl="0" indent="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ts val="2800"/>
              <a:buFont typeface="Georgia"/>
              <a:buChar char="‣"/>
            </a:pPr>
            <a:r>
              <a:rPr lang="en-US" sz="2800">
                <a:latin typeface="Georgia"/>
                <a:ea typeface="Georgia"/>
                <a:cs typeface="Georgia"/>
                <a:sym typeface="Georgia"/>
              </a:rPr>
              <a:t>We can do this using rolling averages.</a:t>
            </a:r>
            <a:endParaRPr sz="2800">
              <a:latin typeface="Georgia"/>
              <a:ea typeface="Georgia"/>
              <a:cs typeface="Georgia"/>
              <a:sym typeface="Georgia"/>
            </a:endParaRPr>
          </a:p>
        </p:txBody>
      </p:sp>
      <p:sp>
        <p:nvSpPr>
          <p:cNvPr id="794" name="Shape 794"/>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AGGREGATES OF SALES OVER TIME</a:t>
            </a:r>
            <a:endParaRPr>
              <a:latin typeface="Oswald"/>
              <a:ea typeface="Oswald"/>
              <a:cs typeface="Oswald"/>
              <a:sym typeface="Oswa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Shape 799"/>
          <p:cNvSpPr txBox="1">
            <a:spLocks noGrp="1"/>
          </p:cNvSpPr>
          <p:nvPr>
            <p:ph type="body" idx="1"/>
          </p:nvPr>
        </p:nvSpPr>
        <p:spPr>
          <a:xfrm>
            <a:off x="635006" y="13012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ts val="2800"/>
              <a:buFont typeface="Georgia"/>
              <a:buChar char="‣"/>
            </a:pPr>
            <a:r>
              <a:rPr lang="en-US" sz="2800">
                <a:latin typeface="Georgia"/>
                <a:ea typeface="Georgia"/>
                <a:cs typeface="Georgia"/>
                <a:sym typeface="Georgia"/>
              </a:rPr>
              <a:t>In Pandas, we can compute the rolling average using the </a:t>
            </a:r>
            <a:r>
              <a:rPr lang="en-US" sz="2400">
                <a:latin typeface="Consolas"/>
                <a:ea typeface="Consolas"/>
                <a:cs typeface="Consolas"/>
                <a:sym typeface="Consolas"/>
              </a:rPr>
              <a:t>pd.rolling_mean</a:t>
            </a:r>
            <a:r>
              <a:rPr lang="en-US" sz="2800">
                <a:latin typeface="Georgia"/>
                <a:ea typeface="Georgia"/>
                <a:cs typeface="Georgia"/>
                <a:sym typeface="Georgia"/>
              </a:rPr>
              <a:t> or </a:t>
            </a:r>
            <a:r>
              <a:rPr lang="en-US" sz="2400">
                <a:latin typeface="Consolas"/>
                <a:ea typeface="Consolas"/>
                <a:cs typeface="Consolas"/>
                <a:sym typeface="Consolas"/>
              </a:rPr>
              <a:t>pd.rolling_median</a:t>
            </a:r>
            <a:r>
              <a:rPr lang="en-US" sz="2800">
                <a:latin typeface="Georgia"/>
                <a:ea typeface="Georgia"/>
                <a:cs typeface="Georgia"/>
                <a:sym typeface="Georgia"/>
              </a:rPr>
              <a:t> functions.</a:t>
            </a:r>
            <a:endParaRPr sz="2800">
              <a:latin typeface="Georgia"/>
              <a:ea typeface="Georgia"/>
              <a:cs typeface="Georgia"/>
              <a:sym typeface="Georgia"/>
            </a:endParaRPr>
          </a:p>
          <a:p>
            <a:pPr marL="0" marR="0" lvl="0" indent="0" algn="l" rtl="0">
              <a:lnSpc>
                <a:spcPct val="100000"/>
              </a:lnSpc>
              <a:spcBef>
                <a:spcPts val="0"/>
              </a:spcBef>
              <a:spcAft>
                <a:spcPts val="0"/>
              </a:spcAft>
              <a:buNone/>
            </a:pPr>
            <a:endParaRPr sz="2800">
              <a:latin typeface="Georgia"/>
              <a:ea typeface="Georgia"/>
              <a:cs typeface="Georgia"/>
              <a:sym typeface="Georgia"/>
            </a:endParaRPr>
          </a:p>
          <a:p>
            <a:pPr marL="0" lvl="0" indent="0" algn="ctr" rtl="0">
              <a:lnSpc>
                <a:spcPct val="100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pd.rolling_mean(data[[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window</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3</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center</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True</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a:t>
            </a:r>
            <a:endParaRPr sz="2400">
              <a:latin typeface="Georgia"/>
              <a:ea typeface="Georgia"/>
              <a:cs typeface="Georgia"/>
              <a:sym typeface="Georgia"/>
            </a:endParaRPr>
          </a:p>
          <a:p>
            <a:pPr marL="0" marR="0" lvl="0" indent="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ts val="2800"/>
              <a:buFont typeface="Georgia"/>
              <a:buChar char="‣"/>
            </a:pPr>
            <a:r>
              <a:rPr lang="en-US" sz="2800">
                <a:latin typeface="Georgia"/>
                <a:ea typeface="Georgia"/>
                <a:cs typeface="Georgia"/>
                <a:sym typeface="Georgia"/>
              </a:rPr>
              <a:t>This computes a rolling mean of sales using the sales on each day, the day preceding, and the day following (</a:t>
            </a:r>
            <a:r>
              <a:rPr lang="en-US" sz="2400">
                <a:latin typeface="Consolas"/>
                <a:ea typeface="Consolas"/>
                <a:cs typeface="Consolas"/>
                <a:sym typeface="Consolas"/>
              </a:rPr>
              <a:t>window=3</a:t>
            </a:r>
            <a:r>
              <a:rPr lang="en-US" sz="2800">
                <a:latin typeface="Georgia"/>
                <a:ea typeface="Georgia"/>
                <a:cs typeface="Georgia"/>
                <a:sym typeface="Georgia"/>
              </a:rPr>
              <a:t> and </a:t>
            </a:r>
            <a:r>
              <a:rPr lang="en-US" sz="2400">
                <a:latin typeface="Consolas"/>
                <a:ea typeface="Consolas"/>
                <a:cs typeface="Consolas"/>
                <a:sym typeface="Consolas"/>
              </a:rPr>
              <a:t>center=True</a:t>
            </a:r>
            <a:r>
              <a:rPr lang="en-US" sz="2800">
                <a:latin typeface="Georgia"/>
                <a:ea typeface="Georgia"/>
                <a:cs typeface="Georgia"/>
                <a:sym typeface="Georgia"/>
              </a:rPr>
              <a:t>).</a:t>
            </a:r>
            <a:endParaRPr sz="2800">
              <a:latin typeface="Georgia"/>
              <a:ea typeface="Georgia"/>
              <a:cs typeface="Georgia"/>
              <a:sym typeface="Georgia"/>
            </a:endParaRPr>
          </a:p>
        </p:txBody>
      </p:sp>
      <p:sp>
        <p:nvSpPr>
          <p:cNvPr id="800" name="Shape 800"/>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AGGREGATES OF SALES OVER TIME</a:t>
            </a:r>
            <a:endParaRPr>
              <a:latin typeface="Oswald"/>
              <a:ea typeface="Oswald"/>
              <a:cs typeface="Oswald"/>
              <a:sym typeface="Oswa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Shape 805"/>
          <p:cNvSpPr txBox="1">
            <a:spLocks noGrp="1"/>
          </p:cNvSpPr>
          <p:nvPr>
            <p:ph type="body" idx="1"/>
          </p:nvPr>
        </p:nvSpPr>
        <p:spPr>
          <a:xfrm>
            <a:off x="635006" y="13012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ts val="2800"/>
              <a:buFont typeface="Georgia"/>
              <a:buChar char="‣"/>
            </a:pPr>
            <a:r>
              <a:rPr lang="en-US" sz="2400">
                <a:latin typeface="Consolas"/>
                <a:ea typeface="Consolas"/>
                <a:cs typeface="Consolas"/>
                <a:sym typeface="Consolas"/>
              </a:rPr>
              <a:t>rolling_mean</a:t>
            </a:r>
            <a:r>
              <a:rPr lang="en-US" sz="2800">
                <a:latin typeface="Georgia"/>
                <a:ea typeface="Georgia"/>
                <a:cs typeface="Georgia"/>
                <a:sym typeface="Georgia"/>
              </a:rPr>
              <a:t> (as well as </a:t>
            </a:r>
            <a:r>
              <a:rPr lang="en-US" sz="2400">
                <a:latin typeface="Consolas"/>
                <a:ea typeface="Consolas"/>
                <a:cs typeface="Consolas"/>
                <a:sym typeface="Consolas"/>
              </a:rPr>
              <a:t>rolling_median</a:t>
            </a:r>
            <a:r>
              <a:rPr lang="en-US" sz="2800">
                <a:latin typeface="Georgia"/>
                <a:ea typeface="Georgia"/>
                <a:cs typeface="Georgia"/>
                <a:sym typeface="Georgia"/>
              </a:rPr>
              <a:t>) takes the series to aggregate and three important parameters:</a:t>
            </a:r>
            <a:endParaRPr sz="2800">
              <a:latin typeface="Georgia"/>
              <a:ea typeface="Georgia"/>
              <a:cs typeface="Georgia"/>
              <a:sym typeface="Georgia"/>
            </a:endParaRPr>
          </a:p>
          <a:p>
            <a:pPr marL="0" marR="0" lvl="0" indent="0" algn="l" rtl="0">
              <a:lnSpc>
                <a:spcPct val="100000"/>
              </a:lnSpc>
              <a:spcBef>
                <a:spcPts val="0"/>
              </a:spcBef>
              <a:spcAft>
                <a:spcPts val="0"/>
              </a:spcAft>
              <a:buNone/>
            </a:pPr>
            <a:endParaRPr sz="2800">
              <a:latin typeface="Georgia"/>
              <a:ea typeface="Georgia"/>
              <a:cs typeface="Georgia"/>
              <a:sym typeface="Georgia"/>
            </a:endParaRPr>
          </a:p>
          <a:p>
            <a:pPr marL="660400" marR="0" lvl="1" indent="-256540" algn="l" rtl="0">
              <a:lnSpc>
                <a:spcPct val="100000"/>
              </a:lnSpc>
              <a:spcBef>
                <a:spcPts val="0"/>
              </a:spcBef>
              <a:spcAft>
                <a:spcPts val="0"/>
              </a:spcAft>
              <a:buSzPts val="2800"/>
              <a:buFont typeface="Georgia"/>
              <a:buChar char="‣"/>
            </a:pPr>
            <a:r>
              <a:rPr lang="en-US" sz="2400">
                <a:latin typeface="Consolas"/>
                <a:ea typeface="Consolas"/>
                <a:cs typeface="Consolas"/>
                <a:sym typeface="Consolas"/>
              </a:rPr>
              <a:t>window</a:t>
            </a:r>
            <a:r>
              <a:rPr lang="en-US" sz="2800">
                <a:latin typeface="Georgia"/>
                <a:ea typeface="Georgia"/>
                <a:cs typeface="Georgia"/>
                <a:sym typeface="Georgia"/>
              </a:rPr>
              <a:t> - the number of days to include in the average</a:t>
            </a:r>
            <a:endParaRPr sz="2800">
              <a:latin typeface="Georgia"/>
              <a:ea typeface="Georgia"/>
              <a:cs typeface="Georgia"/>
              <a:sym typeface="Georgia"/>
            </a:endParaRPr>
          </a:p>
          <a:p>
            <a:pPr marL="0" marR="0" lvl="0" indent="0" algn="l" rtl="0">
              <a:lnSpc>
                <a:spcPct val="100000"/>
              </a:lnSpc>
              <a:spcBef>
                <a:spcPts val="0"/>
              </a:spcBef>
              <a:spcAft>
                <a:spcPts val="0"/>
              </a:spcAft>
              <a:buNone/>
            </a:pPr>
            <a:endParaRPr sz="2800">
              <a:latin typeface="Georgia"/>
              <a:ea typeface="Georgia"/>
              <a:cs typeface="Georgia"/>
              <a:sym typeface="Georgia"/>
            </a:endParaRPr>
          </a:p>
          <a:p>
            <a:pPr marL="660400" marR="0" lvl="1" indent="-256540" algn="l" rtl="0">
              <a:lnSpc>
                <a:spcPct val="100000"/>
              </a:lnSpc>
              <a:spcBef>
                <a:spcPts val="0"/>
              </a:spcBef>
              <a:spcAft>
                <a:spcPts val="0"/>
              </a:spcAft>
              <a:buSzPts val="2800"/>
              <a:buFont typeface="Georgia"/>
              <a:buChar char="‣"/>
            </a:pPr>
            <a:r>
              <a:rPr lang="en-US" sz="2400">
                <a:latin typeface="Consolas"/>
                <a:ea typeface="Consolas"/>
                <a:cs typeface="Consolas"/>
                <a:sym typeface="Consolas"/>
              </a:rPr>
              <a:t>center</a:t>
            </a:r>
            <a:r>
              <a:rPr lang="en-US" sz="2800">
                <a:latin typeface="Georgia"/>
                <a:ea typeface="Georgia"/>
                <a:cs typeface="Georgia"/>
                <a:sym typeface="Georgia"/>
              </a:rPr>
              <a:t> - whether the window should be centered on the date or use data prior to that date</a:t>
            </a:r>
            <a:endParaRPr sz="2800">
              <a:latin typeface="Georgia"/>
              <a:ea typeface="Georgia"/>
              <a:cs typeface="Georgia"/>
              <a:sym typeface="Georgia"/>
            </a:endParaRPr>
          </a:p>
          <a:p>
            <a:pPr marL="0" marR="0" lvl="0" indent="0" algn="l" rtl="0">
              <a:lnSpc>
                <a:spcPct val="100000"/>
              </a:lnSpc>
              <a:spcBef>
                <a:spcPts val="0"/>
              </a:spcBef>
              <a:spcAft>
                <a:spcPts val="0"/>
              </a:spcAft>
              <a:buNone/>
            </a:pPr>
            <a:endParaRPr sz="2800">
              <a:latin typeface="Georgia"/>
              <a:ea typeface="Georgia"/>
              <a:cs typeface="Georgia"/>
              <a:sym typeface="Georgia"/>
            </a:endParaRPr>
          </a:p>
          <a:p>
            <a:pPr marL="660400" marR="0" lvl="1" indent="-256540" algn="l" rtl="0">
              <a:lnSpc>
                <a:spcPct val="100000"/>
              </a:lnSpc>
              <a:spcBef>
                <a:spcPts val="0"/>
              </a:spcBef>
              <a:spcAft>
                <a:spcPts val="0"/>
              </a:spcAft>
              <a:buSzPts val="2800"/>
              <a:buFont typeface="Georgia"/>
              <a:buChar char="‣"/>
            </a:pPr>
            <a:r>
              <a:rPr lang="en-US" sz="2400">
                <a:latin typeface="Consolas"/>
                <a:ea typeface="Consolas"/>
                <a:cs typeface="Consolas"/>
                <a:sym typeface="Consolas"/>
              </a:rPr>
              <a:t>freq</a:t>
            </a:r>
            <a:r>
              <a:rPr lang="en-US" sz="2800">
                <a:latin typeface="Georgia"/>
                <a:ea typeface="Georgia"/>
                <a:cs typeface="Georgia"/>
                <a:sym typeface="Georgia"/>
              </a:rPr>
              <a:t> - what level to roll up the averages to (as used in resample); </a:t>
            </a:r>
            <a:r>
              <a:rPr lang="en-US" sz="2400">
                <a:latin typeface="Consolas"/>
                <a:ea typeface="Consolas"/>
                <a:cs typeface="Consolas"/>
                <a:sym typeface="Consolas"/>
              </a:rPr>
              <a:t>‘D’</a:t>
            </a:r>
            <a:r>
              <a:rPr lang="en-US" sz="2800">
                <a:latin typeface="Georgia"/>
                <a:ea typeface="Georgia"/>
                <a:cs typeface="Georgia"/>
                <a:sym typeface="Georgia"/>
              </a:rPr>
              <a:t> for day, </a:t>
            </a:r>
            <a:r>
              <a:rPr lang="en-US" sz="2400">
                <a:latin typeface="Consolas"/>
                <a:ea typeface="Consolas"/>
                <a:cs typeface="Consolas"/>
                <a:sym typeface="Consolas"/>
              </a:rPr>
              <a:t>‘W’</a:t>
            </a:r>
            <a:r>
              <a:rPr lang="en-US" sz="2800">
                <a:latin typeface="Georgia"/>
                <a:ea typeface="Georgia"/>
                <a:cs typeface="Georgia"/>
                <a:sym typeface="Georgia"/>
              </a:rPr>
              <a:t> for week, </a:t>
            </a:r>
            <a:r>
              <a:rPr lang="en-US" sz="2400">
                <a:latin typeface="Consolas"/>
                <a:ea typeface="Consolas"/>
                <a:cs typeface="Consolas"/>
                <a:sym typeface="Consolas"/>
              </a:rPr>
              <a:t>‘M’</a:t>
            </a:r>
            <a:r>
              <a:rPr lang="en-US" sz="2800">
                <a:latin typeface="Georgia"/>
                <a:ea typeface="Georgia"/>
                <a:cs typeface="Georgia"/>
                <a:sym typeface="Georgia"/>
              </a:rPr>
              <a:t> for month, </a:t>
            </a:r>
            <a:r>
              <a:rPr lang="en-US" sz="2400">
                <a:latin typeface="Consolas"/>
                <a:ea typeface="Consolas"/>
                <a:cs typeface="Consolas"/>
                <a:sym typeface="Consolas"/>
              </a:rPr>
              <a:t>‘A’</a:t>
            </a:r>
            <a:r>
              <a:rPr lang="en-US" sz="2800">
                <a:latin typeface="Georgia"/>
                <a:ea typeface="Georgia"/>
                <a:cs typeface="Georgia"/>
                <a:sym typeface="Georgia"/>
              </a:rPr>
              <a:t> for year</a:t>
            </a:r>
            <a:endParaRPr sz="2800">
              <a:latin typeface="Georgia"/>
              <a:ea typeface="Georgia"/>
              <a:cs typeface="Georgia"/>
              <a:sym typeface="Georgia"/>
            </a:endParaRPr>
          </a:p>
        </p:txBody>
      </p:sp>
      <p:sp>
        <p:nvSpPr>
          <p:cNvPr id="806" name="Shape 806"/>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AGGREGATES OF SALES OVER TIME</a:t>
            </a:r>
            <a:endParaRPr>
              <a:latin typeface="Oswald"/>
              <a:ea typeface="Oswald"/>
              <a:cs typeface="Oswald"/>
              <a:sym typeface="Oswald"/>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Shape 811"/>
          <p:cNvSpPr txBox="1">
            <a:spLocks noGrp="1"/>
          </p:cNvSpPr>
          <p:nvPr>
            <p:ph type="body" idx="1"/>
          </p:nvPr>
        </p:nvSpPr>
        <p:spPr>
          <a:xfrm>
            <a:off x="635006" y="13012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ts val="2800"/>
              <a:buFont typeface="Georgia"/>
              <a:buChar char="‣"/>
            </a:pPr>
            <a:r>
              <a:rPr lang="en-US" sz="2800">
                <a:solidFill>
                  <a:schemeClr val="dk1"/>
                </a:solidFill>
                <a:latin typeface="Georgia"/>
                <a:ea typeface="Georgia"/>
                <a:cs typeface="Georgia"/>
                <a:sym typeface="Georgia"/>
              </a:rPr>
              <a:t>We can use our index filtering to just look at 2015:</a:t>
            </a:r>
            <a:endParaRPr sz="2800">
              <a:solidFill>
                <a:schemeClr val="dk1"/>
              </a:solidFill>
              <a:latin typeface="Georgia"/>
              <a:ea typeface="Georgia"/>
              <a:cs typeface="Georgia"/>
              <a:sym typeface="Georgia"/>
            </a:endParaRPr>
          </a:p>
          <a:p>
            <a:pPr marL="0" marR="0" lvl="0" indent="0" algn="l" rtl="0">
              <a:lnSpc>
                <a:spcPct val="100000"/>
              </a:lnSpc>
              <a:spcBef>
                <a:spcPts val="0"/>
              </a:spcBef>
              <a:spcAft>
                <a:spcPts val="0"/>
              </a:spcAft>
              <a:buNone/>
            </a:pPr>
            <a:endParaRPr sz="2800">
              <a:solidFill>
                <a:schemeClr val="dk1"/>
              </a:solidFill>
              <a:latin typeface="Georgia"/>
              <a:ea typeface="Georgia"/>
              <a:cs typeface="Georgia"/>
              <a:sym typeface="Georgia"/>
            </a:endParaRPr>
          </a:p>
          <a:p>
            <a:pPr marL="0" lvl="0" indent="0" algn="ctr" rtl="0">
              <a:lnSpc>
                <a:spcPct val="100000"/>
              </a:lnSpc>
              <a:spcBef>
                <a:spcPts val="0"/>
              </a:spcBef>
              <a:spcAft>
                <a:spcPts val="0"/>
              </a:spcAft>
              <a:buNone/>
            </a:pPr>
            <a:r>
              <a:rPr lang="en-US" sz="2200">
                <a:solidFill>
                  <a:srgbClr val="333333"/>
                </a:solidFill>
                <a:highlight>
                  <a:srgbClr val="F7F7F7"/>
                </a:highlight>
                <a:latin typeface="Consolas"/>
                <a:ea typeface="Consolas"/>
                <a:cs typeface="Consolas"/>
                <a:sym typeface="Consolas"/>
              </a:rPr>
              <a:t>pd.rolling_mean(data[[</a:t>
            </a:r>
            <a:r>
              <a:rPr lang="en-US" sz="2200">
                <a:solidFill>
                  <a:srgbClr val="183691"/>
                </a:solidFill>
                <a:highlight>
                  <a:srgbClr val="F7F7F7"/>
                </a:highlight>
                <a:latin typeface="Consolas"/>
                <a:ea typeface="Consolas"/>
                <a:cs typeface="Consolas"/>
                <a:sym typeface="Consolas"/>
              </a:rPr>
              <a:t>'Sales'</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window</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3</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center</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True</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freq</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'D'</a:t>
            </a:r>
            <a:r>
              <a:rPr lang="en-US" sz="2200">
                <a:solidFill>
                  <a:srgbClr val="333333"/>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'2015'</a:t>
            </a:r>
            <a:r>
              <a:rPr lang="en-US" sz="2200">
                <a:solidFill>
                  <a:srgbClr val="333333"/>
                </a:solidFill>
                <a:highlight>
                  <a:srgbClr val="F7F7F7"/>
                </a:highlight>
                <a:latin typeface="Consolas"/>
                <a:ea typeface="Consolas"/>
                <a:cs typeface="Consolas"/>
                <a:sym typeface="Consolas"/>
              </a:rPr>
              <a:t>]</a:t>
            </a:r>
            <a:endParaRPr sz="2200">
              <a:solidFill>
                <a:schemeClr val="dk1"/>
              </a:solidFill>
              <a:latin typeface="Georgia"/>
              <a:ea typeface="Georgia"/>
              <a:cs typeface="Georgia"/>
              <a:sym typeface="Georgia"/>
            </a:endParaRPr>
          </a:p>
          <a:p>
            <a:pPr marL="0" marR="0" lvl="0" indent="0" algn="l" rtl="0">
              <a:lnSpc>
                <a:spcPct val="100000"/>
              </a:lnSpc>
              <a:spcBef>
                <a:spcPts val="1200"/>
              </a:spcBef>
              <a:spcAft>
                <a:spcPts val="0"/>
              </a:spcAft>
              <a:buNone/>
            </a:pPr>
            <a:endParaRPr sz="2800">
              <a:solidFill>
                <a:schemeClr val="dk1"/>
              </a:solidFill>
              <a:latin typeface="Georgia"/>
              <a:ea typeface="Georgia"/>
              <a:cs typeface="Georgia"/>
              <a:sym typeface="Georgia"/>
            </a:endParaRPr>
          </a:p>
          <a:p>
            <a:pPr marL="203200" marR="0" lvl="0" indent="-256540" algn="l" rtl="0">
              <a:lnSpc>
                <a:spcPct val="100000"/>
              </a:lnSpc>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Instead of plotting the full time series, we can plot the rolling mean instead.  This smooths random changes in sales as well as removing outliers, helping us identify larger trends.</a:t>
            </a:r>
            <a:endParaRPr sz="2800">
              <a:solidFill>
                <a:schemeClr val="dk1"/>
              </a:solidFill>
              <a:latin typeface="Georgia"/>
              <a:ea typeface="Georgia"/>
              <a:cs typeface="Georgia"/>
              <a:sym typeface="Georgia"/>
            </a:endParaRPr>
          </a:p>
          <a:p>
            <a:pPr marL="0" marR="0" lvl="0" indent="0" algn="l" rtl="0">
              <a:lnSpc>
                <a:spcPct val="100000"/>
              </a:lnSpc>
              <a:spcBef>
                <a:spcPts val="0"/>
              </a:spcBef>
              <a:spcAft>
                <a:spcPts val="0"/>
              </a:spcAft>
              <a:buNone/>
            </a:pPr>
            <a:endParaRPr sz="2800">
              <a:solidFill>
                <a:schemeClr val="dk1"/>
              </a:solidFill>
              <a:latin typeface="Georgia"/>
              <a:ea typeface="Georgia"/>
              <a:cs typeface="Georgia"/>
              <a:sym typeface="Georgia"/>
            </a:endParaRPr>
          </a:p>
          <a:p>
            <a:pPr marL="0" lvl="0" indent="0" algn="ctr" rtl="0">
              <a:lnSpc>
                <a:spcPct val="100000"/>
              </a:lnSpc>
              <a:spcBef>
                <a:spcPts val="0"/>
              </a:spcBef>
              <a:spcAft>
                <a:spcPts val="1200"/>
              </a:spcAft>
              <a:buNone/>
            </a:pPr>
            <a:r>
              <a:rPr lang="en-US" sz="2200">
                <a:solidFill>
                  <a:srgbClr val="333333"/>
                </a:solidFill>
                <a:highlight>
                  <a:srgbClr val="F7F7F7"/>
                </a:highlight>
                <a:latin typeface="Consolas"/>
                <a:ea typeface="Consolas"/>
                <a:cs typeface="Consolas"/>
                <a:sym typeface="Consolas"/>
              </a:rPr>
              <a:t>pd.rolling_mean(data[[</a:t>
            </a:r>
            <a:r>
              <a:rPr lang="en-US" sz="2200">
                <a:solidFill>
                  <a:srgbClr val="183691"/>
                </a:solidFill>
                <a:highlight>
                  <a:srgbClr val="F7F7F7"/>
                </a:highlight>
                <a:latin typeface="Consolas"/>
                <a:ea typeface="Consolas"/>
                <a:cs typeface="Consolas"/>
                <a:sym typeface="Consolas"/>
              </a:rPr>
              <a:t>'Sales'</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window</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10</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center</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True</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freq</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'D'</a:t>
            </a:r>
            <a:r>
              <a:rPr lang="en-US" sz="2200">
                <a:solidFill>
                  <a:srgbClr val="333333"/>
                </a:solidFill>
                <a:highlight>
                  <a:srgbClr val="F7F7F7"/>
                </a:highlight>
                <a:latin typeface="Consolas"/>
                <a:ea typeface="Consolas"/>
                <a:cs typeface="Consolas"/>
                <a:sym typeface="Consolas"/>
              </a:rPr>
              <a:t>).plot()</a:t>
            </a:r>
            <a:endParaRPr sz="2200">
              <a:solidFill>
                <a:schemeClr val="dk1"/>
              </a:solidFill>
              <a:latin typeface="Georgia"/>
              <a:ea typeface="Georgia"/>
              <a:cs typeface="Georgia"/>
              <a:sym typeface="Georgia"/>
            </a:endParaRPr>
          </a:p>
        </p:txBody>
      </p:sp>
      <p:sp>
        <p:nvSpPr>
          <p:cNvPr id="812" name="Shape 812"/>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AGGREGATES OF SALES OVER TIME</a:t>
            </a:r>
            <a:endParaRPr>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446"/>
        <p:cNvGrpSpPr/>
        <p:nvPr/>
      </p:nvGrpSpPr>
      <p:grpSpPr>
        <a:xfrm>
          <a:off x="0" y="0"/>
          <a:ext cx="0" cy="0"/>
          <a:chOff x="0" y="0"/>
          <a:chExt cx="0" cy="0"/>
        </a:xfrm>
      </p:grpSpPr>
      <p:sp>
        <p:nvSpPr>
          <p:cNvPr id="447" name="Shape 447"/>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COURSE</a:t>
            </a:r>
            <a:endParaRPr>
              <a:latin typeface="Oswald"/>
              <a:ea typeface="Oswald"/>
              <a:cs typeface="Oswald"/>
              <a:sym typeface="Oswald"/>
            </a:endParaRPr>
          </a:p>
        </p:txBody>
      </p:sp>
      <p:sp>
        <p:nvSpPr>
          <p:cNvPr id="448" name="Shape 448"/>
          <p:cNvSpPr/>
          <p:nvPr/>
        </p:nvSpPr>
        <p:spPr>
          <a:xfrm>
            <a:off x="635000" y="1473200"/>
            <a:ext cx="11734800" cy="2806700"/>
          </a:xfrm>
          <a:prstGeom prst="rect">
            <a:avLst/>
          </a:prstGeom>
          <a:noFill/>
          <a:ln>
            <a:noFill/>
          </a:ln>
        </p:spPr>
        <p:txBody>
          <a:bodyPr spcFirstLastPara="1" wrap="square" lIns="0" tIns="0" rIns="0" bIns="0" anchor="t" anchorCtr="0">
            <a:noAutofit/>
          </a:bodyPr>
          <a:lstStyle/>
          <a:p>
            <a:pPr marL="0" marR="0" lvl="0" indent="0" algn="l" rtl="0">
              <a:lnSpc>
                <a:spcPct val="88333"/>
              </a:lnSpc>
              <a:spcBef>
                <a:spcPts val="0"/>
              </a:spcBef>
              <a:spcAft>
                <a:spcPts val="0"/>
              </a:spcAft>
              <a:buNone/>
            </a:pPr>
            <a:r>
              <a:rPr lang="en-US" sz="9600" b="1" i="0" u="none" strike="noStrike" cap="none">
                <a:solidFill>
                  <a:srgbClr val="FFFFFF"/>
                </a:solidFill>
                <a:latin typeface="Oswald"/>
                <a:ea typeface="Oswald"/>
                <a:cs typeface="Oswald"/>
                <a:sym typeface="Oswald"/>
              </a:rPr>
              <a:t>PRE-WORK </a:t>
            </a:r>
            <a:endParaRPr sz="9600">
              <a:latin typeface="Oswald"/>
              <a:ea typeface="Oswald"/>
              <a:cs typeface="Oswald"/>
              <a:sym typeface="Oswa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Shape 817"/>
          <p:cNvSpPr txBox="1">
            <a:spLocks noGrp="1"/>
          </p:cNvSpPr>
          <p:nvPr>
            <p:ph type="body" idx="1"/>
          </p:nvPr>
        </p:nvSpPr>
        <p:spPr>
          <a:xfrm>
            <a:off x="635006" y="13012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ts val="2800"/>
              <a:buFont typeface="Georgia"/>
              <a:buChar char="‣"/>
            </a:pPr>
            <a:r>
              <a:rPr lang="en-US" sz="2800">
                <a:solidFill>
                  <a:schemeClr val="dk1"/>
                </a:solidFill>
                <a:latin typeface="Georgia"/>
                <a:ea typeface="Georgia"/>
                <a:cs typeface="Georgia"/>
                <a:sym typeface="Georgia"/>
              </a:rPr>
              <a:t>As we discussed earlier, this averages all values in the window evenly.  However we may want to weight closer values more.</a:t>
            </a:r>
            <a:endParaRPr sz="2800">
              <a:solidFill>
                <a:schemeClr val="dk1"/>
              </a:solidFill>
              <a:latin typeface="Georgia"/>
              <a:ea typeface="Georgia"/>
              <a:cs typeface="Georgia"/>
              <a:sym typeface="Georgia"/>
            </a:endParaRPr>
          </a:p>
          <a:p>
            <a:pPr marL="0" marR="0" lvl="0" indent="0" algn="l" rtl="0">
              <a:lnSpc>
                <a:spcPct val="100000"/>
              </a:lnSpc>
              <a:spcBef>
                <a:spcPts val="0"/>
              </a:spcBef>
              <a:spcAft>
                <a:spcPts val="0"/>
              </a:spcAft>
              <a:buNone/>
            </a:pPr>
            <a:endParaRPr sz="2800">
              <a:solidFill>
                <a:schemeClr val="dk1"/>
              </a:solidFill>
              <a:latin typeface="Georgia"/>
              <a:ea typeface="Georgia"/>
              <a:cs typeface="Georgia"/>
              <a:sym typeface="Georgia"/>
            </a:endParaRPr>
          </a:p>
          <a:p>
            <a:pPr marL="203200" marR="0" lvl="0" indent="-256540" algn="l" rtl="0">
              <a:lnSpc>
                <a:spcPct val="100000"/>
              </a:lnSpc>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For example, for a centered weighted average of 10 days, we want to put emphasis on +/- 1 day versus +/- 5 days.</a:t>
            </a:r>
            <a:endParaRPr sz="2800">
              <a:solidFill>
                <a:schemeClr val="dk1"/>
              </a:solidFill>
              <a:latin typeface="Georgia"/>
              <a:ea typeface="Georgia"/>
              <a:cs typeface="Georgia"/>
              <a:sym typeface="Georgia"/>
            </a:endParaRPr>
          </a:p>
          <a:p>
            <a:pPr marL="0" marR="0" lvl="0" indent="0" algn="l" rtl="0">
              <a:lnSpc>
                <a:spcPct val="100000"/>
              </a:lnSpc>
              <a:spcBef>
                <a:spcPts val="0"/>
              </a:spcBef>
              <a:spcAft>
                <a:spcPts val="0"/>
              </a:spcAft>
              <a:buNone/>
            </a:pPr>
            <a:endParaRPr sz="2800">
              <a:solidFill>
                <a:schemeClr val="dk1"/>
              </a:solidFill>
              <a:latin typeface="Georgia"/>
              <a:ea typeface="Georgia"/>
              <a:cs typeface="Georgia"/>
              <a:sym typeface="Georgia"/>
            </a:endParaRPr>
          </a:p>
          <a:p>
            <a:pPr marL="203200" marR="0" lvl="0" indent="-256540" algn="l" rtl="0">
              <a:lnSpc>
                <a:spcPct val="100000"/>
              </a:lnSpc>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One option to do that is the </a:t>
            </a:r>
            <a:r>
              <a:rPr lang="en-US" sz="2400">
                <a:solidFill>
                  <a:schemeClr val="dk1"/>
                </a:solidFill>
                <a:latin typeface="Consolas"/>
                <a:ea typeface="Consolas"/>
                <a:cs typeface="Consolas"/>
                <a:sym typeface="Consolas"/>
              </a:rPr>
              <a:t>ewma</a:t>
            </a:r>
            <a:r>
              <a:rPr lang="en-US" sz="2800">
                <a:solidFill>
                  <a:schemeClr val="dk1"/>
                </a:solidFill>
                <a:latin typeface="Georgia"/>
                <a:ea typeface="Georgia"/>
                <a:cs typeface="Georgia"/>
                <a:sym typeface="Georgia"/>
              </a:rPr>
              <a:t> function or the </a:t>
            </a:r>
            <a:r>
              <a:rPr lang="en-US" sz="2400">
                <a:solidFill>
                  <a:schemeClr val="dk1"/>
                </a:solidFill>
                <a:latin typeface="Consolas"/>
                <a:ea typeface="Consolas"/>
                <a:cs typeface="Consolas"/>
                <a:sym typeface="Consolas"/>
              </a:rPr>
              <a:t>exponential weighted moving average</a:t>
            </a:r>
            <a:r>
              <a:rPr lang="en-US" sz="2800">
                <a:solidFill>
                  <a:schemeClr val="dk1"/>
                </a:solidFill>
                <a:latin typeface="Georgia"/>
                <a:ea typeface="Georgia"/>
                <a:cs typeface="Georgia"/>
                <a:sym typeface="Georgia"/>
              </a:rPr>
              <a:t> function.</a:t>
            </a:r>
            <a:endParaRPr sz="2800">
              <a:solidFill>
                <a:schemeClr val="dk1"/>
              </a:solidFill>
              <a:latin typeface="Georgia"/>
              <a:ea typeface="Georgia"/>
              <a:cs typeface="Georgia"/>
              <a:sym typeface="Georgia"/>
            </a:endParaRPr>
          </a:p>
          <a:p>
            <a:pPr marL="0" marR="0" lvl="0" indent="0" algn="l" rtl="0">
              <a:lnSpc>
                <a:spcPct val="100000"/>
              </a:lnSpc>
              <a:spcBef>
                <a:spcPts val="0"/>
              </a:spcBef>
              <a:spcAft>
                <a:spcPts val="0"/>
              </a:spcAft>
              <a:buNone/>
            </a:pPr>
            <a:endParaRPr sz="2800">
              <a:solidFill>
                <a:schemeClr val="dk1"/>
              </a:solidFill>
              <a:latin typeface="Georgia"/>
              <a:ea typeface="Georgia"/>
              <a:cs typeface="Georgia"/>
              <a:sym typeface="Georgia"/>
            </a:endParaRPr>
          </a:p>
          <a:p>
            <a:pPr marL="0" lvl="0" indent="0" algn="ctr" rtl="0">
              <a:lnSpc>
                <a:spcPct val="100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pd.ewma(data[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span</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10</a:t>
            </a:r>
            <a:r>
              <a:rPr lang="en-US" sz="2400">
                <a:solidFill>
                  <a:srgbClr val="333333"/>
                </a:solidFill>
                <a:highlight>
                  <a:srgbClr val="F7F7F7"/>
                </a:highlight>
                <a:latin typeface="Consolas"/>
                <a:ea typeface="Consolas"/>
                <a:cs typeface="Consolas"/>
                <a:sym typeface="Consolas"/>
              </a:rPr>
              <a:t>)</a:t>
            </a:r>
            <a:endParaRPr sz="2400">
              <a:solidFill>
                <a:srgbClr val="333333"/>
              </a:solidFill>
              <a:highlight>
                <a:srgbClr val="F7F7F7"/>
              </a:highlight>
              <a:latin typeface="Consolas"/>
              <a:ea typeface="Consolas"/>
              <a:cs typeface="Consolas"/>
              <a:sym typeface="Consolas"/>
            </a:endParaRPr>
          </a:p>
          <a:p>
            <a:pPr marL="0" lvl="0" indent="0" algn="ctr" rtl="0">
              <a:lnSpc>
                <a:spcPct val="100000"/>
              </a:lnSpc>
              <a:spcBef>
                <a:spcPts val="1200"/>
              </a:spcBef>
              <a:spcAft>
                <a:spcPts val="1200"/>
              </a:spcAft>
              <a:buNone/>
            </a:pPr>
            <a:endParaRPr sz="2200">
              <a:solidFill>
                <a:schemeClr val="dk1"/>
              </a:solidFill>
              <a:latin typeface="Georgia"/>
              <a:ea typeface="Georgia"/>
              <a:cs typeface="Georgia"/>
              <a:sym typeface="Georgia"/>
            </a:endParaRPr>
          </a:p>
        </p:txBody>
      </p:sp>
      <p:sp>
        <p:nvSpPr>
          <p:cNvPr id="818" name="Shape 818"/>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AGGREGATES OF SALES OVER TIME</a:t>
            </a:r>
            <a:endParaRPr>
              <a:latin typeface="Oswald"/>
              <a:ea typeface="Oswald"/>
              <a:cs typeface="Oswald"/>
              <a:sym typeface="Oswal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Shape 823"/>
          <p:cNvSpPr/>
          <p:nvPr/>
        </p:nvSpPr>
        <p:spPr>
          <a:xfrm>
            <a:off x="635000" y="736600"/>
            <a:ext cx="108165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ACTIVITY:  KNOWLEDGE CHECK</a:t>
            </a:r>
            <a:endParaRPr>
              <a:latin typeface="Oswald"/>
              <a:ea typeface="Oswald"/>
              <a:cs typeface="Oswald"/>
              <a:sym typeface="Oswald"/>
            </a:endParaRPr>
          </a:p>
        </p:txBody>
      </p:sp>
      <p:pic>
        <p:nvPicPr>
          <p:cNvPr id="824" name="Shape 82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25" name="Shape 825"/>
          <p:cNvSpPr txBox="1"/>
          <p:nvPr/>
        </p:nvSpPr>
        <p:spPr>
          <a:xfrm>
            <a:off x="726300" y="2195300"/>
            <a:ext cx="2759700" cy="3039300"/>
          </a:xfrm>
          <a:prstGeom prst="rect">
            <a:avLst/>
          </a:prstGeom>
          <a:noFill/>
          <a:ln>
            <a:noFill/>
          </a:ln>
        </p:spPr>
        <p:txBody>
          <a:bodyPr spcFirstLastPara="1" wrap="square" lIns="91425" tIns="91425" rIns="91425" bIns="91425" anchor="ctr" anchorCtr="0">
            <a:noAutofit/>
          </a:bodyPr>
          <a:lstStyle/>
          <a:p>
            <a:pPr marL="0" lvl="0" indent="457200" rtl="0">
              <a:lnSpc>
                <a:spcPct val="120000"/>
              </a:lnSpc>
              <a:spcBef>
                <a:spcPts val="0"/>
              </a:spcBef>
              <a:spcAft>
                <a:spcPts val="0"/>
              </a:spcAft>
              <a:buNone/>
            </a:pPr>
            <a:r>
              <a:rPr lang="en-US" sz="1100" b="1">
                <a:solidFill>
                  <a:srgbClr val="FFFFFF"/>
                </a:solidFill>
                <a:latin typeface="Oswald"/>
                <a:ea typeface="Oswald"/>
                <a:cs typeface="Oswald"/>
                <a:sym typeface="Oswald"/>
              </a:rPr>
              <a:t>EXERCISE</a:t>
            </a:r>
            <a:endParaRPr sz="1100" b="1">
              <a:solidFill>
                <a:srgbClr val="FFFFFF"/>
              </a:solidFill>
              <a:latin typeface="Oswald"/>
              <a:ea typeface="Oswald"/>
              <a:cs typeface="Oswald"/>
              <a:sym typeface="Oswald"/>
            </a:endParaRPr>
          </a:p>
          <a:p>
            <a:pPr marL="0" lvl="0" indent="0" rtl="0">
              <a:lnSpc>
                <a:spcPct val="115000"/>
              </a:lnSpc>
              <a:spcBef>
                <a:spcPts val="0"/>
              </a:spcBef>
              <a:spcAft>
                <a:spcPts val="0"/>
              </a:spcAft>
              <a:buNone/>
            </a:pPr>
            <a:endParaRPr sz="1000">
              <a:solidFill>
                <a:srgbClr val="FFFFFF"/>
              </a:solidFill>
              <a:latin typeface="Oswald"/>
              <a:ea typeface="Oswald"/>
              <a:cs typeface="Oswald"/>
              <a:sym typeface="Oswald"/>
            </a:endParaRPr>
          </a:p>
        </p:txBody>
      </p:sp>
      <p:sp>
        <p:nvSpPr>
          <p:cNvPr id="826" name="Shape 826"/>
          <p:cNvSpPr/>
          <p:nvPr/>
        </p:nvSpPr>
        <p:spPr>
          <a:xfrm>
            <a:off x="2961475" y="2224349"/>
            <a:ext cx="9174600" cy="3010200"/>
          </a:xfrm>
          <a:prstGeom prst="rect">
            <a:avLst/>
          </a:prstGeom>
          <a:noFill/>
          <a:ln>
            <a:noFill/>
          </a:ln>
        </p:spPr>
        <p:txBody>
          <a:bodyPr spcFirstLastPara="1" wrap="square" lIns="50800" tIns="50800" rIns="50800" bIns="50800" anchor="ctr" anchorCtr="0">
            <a:noAutofit/>
          </a:bodyPr>
          <a:lstStyle/>
          <a:p>
            <a:pPr marL="457200" marR="0" lvl="0" indent="-342900" algn="l" rtl="0">
              <a:lnSpc>
                <a:spcPct val="100000"/>
              </a:lnSpc>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Discuss the differences between the plot of the 10-day moving average and the 10-day exponentially weighted moving average.</a:t>
            </a:r>
            <a:endParaRPr sz="1800">
              <a:solidFill>
                <a:schemeClr val="dk1"/>
              </a:solidFill>
              <a:latin typeface="Georgia"/>
              <a:ea typeface="Georgia"/>
              <a:cs typeface="Georgia"/>
              <a:sym typeface="Georgia"/>
            </a:endParaRPr>
          </a:p>
        </p:txBody>
      </p:sp>
      <p:sp>
        <p:nvSpPr>
          <p:cNvPr id="827" name="Shape 827"/>
          <p:cNvSpPr/>
          <p:nvPr/>
        </p:nvSpPr>
        <p:spPr>
          <a:xfrm>
            <a:off x="3052744" y="5792341"/>
            <a:ext cx="4170900" cy="330300"/>
          </a:xfrm>
          <a:prstGeom prst="rect">
            <a:avLst/>
          </a:prstGeom>
          <a:noFill/>
          <a:ln>
            <a:noFill/>
          </a:ln>
        </p:spPr>
        <p:txBody>
          <a:bodyPr spcFirstLastPara="1" wrap="square" lIns="50800" tIns="50800" rIns="50800" bIns="50800" anchor="ctr" anchorCtr="0">
            <a:noAutofit/>
          </a:bodyPr>
          <a:lstStyle/>
          <a:p>
            <a:pPr marL="0" marR="0" lvl="0" indent="0" algn="l" rtl="0">
              <a:spcBef>
                <a:spcPts val="0"/>
              </a:spcBef>
              <a:spcAft>
                <a:spcPts val="0"/>
              </a:spcAft>
              <a:buNone/>
            </a:pPr>
            <a:r>
              <a:rPr lang="en-US" sz="1800">
                <a:latin typeface="Georgia"/>
                <a:ea typeface="Georgia"/>
                <a:cs typeface="Georgia"/>
                <a:sym typeface="Georgia"/>
              </a:rPr>
              <a:t>Discussion</a:t>
            </a:r>
            <a:endParaRPr>
              <a:latin typeface="Georgia"/>
              <a:ea typeface="Georgia"/>
              <a:cs typeface="Georgia"/>
              <a:sym typeface="Georgia"/>
            </a:endParaRPr>
          </a:p>
        </p:txBody>
      </p:sp>
      <p:sp>
        <p:nvSpPr>
          <p:cNvPr id="828" name="Shape 828"/>
          <p:cNvSpPr/>
          <p:nvPr/>
        </p:nvSpPr>
        <p:spPr>
          <a:xfrm>
            <a:off x="2989800" y="5399657"/>
            <a:ext cx="3733800" cy="254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829" name="Shape 829"/>
          <p:cNvSpPr/>
          <p:nvPr/>
        </p:nvSpPr>
        <p:spPr>
          <a:xfrm>
            <a:off x="2989800" y="1776150"/>
            <a:ext cx="9576300" cy="254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a:latin typeface="Oswald"/>
                <a:ea typeface="Oswald"/>
                <a:cs typeface="Oswald"/>
                <a:sym typeface="Oswald"/>
              </a:rPr>
              <a:t>ANSWER THE FOLLOWING QUESTIONS</a:t>
            </a:r>
            <a:endParaRPr>
              <a:latin typeface="Oswald"/>
              <a:ea typeface="Oswald"/>
              <a:cs typeface="Oswald"/>
              <a:sym typeface="Oswald"/>
            </a:endParaRPr>
          </a:p>
        </p:txBody>
      </p:sp>
      <p:cxnSp>
        <p:nvCxnSpPr>
          <p:cNvPr id="830" name="Shape 830"/>
          <p:cNvCxnSpPr/>
          <p:nvPr/>
        </p:nvCxnSpPr>
        <p:spPr>
          <a:xfrm rot="10800000">
            <a:off x="2497950" y="1755450"/>
            <a:ext cx="0" cy="4661100"/>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Shape 835"/>
          <p:cNvSpPr txBox="1">
            <a:spLocks noGrp="1"/>
          </p:cNvSpPr>
          <p:nvPr>
            <p:ph type="body" idx="1"/>
          </p:nvPr>
        </p:nvSpPr>
        <p:spPr>
          <a:xfrm>
            <a:off x="635006" y="13012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Pandas </a:t>
            </a:r>
            <a:r>
              <a:rPr lang="en-US" sz="2400">
                <a:latin typeface="Consolas"/>
                <a:ea typeface="Consolas"/>
                <a:cs typeface="Consolas"/>
                <a:sym typeface="Consolas"/>
              </a:rPr>
              <a:t>rolling_mean</a:t>
            </a:r>
            <a:r>
              <a:rPr lang="en-US" sz="2800">
                <a:latin typeface="Georgia"/>
                <a:ea typeface="Georgia"/>
                <a:cs typeface="Georgia"/>
                <a:sym typeface="Georgia"/>
              </a:rPr>
              <a:t> and </a:t>
            </a:r>
            <a:r>
              <a:rPr lang="en-US" sz="2400">
                <a:latin typeface="Consolas"/>
                <a:ea typeface="Consolas"/>
                <a:cs typeface="Consolas"/>
                <a:sym typeface="Consolas"/>
              </a:rPr>
              <a:t>rolling_median</a:t>
            </a:r>
            <a:r>
              <a:rPr lang="en-US" sz="2800">
                <a:latin typeface="Georgia"/>
                <a:ea typeface="Georgia"/>
                <a:cs typeface="Georgia"/>
                <a:sym typeface="Georgia"/>
              </a:rPr>
              <a:t> are only two examples of Pandas window function capabilities.</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Window functions operate on a set of N consecutive rows (a window) and produce output.</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In addition, there are </a:t>
            </a:r>
            <a:r>
              <a:rPr lang="en-US" sz="2400">
                <a:latin typeface="Consolas"/>
                <a:ea typeface="Consolas"/>
                <a:cs typeface="Consolas"/>
                <a:sym typeface="Consolas"/>
              </a:rPr>
              <a:t>rolling_sum</a:t>
            </a:r>
            <a:r>
              <a:rPr lang="en-US" sz="2800">
                <a:latin typeface="Georgia"/>
                <a:ea typeface="Georgia"/>
                <a:cs typeface="Georgia"/>
                <a:sym typeface="Georgia"/>
              </a:rPr>
              <a:t>, </a:t>
            </a:r>
            <a:r>
              <a:rPr lang="en-US" sz="2400">
                <a:latin typeface="Consolas"/>
                <a:ea typeface="Consolas"/>
                <a:cs typeface="Consolas"/>
                <a:sym typeface="Consolas"/>
              </a:rPr>
              <a:t>rolling_min</a:t>
            </a:r>
            <a:r>
              <a:rPr lang="en-US" sz="2800">
                <a:latin typeface="Georgia"/>
                <a:ea typeface="Georgia"/>
                <a:cs typeface="Georgia"/>
                <a:sym typeface="Georgia"/>
              </a:rPr>
              <a:t>, </a:t>
            </a:r>
            <a:r>
              <a:rPr lang="en-US" sz="2400">
                <a:latin typeface="Consolas"/>
                <a:ea typeface="Consolas"/>
                <a:cs typeface="Consolas"/>
                <a:sym typeface="Consolas"/>
              </a:rPr>
              <a:t>rolling_max</a:t>
            </a:r>
            <a:r>
              <a:rPr lang="en-US" sz="2800">
                <a:latin typeface="Georgia"/>
                <a:ea typeface="Georgia"/>
                <a:cs typeface="Georgia"/>
                <a:sym typeface="Georgia"/>
              </a:rPr>
              <a:t>, and many more.</a:t>
            </a:r>
            <a:endParaRPr sz="2800">
              <a:latin typeface="Georgia"/>
              <a:ea typeface="Georgia"/>
              <a:cs typeface="Georgia"/>
              <a:sym typeface="Georgia"/>
            </a:endParaRPr>
          </a:p>
        </p:txBody>
      </p:sp>
      <p:sp>
        <p:nvSpPr>
          <p:cNvPr id="836" name="Shape 836"/>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PANDAS WINDOW FUNCTIONS</a:t>
            </a:r>
            <a:endParaRPr>
              <a:latin typeface="Oswald"/>
              <a:ea typeface="Oswald"/>
              <a:cs typeface="Oswald"/>
              <a:sym typeface="Oswald"/>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Shape 841"/>
          <p:cNvSpPr txBox="1">
            <a:spLocks noGrp="1"/>
          </p:cNvSpPr>
          <p:nvPr>
            <p:ph type="body" idx="1"/>
          </p:nvPr>
        </p:nvSpPr>
        <p:spPr>
          <a:xfrm>
            <a:off x="635006" y="13012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Another common window function is </a:t>
            </a:r>
            <a:r>
              <a:rPr lang="en-US" sz="2400">
                <a:latin typeface="Consolas"/>
                <a:ea typeface="Consolas"/>
                <a:cs typeface="Consolas"/>
                <a:sym typeface="Consolas"/>
              </a:rPr>
              <a:t>diff</a:t>
            </a:r>
            <a:r>
              <a:rPr lang="en-US" sz="2800">
                <a:latin typeface="Georgia"/>
                <a:ea typeface="Georgia"/>
                <a:cs typeface="Georgia"/>
                <a:sym typeface="Georgia"/>
              </a:rPr>
              <a:t>, which takes the difference over time.  </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400">
                <a:latin typeface="Consolas"/>
                <a:ea typeface="Consolas"/>
                <a:cs typeface="Consolas"/>
                <a:sym typeface="Consolas"/>
              </a:rPr>
              <a:t>pd.diff</a:t>
            </a:r>
            <a:r>
              <a:rPr lang="en-US" sz="2800">
                <a:latin typeface="Georgia"/>
                <a:ea typeface="Georgia"/>
                <a:cs typeface="Georgia"/>
                <a:sym typeface="Georgia"/>
              </a:rPr>
              <a:t> takes one argument, </a:t>
            </a:r>
            <a:r>
              <a:rPr lang="en-US" sz="2400">
                <a:latin typeface="Consolas"/>
                <a:ea typeface="Consolas"/>
                <a:cs typeface="Consolas"/>
                <a:sym typeface="Consolas"/>
              </a:rPr>
              <a:t>periods</a:t>
            </a:r>
            <a:r>
              <a:rPr lang="en-US" sz="2800">
                <a:latin typeface="Georgia"/>
                <a:ea typeface="Georgia"/>
                <a:cs typeface="Georgia"/>
                <a:sym typeface="Georgia"/>
              </a:rPr>
              <a:t>, which is how many rows prior to use for the difference.</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For example, if we want to compute the difference in sales, day by day:</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0" lvl="0" indent="0" algn="ctr" rtl="0">
              <a:lnSpc>
                <a:spcPct val="100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].diff(</a:t>
            </a:r>
            <a:r>
              <a:rPr lang="en-US" sz="2400">
                <a:solidFill>
                  <a:srgbClr val="ED6A43"/>
                </a:solidFill>
                <a:highlight>
                  <a:srgbClr val="F7F7F7"/>
                </a:highlight>
                <a:latin typeface="Consolas"/>
                <a:ea typeface="Consolas"/>
                <a:cs typeface="Consolas"/>
                <a:sym typeface="Consolas"/>
              </a:rPr>
              <a:t>periods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endParaRPr sz="24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p:txBody>
      </p:sp>
      <p:sp>
        <p:nvSpPr>
          <p:cNvPr id="842" name="Shape 842"/>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PANDAS WINDOW FUNCTIONS</a:t>
            </a:r>
            <a:endParaRPr>
              <a:latin typeface="Oswald"/>
              <a:ea typeface="Oswald"/>
              <a:cs typeface="Oswald"/>
              <a:sym typeface="Oswald"/>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Shape 847"/>
          <p:cNvSpPr txBox="1">
            <a:spLocks noGrp="1"/>
          </p:cNvSpPr>
          <p:nvPr>
            <p:ph type="body" idx="1"/>
          </p:nvPr>
        </p:nvSpPr>
        <p:spPr>
          <a:xfrm>
            <a:off x="635006" y="13012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However, if we wanted to compare the same day in the prior week, we could set </a:t>
            </a:r>
            <a:r>
              <a:rPr lang="en-US" sz="2400">
                <a:latin typeface="Consolas"/>
                <a:ea typeface="Consolas"/>
                <a:cs typeface="Consolas"/>
                <a:sym typeface="Consolas"/>
              </a:rPr>
              <a:t>periods=7</a:t>
            </a:r>
            <a:r>
              <a:rPr lang="en-US" sz="2800">
                <a:latin typeface="Georgia"/>
                <a:ea typeface="Georgia"/>
                <a:cs typeface="Georgia"/>
                <a:sym typeface="Georgia"/>
              </a:rPr>
              <a:t>.</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0" lvl="0" indent="0" algn="ctr" rtl="0">
              <a:lnSpc>
                <a:spcPct val="100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].diff(</a:t>
            </a:r>
            <a:r>
              <a:rPr lang="en-US" sz="2400">
                <a:solidFill>
                  <a:srgbClr val="ED6A43"/>
                </a:solidFill>
                <a:highlight>
                  <a:srgbClr val="F7F7F7"/>
                </a:highlight>
                <a:latin typeface="Consolas"/>
                <a:ea typeface="Consolas"/>
                <a:cs typeface="Consolas"/>
                <a:sym typeface="Consolas"/>
              </a:rPr>
              <a:t>periods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7</a:t>
            </a:r>
            <a:r>
              <a:rPr lang="en-US" sz="2400">
                <a:solidFill>
                  <a:srgbClr val="333333"/>
                </a:solidFill>
                <a:highlight>
                  <a:srgbClr val="F7F7F7"/>
                </a:highlight>
                <a:latin typeface="Consolas"/>
                <a:ea typeface="Consolas"/>
                <a:cs typeface="Consolas"/>
                <a:sym typeface="Consolas"/>
              </a:rPr>
              <a:t>)</a:t>
            </a:r>
            <a:endParaRPr sz="24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lvl="0" indent="-25654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This would compute the difference in sales, from every day to the same day in the previous week.  </a:t>
            </a:r>
            <a:endParaRPr sz="2800">
              <a:latin typeface="Georgia"/>
              <a:ea typeface="Georgia"/>
              <a:cs typeface="Georgia"/>
              <a:sym typeface="Georgia"/>
            </a:endParaRPr>
          </a:p>
        </p:txBody>
      </p:sp>
      <p:sp>
        <p:nvSpPr>
          <p:cNvPr id="848" name="Shape 848"/>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PANDAS WINDOW FUNCTIONS</a:t>
            </a:r>
            <a:endParaRPr>
              <a:latin typeface="Oswald"/>
              <a:ea typeface="Oswald"/>
              <a:cs typeface="Oswald"/>
              <a:sym typeface="Oswald"/>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pic>
        <p:nvPicPr>
          <p:cNvPr id="853" name="Shape 853"/>
          <p:cNvPicPr preferRelativeResize="0"/>
          <p:nvPr/>
        </p:nvPicPr>
        <p:blipFill>
          <a:blip r:embed="rId3">
            <a:alphaModFix/>
          </a:blip>
          <a:stretch>
            <a:fillRect/>
          </a:stretch>
        </p:blipFill>
        <p:spPr>
          <a:xfrm>
            <a:off x="5689700" y="1490125"/>
            <a:ext cx="6680100" cy="5204671"/>
          </a:xfrm>
          <a:prstGeom prst="rect">
            <a:avLst/>
          </a:prstGeom>
          <a:noFill/>
          <a:ln>
            <a:noFill/>
          </a:ln>
        </p:spPr>
      </p:pic>
      <p:sp>
        <p:nvSpPr>
          <p:cNvPr id="854" name="Shape 854"/>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WHAT IS TIME SERIES DATA?</a:t>
            </a:r>
            <a:endParaRPr>
              <a:latin typeface="Oswald"/>
              <a:ea typeface="Oswald"/>
              <a:cs typeface="Oswald"/>
              <a:sym typeface="Oswald"/>
            </a:endParaRPr>
          </a:p>
        </p:txBody>
      </p:sp>
      <p:sp>
        <p:nvSpPr>
          <p:cNvPr id="855" name="Shape 855"/>
          <p:cNvSpPr txBox="1">
            <a:spLocks noGrp="1"/>
          </p:cNvSpPr>
          <p:nvPr>
            <p:ph type="body" idx="1"/>
          </p:nvPr>
        </p:nvSpPr>
        <p:spPr>
          <a:xfrm>
            <a:off x="635000" y="1292775"/>
            <a:ext cx="4900500" cy="58263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ts val="2800"/>
              <a:buFont typeface="Georgia"/>
              <a:buChar char="‣"/>
            </a:pPr>
            <a:r>
              <a:rPr lang="en-US" sz="2800">
                <a:solidFill>
                  <a:schemeClr val="dk1"/>
                </a:solidFill>
                <a:latin typeface="Georgia"/>
                <a:ea typeface="Georgia"/>
                <a:cs typeface="Georgia"/>
                <a:sym typeface="Georgia"/>
              </a:rPr>
              <a:t>Difference functions allow us to identify seasonal changes as we see repeated up or down swings.</a:t>
            </a:r>
            <a:endParaRPr sz="2800">
              <a:solidFill>
                <a:schemeClr val="dk1"/>
              </a:solidFill>
              <a:latin typeface="Georgia"/>
              <a:ea typeface="Georgia"/>
              <a:cs typeface="Georgia"/>
              <a:sym typeface="Georgia"/>
            </a:endParaRPr>
          </a:p>
          <a:p>
            <a:pPr marL="0" marR="0" lvl="0" indent="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ts val="2800"/>
              <a:buFont typeface="Georgia"/>
              <a:buChar char="‣"/>
            </a:pPr>
            <a:r>
              <a:rPr lang="en-US" sz="2800">
                <a:latin typeface="Georgia"/>
                <a:ea typeface="Georgia"/>
                <a:cs typeface="Georgia"/>
                <a:sym typeface="Georgia"/>
              </a:rPr>
              <a:t>This plot of the month to month change (</a:t>
            </a:r>
            <a:r>
              <a:rPr lang="en-US" sz="2400">
                <a:latin typeface="Consolas"/>
                <a:ea typeface="Consolas"/>
                <a:cs typeface="Consolas"/>
                <a:sym typeface="Consolas"/>
              </a:rPr>
              <a:t>diff</a:t>
            </a:r>
            <a:r>
              <a:rPr lang="en-US" sz="2800">
                <a:latin typeface="Georgia"/>
                <a:ea typeface="Georgia"/>
                <a:cs typeface="Georgia"/>
                <a:sym typeface="Georgia"/>
              </a:rPr>
              <a:t>) in retail jobs helps identify the seasonal component of the number of retail jobs.</a:t>
            </a:r>
            <a:endParaRPr sz="2800">
              <a:latin typeface="Georgia"/>
              <a:ea typeface="Georgia"/>
              <a:cs typeface="Georgia"/>
              <a:sym typeface="Georgia"/>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Shape 860"/>
          <p:cNvSpPr txBox="1">
            <a:spLocks noGrp="1"/>
          </p:cNvSpPr>
          <p:nvPr>
            <p:ph type="body" idx="1"/>
          </p:nvPr>
        </p:nvSpPr>
        <p:spPr>
          <a:xfrm>
            <a:off x="635006" y="13012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In addition to the set of “rolling” functions, Pandas also provides a similar set of “expanding” functions.</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Instead of using a window of N values, “expanding” functions use all values up until that time. </a:t>
            </a:r>
            <a:endParaRPr sz="2800">
              <a:latin typeface="Georgia"/>
              <a:ea typeface="Georgia"/>
              <a:cs typeface="Georgia"/>
              <a:sym typeface="Georgia"/>
            </a:endParaRPr>
          </a:p>
        </p:txBody>
      </p:sp>
      <p:sp>
        <p:nvSpPr>
          <p:cNvPr id="861" name="Shape 861"/>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PANDAS EXPANDING FUNCTIONS</a:t>
            </a:r>
            <a:endParaRPr>
              <a:latin typeface="Oswald"/>
              <a:ea typeface="Oswald"/>
              <a:cs typeface="Oswald"/>
              <a:sym typeface="Oswald"/>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Shape 866"/>
          <p:cNvSpPr txBox="1">
            <a:spLocks noGrp="1"/>
          </p:cNvSpPr>
          <p:nvPr>
            <p:ph type="body" idx="1"/>
          </p:nvPr>
        </p:nvSpPr>
        <p:spPr>
          <a:xfrm>
            <a:off x="635006" y="13012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We can compute the average sales from the first date </a:t>
            </a:r>
            <a:r>
              <a:rPr lang="en-US" sz="2800" i="1">
                <a:latin typeface="Georgia"/>
                <a:ea typeface="Georgia"/>
                <a:cs typeface="Georgia"/>
                <a:sym typeface="Georgia"/>
              </a:rPr>
              <a:t>until</a:t>
            </a:r>
            <a:r>
              <a:rPr lang="en-US" sz="2800">
                <a:latin typeface="Georgia"/>
                <a:ea typeface="Georgia"/>
                <a:cs typeface="Georgia"/>
                <a:sym typeface="Georgia"/>
              </a:rPr>
              <a:t> the date specified.</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0" lvl="0" indent="0" algn="ctr" rtl="0">
              <a:lnSpc>
                <a:spcPct val="100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pd.expanding_mean(data[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a:t>
            </a:r>
            <a:endParaRPr sz="2400">
              <a:latin typeface="Georgia"/>
              <a:ea typeface="Georgia"/>
              <a:cs typeface="Georgia"/>
              <a:sym typeface="Georgia"/>
            </a:endParaRPr>
          </a:p>
          <a:p>
            <a:pPr marL="0" marR="0" lvl="0" indent="0" algn="l" rtl="0">
              <a:spcBef>
                <a:spcPts val="120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We can also compute the sum of average sales per store up until that date.</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0" lvl="0" indent="0" algn="ctr" rtl="0">
              <a:lnSpc>
                <a:spcPct val="100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pd.expanding_sum(data[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a:t>
            </a:r>
            <a:endParaRPr sz="2400">
              <a:latin typeface="Georgia"/>
              <a:ea typeface="Georgia"/>
              <a:cs typeface="Georgia"/>
              <a:sym typeface="Georgia"/>
            </a:endParaRPr>
          </a:p>
          <a:p>
            <a:pPr marL="0" marR="0" lvl="0" indent="0" algn="l" rtl="0">
              <a:spcBef>
                <a:spcPts val="1200"/>
              </a:spcBef>
              <a:spcAft>
                <a:spcPts val="0"/>
              </a:spcAft>
              <a:buNone/>
            </a:pPr>
            <a:r>
              <a:rPr lang="en-US" sz="2800">
                <a:latin typeface="Georgia"/>
                <a:ea typeface="Georgia"/>
                <a:cs typeface="Georgia"/>
                <a:sym typeface="Georgia"/>
              </a:rPr>
              <a:t> </a:t>
            </a:r>
            <a:endParaRPr sz="2800">
              <a:latin typeface="Georgia"/>
              <a:ea typeface="Georgia"/>
              <a:cs typeface="Georgia"/>
              <a:sym typeface="Georgia"/>
            </a:endParaRPr>
          </a:p>
        </p:txBody>
      </p:sp>
      <p:sp>
        <p:nvSpPr>
          <p:cNvPr id="867" name="Shape 867"/>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PANDAS EXPANDING FUNCTIONS</a:t>
            </a:r>
            <a:endParaRPr>
              <a:latin typeface="Oswald"/>
              <a:ea typeface="Oswald"/>
              <a:cs typeface="Oswald"/>
              <a:sym typeface="Oswald"/>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Shape 872"/>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INDEPENDENT PRACTICE</a:t>
            </a:r>
            <a:endParaRPr>
              <a:latin typeface="Oswald"/>
              <a:ea typeface="Oswald"/>
              <a:cs typeface="Oswald"/>
              <a:sym typeface="Oswald"/>
            </a:endParaRPr>
          </a:p>
        </p:txBody>
      </p:sp>
      <p:sp>
        <p:nvSpPr>
          <p:cNvPr id="873" name="Shape 873"/>
          <p:cNvSpPr/>
          <p:nvPr/>
        </p:nvSpPr>
        <p:spPr>
          <a:xfrm>
            <a:off x="635000" y="1473200"/>
            <a:ext cx="11734800" cy="2806800"/>
          </a:xfrm>
          <a:prstGeom prst="rect">
            <a:avLst/>
          </a:prstGeom>
          <a:noFill/>
          <a:ln>
            <a:noFill/>
          </a:ln>
        </p:spPr>
        <p:txBody>
          <a:bodyPr spcFirstLastPara="1" wrap="square" lIns="0" tIns="0" rIns="0" bIns="0" anchor="t" anchorCtr="0">
            <a:noAutofit/>
          </a:bodyPr>
          <a:lstStyle/>
          <a:p>
            <a:pPr marL="0" lvl="0" indent="0" rtl="0">
              <a:lnSpc>
                <a:spcPct val="88333"/>
              </a:lnSpc>
              <a:spcBef>
                <a:spcPts val="0"/>
              </a:spcBef>
              <a:spcAft>
                <a:spcPts val="0"/>
              </a:spcAft>
              <a:buNone/>
            </a:pPr>
            <a:endParaRPr>
              <a:latin typeface="Oswald"/>
              <a:ea typeface="Oswald"/>
              <a:cs typeface="Oswald"/>
              <a:sym typeface="Oswald"/>
            </a:endParaRPr>
          </a:p>
          <a:p>
            <a:pPr marL="0" marR="0" lvl="0" indent="0" algn="l" rtl="0">
              <a:lnSpc>
                <a:spcPct val="88333"/>
              </a:lnSpc>
              <a:spcBef>
                <a:spcPts val="0"/>
              </a:spcBef>
              <a:spcAft>
                <a:spcPts val="0"/>
              </a:spcAft>
              <a:buNone/>
            </a:pPr>
            <a:r>
              <a:rPr lang="en-US" sz="9600" b="1">
                <a:solidFill>
                  <a:srgbClr val="FFFFFF"/>
                </a:solidFill>
                <a:latin typeface="Oswald"/>
                <a:ea typeface="Oswald"/>
                <a:cs typeface="Oswald"/>
                <a:sym typeface="Oswald"/>
              </a:rPr>
              <a:t>TIME SERIES EXERCISES</a:t>
            </a:r>
            <a:endParaRPr sz="9600">
              <a:latin typeface="Oswald"/>
              <a:ea typeface="Oswald"/>
              <a:cs typeface="Oswald"/>
              <a:sym typeface="Oswald"/>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pic>
        <p:nvPicPr>
          <p:cNvPr id="878" name="Shape 878"/>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79" name="Shape 879"/>
          <p:cNvSpPr txBox="1"/>
          <p:nvPr/>
        </p:nvSpPr>
        <p:spPr>
          <a:xfrm>
            <a:off x="726300" y="2195300"/>
            <a:ext cx="2759700" cy="3039300"/>
          </a:xfrm>
          <a:prstGeom prst="rect">
            <a:avLst/>
          </a:prstGeom>
          <a:noFill/>
          <a:ln>
            <a:noFill/>
          </a:ln>
        </p:spPr>
        <p:txBody>
          <a:bodyPr spcFirstLastPara="1" wrap="square" lIns="91425" tIns="91425" rIns="91425" bIns="91425" anchor="ctr" anchorCtr="0">
            <a:noAutofit/>
          </a:bodyPr>
          <a:lstStyle/>
          <a:p>
            <a:pPr marL="0" lvl="0" indent="457200" rtl="0">
              <a:lnSpc>
                <a:spcPct val="120000"/>
              </a:lnSpc>
              <a:spcBef>
                <a:spcPts val="0"/>
              </a:spcBef>
              <a:spcAft>
                <a:spcPts val="0"/>
              </a:spcAft>
              <a:buNone/>
            </a:pPr>
            <a:r>
              <a:rPr lang="en-US" sz="1100" b="1">
                <a:solidFill>
                  <a:srgbClr val="FFFFFF"/>
                </a:solidFill>
                <a:latin typeface="Oswald"/>
                <a:ea typeface="Oswald"/>
                <a:cs typeface="Oswald"/>
                <a:sym typeface="Oswald"/>
              </a:rPr>
              <a:t>EXERCISE</a:t>
            </a:r>
            <a:endParaRPr sz="1100" b="1">
              <a:solidFill>
                <a:srgbClr val="FFFFFF"/>
              </a:solidFill>
              <a:latin typeface="Oswald"/>
              <a:ea typeface="Oswald"/>
              <a:cs typeface="Oswald"/>
              <a:sym typeface="Oswald"/>
            </a:endParaRPr>
          </a:p>
          <a:p>
            <a:pPr marL="0" lvl="0" indent="0" rtl="0">
              <a:lnSpc>
                <a:spcPct val="115000"/>
              </a:lnSpc>
              <a:spcBef>
                <a:spcPts val="0"/>
              </a:spcBef>
              <a:spcAft>
                <a:spcPts val="0"/>
              </a:spcAft>
              <a:buNone/>
            </a:pPr>
            <a:endParaRPr sz="1000">
              <a:solidFill>
                <a:srgbClr val="FFFFFF"/>
              </a:solidFill>
              <a:latin typeface="Oswald"/>
              <a:ea typeface="Oswald"/>
              <a:cs typeface="Oswald"/>
              <a:sym typeface="Oswald"/>
            </a:endParaRPr>
          </a:p>
        </p:txBody>
      </p:sp>
      <p:sp>
        <p:nvSpPr>
          <p:cNvPr id="880" name="Shape 880"/>
          <p:cNvSpPr/>
          <p:nvPr/>
        </p:nvSpPr>
        <p:spPr>
          <a:xfrm>
            <a:off x="2961475" y="2224348"/>
            <a:ext cx="7559400" cy="3039300"/>
          </a:xfrm>
          <a:prstGeom prst="rect">
            <a:avLst/>
          </a:prstGeom>
          <a:noFill/>
          <a:ln>
            <a:noFill/>
          </a:ln>
        </p:spPr>
        <p:txBody>
          <a:bodyPr spcFirstLastPara="1" wrap="square" lIns="50800" tIns="50800" rIns="50800" bIns="50800" anchor="ctr" anchorCtr="0">
            <a:noAutofit/>
          </a:bodyPr>
          <a:lstStyle/>
          <a:p>
            <a:pPr marL="457200" lvl="0" indent="-342900" rtl="0">
              <a:spcBef>
                <a:spcPts val="0"/>
              </a:spcBef>
              <a:spcAft>
                <a:spcPts val="0"/>
              </a:spcAft>
              <a:buClr>
                <a:schemeClr val="dk1"/>
              </a:buClr>
              <a:buSzPts val="1800"/>
              <a:buFont typeface="Georgia"/>
              <a:buAutoNum type="arabicPeriod"/>
            </a:pPr>
            <a:r>
              <a:rPr lang="en-US" sz="1800">
                <a:latin typeface="Georgia"/>
                <a:ea typeface="Georgia"/>
                <a:cs typeface="Georgia"/>
                <a:sym typeface="Georgia"/>
              </a:rPr>
              <a:t>P</a:t>
            </a:r>
            <a:r>
              <a:rPr lang="en-US" sz="1800">
                <a:solidFill>
                  <a:srgbClr val="333333"/>
                </a:solidFill>
                <a:highlight>
                  <a:srgbClr val="FFFFFF"/>
                </a:highlight>
                <a:latin typeface="Georgia"/>
                <a:ea typeface="Georgia"/>
                <a:cs typeface="Georgia"/>
                <a:sym typeface="Georgia"/>
              </a:rPr>
              <a:t>lot the distribution of sales by month and compare the effect of promotion</a:t>
            </a:r>
            <a:r>
              <a:rPr lang="en-US" sz="1800">
                <a:latin typeface="Georgia"/>
                <a:ea typeface="Georgia"/>
                <a:cs typeface="Georgia"/>
                <a:sym typeface="Georgia"/>
              </a:rPr>
              <a:t>s.</a:t>
            </a:r>
            <a:endParaRPr sz="1800">
              <a:latin typeface="Georgia"/>
              <a:ea typeface="Georgia"/>
              <a:cs typeface="Georgia"/>
              <a:sym typeface="Georgia"/>
            </a:endParaRPr>
          </a:p>
          <a:p>
            <a:pPr marL="457200" lvl="0" indent="-342900" rtl="0">
              <a:spcBef>
                <a:spcPts val="0"/>
              </a:spcBef>
              <a:spcAft>
                <a:spcPts val="0"/>
              </a:spcAft>
              <a:buSzPts val="1800"/>
              <a:buFont typeface="Georgia"/>
              <a:buAutoNum type="arabicPeriod"/>
            </a:pPr>
            <a:r>
              <a:rPr lang="en-US" sz="1800">
                <a:latin typeface="Georgia"/>
                <a:ea typeface="Georgia"/>
                <a:cs typeface="Georgia"/>
                <a:sym typeface="Georgia"/>
              </a:rPr>
              <a:t>A</a:t>
            </a:r>
            <a:r>
              <a:rPr lang="en-US" sz="1800">
                <a:solidFill>
                  <a:srgbClr val="333333"/>
                </a:solidFill>
                <a:highlight>
                  <a:srgbClr val="FFFFFF"/>
                </a:highlight>
                <a:latin typeface="Georgia"/>
                <a:ea typeface="Georgia"/>
                <a:cs typeface="Georgia"/>
                <a:sym typeface="Georgia"/>
              </a:rPr>
              <a:t>re sales more correlated with the prior date, a similar date last year, or a similar date last month</a:t>
            </a:r>
            <a:r>
              <a:rPr lang="en-US" sz="1800">
                <a:latin typeface="Georgia"/>
                <a:ea typeface="Georgia"/>
                <a:cs typeface="Georgia"/>
                <a:sym typeface="Georgia"/>
              </a:rPr>
              <a:t>?</a:t>
            </a:r>
            <a:endParaRPr sz="1800">
              <a:latin typeface="Georgia"/>
              <a:ea typeface="Georgia"/>
              <a:cs typeface="Georgia"/>
              <a:sym typeface="Georgia"/>
            </a:endParaRPr>
          </a:p>
          <a:p>
            <a:pPr marL="457200" lvl="0" indent="-342900" rtl="0">
              <a:spcBef>
                <a:spcPts val="0"/>
              </a:spcBef>
              <a:spcAft>
                <a:spcPts val="0"/>
              </a:spcAft>
              <a:buSzPts val="1800"/>
              <a:buFont typeface="Georgia"/>
              <a:buAutoNum type="arabicPeriod"/>
            </a:pPr>
            <a:r>
              <a:rPr lang="en-US" sz="1800">
                <a:latin typeface="Georgia"/>
                <a:ea typeface="Georgia"/>
                <a:cs typeface="Georgia"/>
                <a:sym typeface="Georgia"/>
              </a:rPr>
              <a:t>P</a:t>
            </a:r>
            <a:r>
              <a:rPr lang="en-US" sz="1800">
                <a:solidFill>
                  <a:srgbClr val="333333"/>
                </a:solidFill>
                <a:highlight>
                  <a:srgbClr val="FFFFFF"/>
                </a:highlight>
                <a:latin typeface="Georgia"/>
                <a:ea typeface="Georgia"/>
                <a:cs typeface="Georgia"/>
                <a:sym typeface="Georgia"/>
              </a:rPr>
              <a:t>lot the 15 day rolling mean of customers in the store</a:t>
            </a:r>
            <a:r>
              <a:rPr lang="en-US" sz="1800">
                <a:latin typeface="Georgia"/>
                <a:ea typeface="Georgia"/>
                <a:cs typeface="Georgia"/>
                <a:sym typeface="Georgia"/>
              </a:rPr>
              <a:t>s.</a:t>
            </a:r>
            <a:endParaRPr sz="1800">
              <a:latin typeface="Georgia"/>
              <a:ea typeface="Georgia"/>
              <a:cs typeface="Georgia"/>
              <a:sym typeface="Georgia"/>
            </a:endParaRPr>
          </a:p>
          <a:p>
            <a:pPr marL="457200" lvl="0" indent="-342900" rtl="0">
              <a:spcBef>
                <a:spcPts val="0"/>
              </a:spcBef>
              <a:spcAft>
                <a:spcPts val="0"/>
              </a:spcAft>
              <a:buSzPts val="1800"/>
              <a:buFont typeface="Georgia"/>
              <a:buAutoNum type="arabicPeriod"/>
            </a:pPr>
            <a:r>
              <a:rPr lang="en-US" sz="1800">
                <a:latin typeface="Georgia"/>
                <a:ea typeface="Georgia"/>
                <a:cs typeface="Georgia"/>
                <a:sym typeface="Georgia"/>
              </a:rPr>
              <a:t>I</a:t>
            </a:r>
            <a:r>
              <a:rPr lang="en-US" sz="1800">
                <a:solidFill>
                  <a:srgbClr val="333333"/>
                </a:solidFill>
                <a:highlight>
                  <a:srgbClr val="FFFFFF"/>
                </a:highlight>
                <a:latin typeface="Georgia"/>
                <a:ea typeface="Georgia"/>
                <a:cs typeface="Georgia"/>
                <a:sym typeface="Georgia"/>
              </a:rPr>
              <a:t>dentify the date with largest drop in sales from the same date in the previous mont</a:t>
            </a:r>
            <a:r>
              <a:rPr lang="en-US" sz="1800">
                <a:latin typeface="Georgia"/>
                <a:ea typeface="Georgia"/>
                <a:cs typeface="Georgia"/>
                <a:sym typeface="Georgia"/>
              </a:rPr>
              <a:t>h.</a:t>
            </a:r>
            <a:endParaRPr sz="1800">
              <a:latin typeface="Georgia"/>
              <a:ea typeface="Georgia"/>
              <a:cs typeface="Georgia"/>
              <a:sym typeface="Georgia"/>
            </a:endParaRPr>
          </a:p>
          <a:p>
            <a:pPr marL="457200" lvl="0" indent="-342900" rtl="0">
              <a:spcBef>
                <a:spcPts val="0"/>
              </a:spcBef>
              <a:spcAft>
                <a:spcPts val="0"/>
              </a:spcAft>
              <a:buSzPts val="1800"/>
              <a:buFont typeface="Georgia"/>
              <a:buAutoNum type="arabicPeriod"/>
            </a:pPr>
            <a:r>
              <a:rPr lang="en-US" sz="1800">
                <a:latin typeface="Georgia"/>
                <a:ea typeface="Georgia"/>
                <a:cs typeface="Georgia"/>
                <a:sym typeface="Georgia"/>
              </a:rPr>
              <a:t>C</a:t>
            </a:r>
            <a:r>
              <a:rPr lang="en-US" sz="1800">
                <a:solidFill>
                  <a:srgbClr val="333333"/>
                </a:solidFill>
                <a:highlight>
                  <a:srgbClr val="FFFFFF"/>
                </a:highlight>
                <a:latin typeface="Georgia"/>
                <a:ea typeface="Georgia"/>
                <a:cs typeface="Georgia"/>
                <a:sym typeface="Georgia"/>
              </a:rPr>
              <a:t>ompute the total sales up until Dec. 201</a:t>
            </a:r>
            <a:r>
              <a:rPr lang="en-US" sz="1800">
                <a:latin typeface="Georgia"/>
                <a:ea typeface="Georgia"/>
                <a:cs typeface="Georgia"/>
                <a:sym typeface="Georgia"/>
              </a:rPr>
              <a:t>4.</a:t>
            </a:r>
            <a:endParaRPr sz="1800">
              <a:latin typeface="Georgia"/>
              <a:ea typeface="Georgia"/>
              <a:cs typeface="Georgia"/>
              <a:sym typeface="Georgia"/>
            </a:endParaRPr>
          </a:p>
          <a:p>
            <a:pPr marL="457200" lvl="0" indent="-342900" rtl="0">
              <a:spcBef>
                <a:spcPts val="0"/>
              </a:spcBef>
              <a:spcAft>
                <a:spcPts val="0"/>
              </a:spcAft>
              <a:buSzPts val="1800"/>
              <a:buFont typeface="Georgia"/>
              <a:buAutoNum type="arabicPeriod"/>
            </a:pPr>
            <a:r>
              <a:rPr lang="en-US" sz="1800">
                <a:latin typeface="Georgia"/>
                <a:ea typeface="Georgia"/>
                <a:cs typeface="Georgia"/>
                <a:sym typeface="Georgia"/>
              </a:rPr>
              <a:t>W</a:t>
            </a:r>
            <a:r>
              <a:rPr lang="en-US" sz="1800">
                <a:solidFill>
                  <a:srgbClr val="333333"/>
                </a:solidFill>
                <a:highlight>
                  <a:srgbClr val="FFFFFF"/>
                </a:highlight>
                <a:latin typeface="Georgia"/>
                <a:ea typeface="Georgia"/>
                <a:cs typeface="Georgia"/>
                <a:sym typeface="Georgia"/>
              </a:rPr>
              <a:t>hen were the largest differences between 15-day moving/rolling averages</a:t>
            </a:r>
            <a:r>
              <a:rPr lang="en-US" sz="1800">
                <a:latin typeface="Georgia"/>
                <a:ea typeface="Georgia"/>
                <a:cs typeface="Georgia"/>
                <a:sym typeface="Georgia"/>
              </a:rPr>
              <a:t>?  </a:t>
            </a:r>
            <a:r>
              <a:rPr lang="en-US" sz="1800" b="1">
                <a:latin typeface="Georgia"/>
                <a:ea typeface="Georgia"/>
                <a:cs typeface="Georgia"/>
                <a:sym typeface="Georgia"/>
              </a:rPr>
              <a:t>HINT</a:t>
            </a:r>
            <a:r>
              <a:rPr lang="en-US" sz="1800">
                <a:latin typeface="Georgia"/>
                <a:ea typeface="Georgia"/>
                <a:cs typeface="Georgia"/>
                <a:sym typeface="Georgia"/>
              </a:rPr>
              <a:t>:  Using </a:t>
            </a:r>
            <a:r>
              <a:rPr lang="en-US" sz="1800">
                <a:latin typeface="Consolas"/>
                <a:ea typeface="Consolas"/>
                <a:cs typeface="Consolas"/>
                <a:sym typeface="Consolas"/>
              </a:rPr>
              <a:t>rolling_mean</a:t>
            </a:r>
            <a:r>
              <a:rPr lang="en-US" sz="1800">
                <a:latin typeface="Georgia"/>
                <a:ea typeface="Georgia"/>
                <a:cs typeface="Georgia"/>
                <a:sym typeface="Georgia"/>
              </a:rPr>
              <a:t> and </a:t>
            </a:r>
            <a:r>
              <a:rPr lang="en-US" sz="1800">
                <a:latin typeface="Consolas"/>
                <a:ea typeface="Consolas"/>
                <a:cs typeface="Consolas"/>
                <a:sym typeface="Consolas"/>
              </a:rPr>
              <a:t>diff</a:t>
            </a:r>
            <a:endParaRPr sz="1800">
              <a:latin typeface="Consolas"/>
              <a:ea typeface="Consolas"/>
              <a:cs typeface="Consolas"/>
              <a:sym typeface="Consolas"/>
            </a:endParaRPr>
          </a:p>
        </p:txBody>
      </p:sp>
      <p:sp>
        <p:nvSpPr>
          <p:cNvPr id="881" name="Shape 881"/>
          <p:cNvSpPr/>
          <p:nvPr/>
        </p:nvSpPr>
        <p:spPr>
          <a:xfrm>
            <a:off x="3052756" y="5792350"/>
            <a:ext cx="8212500" cy="330300"/>
          </a:xfrm>
          <a:prstGeom prst="rect">
            <a:avLst/>
          </a:prstGeom>
          <a:noFill/>
          <a:ln>
            <a:noFill/>
          </a:ln>
        </p:spPr>
        <p:txBody>
          <a:bodyPr spcFirstLastPara="1" wrap="square" lIns="50800" tIns="50800" rIns="50800" bIns="50800" anchor="ctr" anchorCtr="0">
            <a:noAutofit/>
          </a:bodyPr>
          <a:lstStyle/>
          <a:p>
            <a:pPr marL="0" marR="0" lvl="0" indent="0" algn="l" rtl="0">
              <a:spcBef>
                <a:spcPts val="0"/>
              </a:spcBef>
              <a:spcAft>
                <a:spcPts val="0"/>
              </a:spcAft>
              <a:buNone/>
            </a:pPr>
            <a:r>
              <a:rPr lang="en-US" sz="1800">
                <a:latin typeface="Georgia"/>
                <a:ea typeface="Georgia"/>
                <a:cs typeface="Georgia"/>
                <a:sym typeface="Georgia"/>
              </a:rPr>
              <a:t>Plots and answers to the above questions</a:t>
            </a:r>
            <a:endParaRPr>
              <a:latin typeface="Georgia"/>
              <a:ea typeface="Georgia"/>
              <a:cs typeface="Georgia"/>
              <a:sym typeface="Georgia"/>
            </a:endParaRPr>
          </a:p>
        </p:txBody>
      </p:sp>
      <p:sp>
        <p:nvSpPr>
          <p:cNvPr id="882" name="Shape 882"/>
          <p:cNvSpPr/>
          <p:nvPr/>
        </p:nvSpPr>
        <p:spPr>
          <a:xfrm>
            <a:off x="2989800" y="5399657"/>
            <a:ext cx="3733800" cy="254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i="0" u="none" strike="noStrike" cap="non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883" name="Shape 883"/>
          <p:cNvSpPr/>
          <p:nvPr/>
        </p:nvSpPr>
        <p:spPr>
          <a:xfrm>
            <a:off x="2989800" y="1776150"/>
            <a:ext cx="8099700" cy="254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000" b="1">
                <a:latin typeface="Oswald"/>
                <a:ea typeface="Oswald"/>
                <a:cs typeface="Oswald"/>
                <a:sym typeface="Oswald"/>
              </a:rPr>
              <a:t>DIRECTIONS (35 minutes)</a:t>
            </a:r>
            <a:endParaRPr>
              <a:latin typeface="Oswald"/>
              <a:ea typeface="Oswald"/>
              <a:cs typeface="Oswald"/>
              <a:sym typeface="Oswald"/>
            </a:endParaRPr>
          </a:p>
        </p:txBody>
      </p:sp>
      <p:cxnSp>
        <p:nvCxnSpPr>
          <p:cNvPr id="884" name="Shape 884"/>
          <p:cNvCxnSpPr/>
          <p:nvPr/>
        </p:nvCxnSpPr>
        <p:spPr>
          <a:xfrm rot="10800000">
            <a:off x="2497950" y="1755450"/>
            <a:ext cx="0" cy="4661100"/>
          </a:xfrm>
          <a:prstGeom prst="straightConnector1">
            <a:avLst/>
          </a:prstGeom>
          <a:noFill/>
          <a:ln w="9525" cap="flat" cmpd="sng">
            <a:solidFill>
              <a:srgbClr val="B7B7B7"/>
            </a:solidFill>
            <a:prstDash val="solid"/>
            <a:round/>
            <a:headEnd type="none" w="lg" len="lg"/>
            <a:tailEnd type="none" w="lg" len="lg"/>
          </a:ln>
        </p:spPr>
      </p:cxnSp>
      <p:sp>
        <p:nvSpPr>
          <p:cNvPr id="885" name="Shape 885"/>
          <p:cNvSpPr/>
          <p:nvPr/>
        </p:nvSpPr>
        <p:spPr>
          <a:xfrm>
            <a:off x="635000" y="736600"/>
            <a:ext cx="117867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ACTIVITY: TIME SERIES EXERCISES</a:t>
            </a:r>
            <a:endParaRPr>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PRE-WORK REVIEW</a:t>
            </a:r>
            <a:endParaRPr>
              <a:latin typeface="Oswald"/>
              <a:ea typeface="Oswald"/>
              <a:cs typeface="Oswald"/>
              <a:sym typeface="Oswald"/>
            </a:endParaRPr>
          </a:p>
        </p:txBody>
      </p:sp>
      <p:sp>
        <p:nvSpPr>
          <p:cNvPr id="454" name="Shape 454"/>
          <p:cNvSpPr txBox="1">
            <a:spLocks noGrp="1"/>
          </p:cNvSpPr>
          <p:nvPr>
            <p:ph type="body" idx="1"/>
          </p:nvPr>
        </p:nvSpPr>
        <p:spPr>
          <a:xfrm>
            <a:off x="635006" y="958000"/>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Load data with Pandas</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Plotting data with Seaborn</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Understand correlation</a:t>
            </a:r>
            <a:endParaRPr sz="2800">
              <a:latin typeface="Georgia"/>
              <a:ea typeface="Georgia"/>
              <a:cs typeface="Georgia"/>
              <a:sym typeface="Georgia"/>
            </a:endParaRPr>
          </a:p>
          <a:p>
            <a:pPr marL="0" marR="0" lvl="0" indent="0" algn="l" rtl="0">
              <a:spcBef>
                <a:spcPts val="1000"/>
              </a:spcBef>
              <a:spcAft>
                <a:spcPts val="0"/>
              </a:spcAft>
              <a:buNone/>
            </a:pPr>
            <a:endParaRPr sz="2800">
              <a:latin typeface="Georgia"/>
              <a:ea typeface="Georgia"/>
              <a:cs typeface="Georgia"/>
              <a:sym typeface="Georgia"/>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Shape 890"/>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INDEPENDENT PRACTICE REVIEW</a:t>
            </a:r>
            <a:endParaRPr>
              <a:latin typeface="Oswald"/>
              <a:ea typeface="Oswald"/>
              <a:cs typeface="Oswald"/>
              <a:sym typeface="Oswald"/>
            </a:endParaRPr>
          </a:p>
        </p:txBody>
      </p:sp>
      <p:sp>
        <p:nvSpPr>
          <p:cNvPr id="891" name="Shape 891"/>
          <p:cNvSpPr/>
          <p:nvPr/>
        </p:nvSpPr>
        <p:spPr>
          <a:xfrm>
            <a:off x="635000" y="1473200"/>
            <a:ext cx="11734800" cy="2806800"/>
          </a:xfrm>
          <a:prstGeom prst="rect">
            <a:avLst/>
          </a:prstGeom>
          <a:noFill/>
          <a:ln>
            <a:noFill/>
          </a:ln>
        </p:spPr>
        <p:txBody>
          <a:bodyPr spcFirstLastPara="1" wrap="square" lIns="0" tIns="0" rIns="0" bIns="0" anchor="t" anchorCtr="0">
            <a:noAutofit/>
          </a:bodyPr>
          <a:lstStyle/>
          <a:p>
            <a:pPr marL="0" lvl="0" indent="0" rtl="0">
              <a:lnSpc>
                <a:spcPct val="88333"/>
              </a:lnSpc>
              <a:spcBef>
                <a:spcPts val="0"/>
              </a:spcBef>
              <a:spcAft>
                <a:spcPts val="0"/>
              </a:spcAft>
              <a:buNone/>
            </a:pPr>
            <a:endParaRPr>
              <a:latin typeface="Oswald"/>
              <a:ea typeface="Oswald"/>
              <a:cs typeface="Oswald"/>
              <a:sym typeface="Oswald"/>
            </a:endParaRPr>
          </a:p>
          <a:p>
            <a:pPr marL="0" marR="0" lvl="0" indent="0" algn="l" rtl="0">
              <a:lnSpc>
                <a:spcPct val="88333"/>
              </a:lnSpc>
              <a:spcBef>
                <a:spcPts val="0"/>
              </a:spcBef>
              <a:spcAft>
                <a:spcPts val="0"/>
              </a:spcAft>
              <a:buNone/>
            </a:pPr>
            <a:r>
              <a:rPr lang="en-US" sz="9600" b="1">
                <a:solidFill>
                  <a:srgbClr val="FFFFFF"/>
                </a:solidFill>
                <a:latin typeface="Oswald"/>
                <a:ea typeface="Oswald"/>
                <a:cs typeface="Oswald"/>
                <a:sym typeface="Oswald"/>
              </a:rPr>
              <a:t>TIME SERIES EXERCISES</a:t>
            </a:r>
            <a:endParaRPr sz="9600">
              <a:latin typeface="Oswald"/>
              <a:ea typeface="Oswald"/>
              <a:cs typeface="Oswald"/>
              <a:sym typeface="Oswald"/>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Shape 896"/>
          <p:cNvSpPr txBox="1">
            <a:spLocks noGrp="1"/>
          </p:cNvSpPr>
          <p:nvPr>
            <p:ph type="body" idx="1"/>
          </p:nvPr>
        </p:nvSpPr>
        <p:spPr>
          <a:xfrm>
            <a:off x="635006" y="13012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lvl="0" indent="-25654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P</a:t>
            </a:r>
            <a:r>
              <a:rPr lang="en-US" sz="2800">
                <a:solidFill>
                  <a:srgbClr val="333333"/>
                </a:solidFill>
                <a:highlight>
                  <a:srgbClr val="FFFFFF"/>
                </a:highlight>
                <a:latin typeface="Georgia"/>
                <a:ea typeface="Georgia"/>
                <a:cs typeface="Georgia"/>
                <a:sym typeface="Georgia"/>
              </a:rPr>
              <a:t>lot the distribution of sales by month and compare the effect of promotion</a:t>
            </a:r>
            <a:r>
              <a:rPr lang="en-US" sz="2800">
                <a:solidFill>
                  <a:schemeClr val="dk1"/>
                </a:solidFill>
                <a:latin typeface="Georgia"/>
                <a:ea typeface="Georgia"/>
                <a:cs typeface="Georgia"/>
                <a:sym typeface="Georgia"/>
              </a:rPr>
              <a:t>s.</a:t>
            </a:r>
            <a:endParaRPr sz="2800">
              <a:solidFill>
                <a:schemeClr val="dk1"/>
              </a:solidFill>
              <a:latin typeface="Georgia"/>
              <a:ea typeface="Georgia"/>
              <a:cs typeface="Georgia"/>
              <a:sym typeface="Georgia"/>
            </a:endParaRPr>
          </a:p>
          <a:p>
            <a:pPr marL="0" lvl="0" indent="0" rtl="0">
              <a:spcBef>
                <a:spcPts val="0"/>
              </a:spcBef>
              <a:spcAft>
                <a:spcPts val="0"/>
              </a:spcAft>
              <a:buNone/>
            </a:pPr>
            <a:endParaRPr sz="2800">
              <a:solidFill>
                <a:schemeClr val="dk1"/>
              </a:solidFill>
              <a:latin typeface="Georgia"/>
              <a:ea typeface="Georgia"/>
              <a:cs typeface="Georgia"/>
              <a:sym typeface="Georgia"/>
            </a:endParaRPr>
          </a:p>
          <a:p>
            <a:pPr marL="0" lvl="0" indent="0" rtl="0">
              <a:lnSpc>
                <a:spcPct val="115000"/>
              </a:lnSpc>
              <a:spcBef>
                <a:spcPts val="0"/>
              </a:spcBef>
              <a:spcAft>
                <a:spcPts val="0"/>
              </a:spcAft>
              <a:buClr>
                <a:schemeClr val="dk1"/>
              </a:buClr>
              <a:buSzPts val="1100"/>
              <a:buFont typeface="Arial"/>
              <a:buNone/>
            </a:pPr>
            <a:r>
              <a:rPr lang="en-US" sz="2400">
                <a:solidFill>
                  <a:srgbClr val="333333"/>
                </a:solidFill>
                <a:highlight>
                  <a:srgbClr val="F7F7F7"/>
                </a:highlight>
                <a:latin typeface="Consolas"/>
                <a:ea typeface="Consolas"/>
                <a:cs typeface="Consolas"/>
                <a:sym typeface="Consolas"/>
              </a:rPr>
              <a:t>sb.factorplot(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col</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hue</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'Promo'</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x</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'Month'</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y</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data</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store1_data,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kind</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'box'</a:t>
            </a: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t>
            </a:r>
            <a:endParaRPr sz="2400">
              <a:solidFill>
                <a:srgbClr val="333333"/>
              </a:solidFill>
              <a:highlight>
                <a:srgbClr val="F7F7F7"/>
              </a:highlight>
              <a:latin typeface="Consolas"/>
              <a:ea typeface="Consolas"/>
              <a:cs typeface="Consolas"/>
              <a:sym typeface="Consolas"/>
            </a:endParaRPr>
          </a:p>
          <a:p>
            <a:pPr marL="0" lvl="0" indent="0" rtl="0">
              <a:spcBef>
                <a:spcPts val="0"/>
              </a:spcBef>
              <a:spcAft>
                <a:spcPts val="0"/>
              </a:spcAft>
              <a:buNone/>
            </a:pPr>
            <a:endParaRPr sz="2800">
              <a:solidFill>
                <a:schemeClr val="dk1"/>
              </a:solidFill>
              <a:latin typeface="Georgia"/>
              <a:ea typeface="Georgia"/>
              <a:cs typeface="Georgia"/>
              <a:sym typeface="Georgia"/>
            </a:endParaRPr>
          </a:p>
          <a:p>
            <a:pPr marL="0" lvl="0" indent="0" rtl="0">
              <a:spcBef>
                <a:spcPts val="0"/>
              </a:spcBef>
              <a:spcAft>
                <a:spcPts val="0"/>
              </a:spcAft>
              <a:buNone/>
            </a:pPr>
            <a:endParaRPr sz="2800">
              <a:solidFill>
                <a:schemeClr val="dk1"/>
              </a:solidFill>
              <a:latin typeface="Georgia"/>
              <a:ea typeface="Georgia"/>
              <a:cs typeface="Georgia"/>
              <a:sym typeface="Georgia"/>
            </a:endParaRPr>
          </a:p>
        </p:txBody>
      </p:sp>
      <p:sp>
        <p:nvSpPr>
          <p:cNvPr id="897" name="Shape 897"/>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TIME SERIES EXERCISES REVIEW</a:t>
            </a:r>
            <a:endParaRPr>
              <a:latin typeface="Oswald"/>
              <a:ea typeface="Oswald"/>
              <a:cs typeface="Oswald"/>
              <a:sym typeface="Oswald"/>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Shape 902"/>
          <p:cNvSpPr txBox="1">
            <a:spLocks noGrp="1"/>
          </p:cNvSpPr>
          <p:nvPr>
            <p:ph type="body" idx="1"/>
          </p:nvPr>
        </p:nvSpPr>
        <p:spPr>
          <a:xfrm>
            <a:off x="635000" y="1301275"/>
            <a:ext cx="12156000" cy="3810000"/>
          </a:xfrm>
          <a:prstGeom prst="rect">
            <a:avLst/>
          </a:prstGeom>
          <a:noFill/>
          <a:ln>
            <a:noFill/>
          </a:ln>
        </p:spPr>
        <p:txBody>
          <a:bodyPr spcFirstLastPara="1" wrap="square" lIns="0" tIns="0" rIns="0" bIns="0" anchor="t" anchorCtr="0">
            <a:noAutofit/>
          </a:bodyPr>
          <a:lstStyle/>
          <a:p>
            <a:pPr marL="0" lvl="0" indent="0" rtl="0">
              <a:spcBef>
                <a:spcPts val="0"/>
              </a:spcBef>
              <a:spcAft>
                <a:spcPts val="0"/>
              </a:spcAft>
              <a:buNone/>
            </a:pPr>
            <a:endParaRPr sz="2800">
              <a:solidFill>
                <a:schemeClr val="dk1"/>
              </a:solidFill>
              <a:latin typeface="Georgia"/>
              <a:ea typeface="Georgia"/>
              <a:cs typeface="Georgia"/>
              <a:sym typeface="Georgia"/>
            </a:endParaRPr>
          </a:p>
          <a:p>
            <a:pPr marL="203200" lvl="0" indent="-25654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A</a:t>
            </a:r>
            <a:r>
              <a:rPr lang="en-US" sz="2800">
                <a:solidFill>
                  <a:srgbClr val="333333"/>
                </a:solidFill>
                <a:highlight>
                  <a:srgbClr val="FFFFFF"/>
                </a:highlight>
                <a:latin typeface="Georgia"/>
                <a:ea typeface="Georgia"/>
                <a:cs typeface="Georgia"/>
                <a:sym typeface="Georgia"/>
              </a:rPr>
              <a:t>re sales more correlated with the prior date, a similar date last year, or a similar date last month</a:t>
            </a:r>
            <a:r>
              <a:rPr lang="en-US" sz="2800">
                <a:solidFill>
                  <a:schemeClr val="dk1"/>
                </a:solidFill>
                <a:latin typeface="Georgia"/>
                <a:ea typeface="Georgia"/>
                <a:cs typeface="Georgia"/>
                <a:sym typeface="Georgia"/>
              </a:rPr>
              <a:t>?</a:t>
            </a:r>
            <a:endParaRPr sz="2800">
              <a:solidFill>
                <a:schemeClr val="dk1"/>
              </a:solidFill>
              <a:latin typeface="Georgia"/>
              <a:ea typeface="Georgia"/>
              <a:cs typeface="Georgia"/>
              <a:sym typeface="Georgia"/>
            </a:endParaRPr>
          </a:p>
          <a:p>
            <a:pPr marL="0" lvl="0" indent="0" rtl="0">
              <a:spcBef>
                <a:spcPts val="0"/>
              </a:spcBef>
              <a:spcAft>
                <a:spcPts val="0"/>
              </a:spcAft>
              <a:buNone/>
            </a:pPr>
            <a:endParaRPr sz="2800">
              <a:solidFill>
                <a:schemeClr val="dk1"/>
              </a:solidFill>
              <a:latin typeface="Georgia"/>
              <a:ea typeface="Georgia"/>
              <a:cs typeface="Georgia"/>
              <a:sym typeface="Georgia"/>
            </a:endParaRPr>
          </a:p>
          <a:p>
            <a:pPr marL="0" lvl="0" indent="0" rtl="0">
              <a:lnSpc>
                <a:spcPct val="100000"/>
              </a:lnSpc>
              <a:spcBef>
                <a:spcPts val="0"/>
              </a:spcBef>
              <a:spcAft>
                <a:spcPts val="0"/>
              </a:spcAft>
              <a:buClr>
                <a:schemeClr val="dk1"/>
              </a:buClr>
              <a:buSzPts val="1100"/>
              <a:buFont typeface="Arial"/>
              <a:buNone/>
            </a:pPr>
            <a:r>
              <a:rPr lang="en-US" sz="2400">
                <a:solidFill>
                  <a:srgbClr val="969896"/>
                </a:solidFill>
                <a:highlight>
                  <a:srgbClr val="F7F7F7"/>
                </a:highlight>
                <a:latin typeface="Consolas"/>
                <a:ea typeface="Consolas"/>
                <a:cs typeface="Consolas"/>
                <a:sym typeface="Consolas"/>
              </a:rPr>
              <a:t># Compare the following:</a:t>
            </a: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average_daily_sales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'mean'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average_daily_sales[</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].autocorr(</a:t>
            </a:r>
            <a:r>
              <a:rPr lang="en-US" sz="2400">
                <a:solidFill>
                  <a:srgbClr val="ED6A43"/>
                </a:solidFill>
                <a:highlight>
                  <a:srgbClr val="F7F7F7"/>
                </a:highlight>
                <a:latin typeface="Consolas"/>
                <a:ea typeface="Consolas"/>
                <a:cs typeface="Consolas"/>
                <a:sym typeface="Consolas"/>
              </a:rPr>
              <a:t>lag</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average_daily_sales[</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].autocorr(</a:t>
            </a:r>
            <a:r>
              <a:rPr lang="en-US" sz="2400">
                <a:solidFill>
                  <a:srgbClr val="ED6A43"/>
                </a:solidFill>
                <a:highlight>
                  <a:srgbClr val="F7F7F7"/>
                </a:highlight>
                <a:latin typeface="Consolas"/>
                <a:ea typeface="Consolas"/>
                <a:cs typeface="Consolas"/>
                <a:sym typeface="Consolas"/>
              </a:rPr>
              <a:t>lag</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30</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average_daily_sales[</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].autocorr(</a:t>
            </a:r>
            <a:r>
              <a:rPr lang="en-US" sz="2400">
                <a:solidFill>
                  <a:srgbClr val="ED6A43"/>
                </a:solidFill>
                <a:highlight>
                  <a:srgbClr val="F7F7F7"/>
                </a:highlight>
                <a:latin typeface="Consolas"/>
                <a:ea typeface="Consolas"/>
                <a:cs typeface="Consolas"/>
                <a:sym typeface="Consolas"/>
              </a:rPr>
              <a:t>lag</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365</a:t>
            </a:r>
            <a:r>
              <a:rPr lang="en-US" sz="2400">
                <a:solidFill>
                  <a:srgbClr val="333333"/>
                </a:solidFill>
                <a:highlight>
                  <a:srgbClr val="F7F7F7"/>
                </a:highlight>
                <a:latin typeface="Consolas"/>
                <a:ea typeface="Consolas"/>
                <a:cs typeface="Consolas"/>
                <a:sym typeface="Consolas"/>
              </a:rPr>
              <a:t>)</a:t>
            </a:r>
            <a:endParaRPr sz="2400">
              <a:solidFill>
                <a:srgbClr val="333333"/>
              </a:solidFill>
              <a:highlight>
                <a:srgbClr val="F7F7F7"/>
              </a:highlight>
              <a:latin typeface="Consolas"/>
              <a:ea typeface="Consolas"/>
              <a:cs typeface="Consolas"/>
              <a:sym typeface="Consolas"/>
            </a:endParaRPr>
          </a:p>
          <a:p>
            <a:pPr marL="0" lvl="0" indent="0" rtl="0">
              <a:spcBef>
                <a:spcPts val="0"/>
              </a:spcBef>
              <a:spcAft>
                <a:spcPts val="0"/>
              </a:spcAft>
              <a:buNone/>
            </a:pPr>
            <a:endParaRPr sz="2800">
              <a:solidFill>
                <a:schemeClr val="dk1"/>
              </a:solidFill>
              <a:latin typeface="Georgia"/>
              <a:ea typeface="Georgia"/>
              <a:cs typeface="Georgia"/>
              <a:sym typeface="Georgia"/>
            </a:endParaRPr>
          </a:p>
          <a:p>
            <a:pPr marL="0" lvl="0" indent="0" rtl="0">
              <a:spcBef>
                <a:spcPts val="0"/>
              </a:spcBef>
              <a:spcAft>
                <a:spcPts val="0"/>
              </a:spcAft>
              <a:buNone/>
            </a:pPr>
            <a:endParaRPr sz="2800">
              <a:solidFill>
                <a:schemeClr val="dk1"/>
              </a:solidFill>
              <a:latin typeface="Georgia"/>
              <a:ea typeface="Georgia"/>
              <a:cs typeface="Georgia"/>
              <a:sym typeface="Georgia"/>
            </a:endParaRPr>
          </a:p>
        </p:txBody>
      </p:sp>
      <p:sp>
        <p:nvSpPr>
          <p:cNvPr id="903" name="Shape 903"/>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TIME SERIES EXERCISES REVIEW</a:t>
            </a:r>
            <a:endParaRPr>
              <a:latin typeface="Oswald"/>
              <a:ea typeface="Oswald"/>
              <a:cs typeface="Oswald"/>
              <a:sym typeface="Oswald"/>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Shape 908"/>
          <p:cNvSpPr txBox="1">
            <a:spLocks noGrp="1"/>
          </p:cNvSpPr>
          <p:nvPr>
            <p:ph type="body" idx="1"/>
          </p:nvPr>
        </p:nvSpPr>
        <p:spPr>
          <a:xfrm>
            <a:off x="635006" y="1301275"/>
            <a:ext cx="11734800" cy="3810000"/>
          </a:xfrm>
          <a:prstGeom prst="rect">
            <a:avLst/>
          </a:prstGeom>
          <a:noFill/>
          <a:ln>
            <a:noFill/>
          </a:ln>
        </p:spPr>
        <p:txBody>
          <a:bodyPr spcFirstLastPara="1" wrap="square" lIns="0" tIns="0" rIns="0" bIns="0" anchor="t" anchorCtr="0">
            <a:noAutofit/>
          </a:bodyPr>
          <a:lstStyle/>
          <a:p>
            <a:pPr marL="0" lvl="0" indent="0" rtl="0">
              <a:spcBef>
                <a:spcPts val="0"/>
              </a:spcBef>
              <a:spcAft>
                <a:spcPts val="0"/>
              </a:spcAft>
              <a:buNone/>
            </a:pPr>
            <a:endParaRPr sz="2800">
              <a:solidFill>
                <a:schemeClr val="dk1"/>
              </a:solidFill>
              <a:latin typeface="Georgia"/>
              <a:ea typeface="Georgia"/>
              <a:cs typeface="Georgia"/>
              <a:sym typeface="Georgia"/>
            </a:endParaRPr>
          </a:p>
          <a:p>
            <a:pPr marL="203200" lvl="0" indent="-25654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P</a:t>
            </a:r>
            <a:r>
              <a:rPr lang="en-US" sz="2800">
                <a:solidFill>
                  <a:srgbClr val="333333"/>
                </a:solidFill>
                <a:highlight>
                  <a:srgbClr val="FFFFFF"/>
                </a:highlight>
                <a:latin typeface="Georgia"/>
                <a:ea typeface="Georgia"/>
                <a:cs typeface="Georgia"/>
                <a:sym typeface="Georgia"/>
              </a:rPr>
              <a:t>lot the 15 day rolling mean of customers in the store</a:t>
            </a:r>
            <a:r>
              <a:rPr lang="en-US" sz="2800">
                <a:solidFill>
                  <a:schemeClr val="dk1"/>
                </a:solidFill>
                <a:latin typeface="Georgia"/>
                <a:ea typeface="Georgia"/>
                <a:cs typeface="Georgia"/>
                <a:sym typeface="Georgia"/>
              </a:rPr>
              <a:t>s.</a:t>
            </a:r>
            <a:endParaRPr sz="2800">
              <a:solidFill>
                <a:schemeClr val="dk1"/>
              </a:solidFill>
              <a:latin typeface="Georgia"/>
              <a:ea typeface="Georgia"/>
              <a:cs typeface="Georgia"/>
              <a:sym typeface="Georgia"/>
            </a:endParaRPr>
          </a:p>
          <a:p>
            <a:pPr marL="0" lvl="0" indent="0" rtl="0">
              <a:spcBef>
                <a:spcPts val="0"/>
              </a:spcBef>
              <a:spcAft>
                <a:spcPts val="0"/>
              </a:spcAft>
              <a:buNone/>
            </a:pPr>
            <a:endParaRPr sz="2800">
              <a:solidFill>
                <a:schemeClr val="dk1"/>
              </a:solidFill>
              <a:latin typeface="Georgia"/>
              <a:ea typeface="Georgia"/>
              <a:cs typeface="Georgia"/>
              <a:sym typeface="Georgia"/>
            </a:endParaRPr>
          </a:p>
          <a:p>
            <a:pPr marL="0" lvl="0" indent="0" rtl="0">
              <a:lnSpc>
                <a:spcPct val="100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pd.rolling_mean(data[[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window</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15</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).plot()</a:t>
            </a:r>
            <a:endParaRPr sz="2400">
              <a:solidFill>
                <a:schemeClr val="dk1"/>
              </a:solidFill>
              <a:latin typeface="Georgia"/>
              <a:ea typeface="Georgia"/>
              <a:cs typeface="Georgia"/>
              <a:sym typeface="Georgia"/>
            </a:endParaRPr>
          </a:p>
          <a:p>
            <a:pPr marL="0" lvl="0" indent="0" rtl="0">
              <a:spcBef>
                <a:spcPts val="1200"/>
              </a:spcBef>
              <a:spcAft>
                <a:spcPts val="0"/>
              </a:spcAft>
              <a:buNone/>
            </a:pPr>
            <a:endParaRPr sz="2800">
              <a:solidFill>
                <a:schemeClr val="dk1"/>
              </a:solidFill>
              <a:latin typeface="Georgia"/>
              <a:ea typeface="Georgia"/>
              <a:cs typeface="Georgia"/>
              <a:sym typeface="Georgia"/>
            </a:endParaRPr>
          </a:p>
        </p:txBody>
      </p:sp>
      <p:sp>
        <p:nvSpPr>
          <p:cNvPr id="909" name="Shape 909"/>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TIME SERIES EXERCISES REVIEW</a:t>
            </a:r>
            <a:endParaRPr>
              <a:latin typeface="Oswald"/>
              <a:ea typeface="Oswald"/>
              <a:cs typeface="Oswald"/>
              <a:sym typeface="Oswald"/>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Shape 914"/>
          <p:cNvSpPr txBox="1">
            <a:spLocks noGrp="1"/>
          </p:cNvSpPr>
          <p:nvPr>
            <p:ph type="body" idx="1"/>
          </p:nvPr>
        </p:nvSpPr>
        <p:spPr>
          <a:xfrm>
            <a:off x="635000" y="1301275"/>
            <a:ext cx="12072299" cy="3810000"/>
          </a:xfrm>
          <a:prstGeom prst="rect">
            <a:avLst/>
          </a:prstGeom>
          <a:noFill/>
          <a:ln>
            <a:noFill/>
          </a:ln>
        </p:spPr>
        <p:txBody>
          <a:bodyPr spcFirstLastPara="1" wrap="square" lIns="0" tIns="0" rIns="0" bIns="0" anchor="t" anchorCtr="0">
            <a:noAutofit/>
          </a:bodyPr>
          <a:lstStyle/>
          <a:p>
            <a:pPr marL="0" lvl="0" indent="0" rtl="0">
              <a:spcBef>
                <a:spcPts val="0"/>
              </a:spcBef>
              <a:spcAft>
                <a:spcPts val="0"/>
              </a:spcAft>
              <a:buNone/>
            </a:pPr>
            <a:endParaRPr sz="2800">
              <a:solidFill>
                <a:schemeClr val="dk1"/>
              </a:solidFill>
              <a:latin typeface="Georgia"/>
              <a:ea typeface="Georgia"/>
              <a:cs typeface="Georgia"/>
              <a:sym typeface="Georgia"/>
            </a:endParaRPr>
          </a:p>
          <a:p>
            <a:pPr marL="203200" lvl="0" indent="-25654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I</a:t>
            </a:r>
            <a:r>
              <a:rPr lang="en-US" sz="2800">
                <a:solidFill>
                  <a:srgbClr val="333333"/>
                </a:solidFill>
                <a:highlight>
                  <a:srgbClr val="FFFFFF"/>
                </a:highlight>
                <a:latin typeface="Georgia"/>
                <a:ea typeface="Georgia"/>
                <a:cs typeface="Georgia"/>
                <a:sym typeface="Georgia"/>
              </a:rPr>
              <a:t>dentify the date with largest drop in sales from the same date in the previous mont</a:t>
            </a:r>
            <a:r>
              <a:rPr lang="en-US" sz="2800">
                <a:solidFill>
                  <a:schemeClr val="dk1"/>
                </a:solidFill>
                <a:latin typeface="Georgia"/>
                <a:ea typeface="Georgia"/>
                <a:cs typeface="Georgia"/>
                <a:sym typeface="Georgia"/>
              </a:rPr>
              <a:t>h.</a:t>
            </a:r>
            <a:endParaRPr sz="2800">
              <a:solidFill>
                <a:schemeClr val="dk1"/>
              </a:solidFill>
              <a:latin typeface="Georgia"/>
              <a:ea typeface="Georgia"/>
              <a:cs typeface="Georgia"/>
              <a:sym typeface="Georgia"/>
            </a:endParaRPr>
          </a:p>
          <a:p>
            <a:pPr marL="0" lvl="0" indent="0" rtl="0">
              <a:spcBef>
                <a:spcPts val="0"/>
              </a:spcBef>
              <a:spcAft>
                <a:spcPts val="0"/>
              </a:spcAft>
              <a:buNone/>
            </a:pPr>
            <a:endParaRPr sz="2800">
              <a:solidFill>
                <a:schemeClr val="dk1"/>
              </a:solidFill>
              <a:latin typeface="Georgia"/>
              <a:ea typeface="Georgia"/>
              <a:cs typeface="Georgia"/>
              <a:sym typeface="Georgia"/>
            </a:endParaRPr>
          </a:p>
          <a:p>
            <a:pPr marL="0" lvl="0" indent="0" rtl="0">
              <a:lnSpc>
                <a:spcPct val="100000"/>
              </a:lnSpc>
              <a:spcBef>
                <a:spcPts val="0"/>
              </a:spcBef>
              <a:spcAft>
                <a:spcPts val="0"/>
              </a:spcAft>
              <a:buClr>
                <a:schemeClr val="dk1"/>
              </a:buClr>
              <a:buSzPts val="1100"/>
              <a:buFont typeface="Arial"/>
              <a:buNone/>
            </a:pPr>
            <a:r>
              <a:rPr lang="en-US" sz="2400">
                <a:solidFill>
                  <a:srgbClr val="333333"/>
                </a:solidFill>
                <a:highlight>
                  <a:srgbClr val="F7F7F7"/>
                </a:highlight>
                <a:latin typeface="Consolas"/>
                <a:ea typeface="Consolas"/>
                <a:cs typeface="Consolas"/>
                <a:sym typeface="Consolas"/>
              </a:rPr>
              <a:t>average_daily_sales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'mean'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average_daily_sales[</a:t>
            </a:r>
            <a:r>
              <a:rPr lang="en-US" sz="2400">
                <a:solidFill>
                  <a:srgbClr val="183691"/>
                </a:solidFill>
                <a:highlight>
                  <a:srgbClr val="F7F7F7"/>
                </a:highlight>
                <a:latin typeface="Consolas"/>
                <a:ea typeface="Consolas"/>
                <a:cs typeface="Consolas"/>
                <a:sym typeface="Consolas"/>
              </a:rPr>
              <a:t>'DiffVsLastWeek'</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average_daily_sales[[</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]].diff(</a:t>
            </a:r>
            <a:r>
              <a:rPr lang="en-US" sz="2400">
                <a:solidFill>
                  <a:srgbClr val="ED6A43"/>
                </a:solidFill>
                <a:highlight>
                  <a:srgbClr val="F7F7F7"/>
                </a:highlight>
                <a:latin typeface="Consolas"/>
                <a:ea typeface="Consolas"/>
                <a:cs typeface="Consolas"/>
                <a:sym typeface="Consolas"/>
              </a:rPr>
              <a:t>periods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7</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average_daily_sales.sort([</a:t>
            </a:r>
            <a:r>
              <a:rPr lang="en-US" sz="2400">
                <a:solidFill>
                  <a:srgbClr val="183691"/>
                </a:solidFill>
                <a:highlight>
                  <a:srgbClr val="F7F7F7"/>
                </a:highlight>
                <a:latin typeface="Consolas"/>
                <a:ea typeface="Consolas"/>
                <a:cs typeface="Consolas"/>
                <a:sym typeface="Consolas"/>
              </a:rPr>
              <a:t>'DiffVsLastWeek'</a:t>
            </a:r>
            <a:r>
              <a:rPr lang="en-US" sz="2400">
                <a:solidFill>
                  <a:srgbClr val="333333"/>
                </a:solidFill>
                <a:highlight>
                  <a:srgbClr val="F7F7F7"/>
                </a:highlight>
                <a:latin typeface="Consolas"/>
                <a:ea typeface="Consolas"/>
                <a:cs typeface="Consolas"/>
                <a:sym typeface="Consolas"/>
              </a:rPr>
              <a:t>]).head</a:t>
            </a:r>
            <a:endParaRPr sz="2400">
              <a:solidFill>
                <a:srgbClr val="333333"/>
              </a:solidFill>
              <a:highlight>
                <a:srgbClr val="F7F7F7"/>
              </a:highlight>
              <a:latin typeface="Consolas"/>
              <a:ea typeface="Consolas"/>
              <a:cs typeface="Consolas"/>
              <a:sym typeface="Consolas"/>
            </a:endParaRPr>
          </a:p>
          <a:p>
            <a:pPr marL="0" lvl="0" indent="0" rtl="0">
              <a:spcBef>
                <a:spcPts val="0"/>
              </a:spcBef>
              <a:spcAft>
                <a:spcPts val="0"/>
              </a:spcAft>
              <a:buNone/>
            </a:pPr>
            <a:endParaRPr sz="2800">
              <a:solidFill>
                <a:schemeClr val="dk1"/>
              </a:solidFill>
              <a:latin typeface="Georgia"/>
              <a:ea typeface="Georgia"/>
              <a:cs typeface="Georgia"/>
              <a:sym typeface="Georgia"/>
            </a:endParaRPr>
          </a:p>
          <a:p>
            <a:pPr marL="203200" lvl="0" indent="-25654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Unsurprisingly this day is December 25th and 26th in 2014 and 2015, when the store is closed and there were many sales in the preceding week.</a:t>
            </a:r>
            <a:endParaRPr sz="2800">
              <a:solidFill>
                <a:schemeClr val="dk1"/>
              </a:solidFill>
              <a:latin typeface="Georgia"/>
              <a:ea typeface="Georgia"/>
              <a:cs typeface="Georgia"/>
              <a:sym typeface="Georgia"/>
            </a:endParaRPr>
          </a:p>
        </p:txBody>
      </p:sp>
      <p:sp>
        <p:nvSpPr>
          <p:cNvPr id="915" name="Shape 915"/>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TIME SERIES EXERCISES REVIEW</a:t>
            </a:r>
            <a:endParaRPr>
              <a:latin typeface="Oswald"/>
              <a:ea typeface="Oswald"/>
              <a:cs typeface="Oswald"/>
              <a:sym typeface="Oswald"/>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Shape 920"/>
          <p:cNvSpPr txBox="1">
            <a:spLocks noGrp="1"/>
          </p:cNvSpPr>
          <p:nvPr>
            <p:ph type="body" idx="1"/>
          </p:nvPr>
        </p:nvSpPr>
        <p:spPr>
          <a:xfrm>
            <a:off x="635006" y="1301275"/>
            <a:ext cx="11734800" cy="3810000"/>
          </a:xfrm>
          <a:prstGeom prst="rect">
            <a:avLst/>
          </a:prstGeom>
          <a:noFill/>
          <a:ln>
            <a:noFill/>
          </a:ln>
        </p:spPr>
        <p:txBody>
          <a:bodyPr spcFirstLastPara="1" wrap="square" lIns="0" tIns="0" rIns="0" bIns="0" anchor="t" anchorCtr="0">
            <a:noAutofit/>
          </a:bodyPr>
          <a:lstStyle/>
          <a:p>
            <a:pPr marL="0" lvl="0" indent="0" rtl="0">
              <a:spcBef>
                <a:spcPts val="0"/>
              </a:spcBef>
              <a:spcAft>
                <a:spcPts val="0"/>
              </a:spcAft>
              <a:buNone/>
            </a:pPr>
            <a:endParaRPr sz="2800">
              <a:solidFill>
                <a:schemeClr val="dk1"/>
              </a:solidFill>
              <a:latin typeface="Georgia"/>
              <a:ea typeface="Georgia"/>
              <a:cs typeface="Georgia"/>
              <a:sym typeface="Georgia"/>
            </a:endParaRPr>
          </a:p>
          <a:p>
            <a:pPr marL="203200" lvl="0" indent="-25654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C</a:t>
            </a:r>
            <a:r>
              <a:rPr lang="en-US" sz="2800">
                <a:solidFill>
                  <a:srgbClr val="333333"/>
                </a:solidFill>
                <a:highlight>
                  <a:srgbClr val="FFFFFF"/>
                </a:highlight>
                <a:latin typeface="Georgia"/>
                <a:ea typeface="Georgia"/>
                <a:cs typeface="Georgia"/>
                <a:sym typeface="Georgia"/>
              </a:rPr>
              <a:t>ompute the total sales up until Dec. 201</a:t>
            </a:r>
            <a:r>
              <a:rPr lang="en-US" sz="2800">
                <a:solidFill>
                  <a:schemeClr val="dk1"/>
                </a:solidFill>
                <a:latin typeface="Georgia"/>
                <a:ea typeface="Georgia"/>
                <a:cs typeface="Georgia"/>
                <a:sym typeface="Georgia"/>
              </a:rPr>
              <a:t>4.</a:t>
            </a:r>
            <a:endParaRPr sz="2800">
              <a:solidFill>
                <a:schemeClr val="dk1"/>
              </a:solidFill>
              <a:latin typeface="Georgia"/>
              <a:ea typeface="Georgia"/>
              <a:cs typeface="Georgia"/>
              <a:sym typeface="Georgia"/>
            </a:endParaRPr>
          </a:p>
          <a:p>
            <a:pPr marL="0" lvl="0" indent="0" rtl="0">
              <a:spcBef>
                <a:spcPts val="0"/>
              </a:spcBef>
              <a:spcAft>
                <a:spcPts val="0"/>
              </a:spcAft>
              <a:buNone/>
            </a:pPr>
            <a:endParaRPr sz="2800">
              <a:solidFill>
                <a:schemeClr val="dk1"/>
              </a:solidFill>
              <a:latin typeface="Georgia"/>
              <a:ea typeface="Georgia"/>
              <a:cs typeface="Georgia"/>
              <a:sym typeface="Georgia"/>
            </a:endParaRPr>
          </a:p>
          <a:p>
            <a:pPr marL="0" lvl="0" indent="0" rtl="0">
              <a:lnSpc>
                <a:spcPct val="100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total_daily_sales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'sum'</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pd.expanding_sum(total_daily_sales)[</a:t>
            </a:r>
            <a:r>
              <a:rPr lang="en-US" sz="2400">
                <a:solidFill>
                  <a:srgbClr val="183691"/>
                </a:solidFill>
                <a:highlight>
                  <a:srgbClr val="F7F7F7"/>
                </a:highlight>
                <a:latin typeface="Consolas"/>
                <a:ea typeface="Consolas"/>
                <a:cs typeface="Consolas"/>
                <a:sym typeface="Consolas"/>
              </a:rPr>
              <a:t>'2014-12'</a:t>
            </a:r>
            <a:r>
              <a:rPr lang="en-US" sz="2400">
                <a:solidFill>
                  <a:srgbClr val="333333"/>
                </a:solidFill>
                <a:highlight>
                  <a:srgbClr val="F7F7F7"/>
                </a:highlight>
                <a:latin typeface="Consolas"/>
                <a:ea typeface="Consolas"/>
                <a:cs typeface="Consolas"/>
                <a:sym typeface="Consolas"/>
              </a:rPr>
              <a:t>]</a:t>
            </a:r>
            <a:endParaRPr sz="2400">
              <a:solidFill>
                <a:schemeClr val="dk1"/>
              </a:solidFill>
              <a:latin typeface="Georgia"/>
              <a:ea typeface="Georgia"/>
              <a:cs typeface="Georgia"/>
              <a:sym typeface="Georgia"/>
            </a:endParaRPr>
          </a:p>
          <a:p>
            <a:pPr marL="0" lvl="0" indent="0" rtl="0">
              <a:spcBef>
                <a:spcPts val="0"/>
              </a:spcBef>
              <a:spcAft>
                <a:spcPts val="0"/>
              </a:spcAft>
              <a:buNone/>
            </a:pPr>
            <a:endParaRPr sz="2800">
              <a:solidFill>
                <a:schemeClr val="dk1"/>
              </a:solidFill>
              <a:latin typeface="Georgia"/>
              <a:ea typeface="Georgia"/>
              <a:cs typeface="Georgia"/>
              <a:sym typeface="Georgia"/>
            </a:endParaRPr>
          </a:p>
          <a:p>
            <a:pPr marL="203200" lvl="0" indent="-25654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Note that this is </a:t>
            </a:r>
            <a:r>
              <a:rPr lang="en-US" sz="2800" b="1">
                <a:solidFill>
                  <a:schemeClr val="dk1"/>
                </a:solidFill>
                <a:latin typeface="Georgia"/>
                <a:ea typeface="Georgia"/>
                <a:cs typeface="Georgia"/>
                <a:sym typeface="Georgia"/>
              </a:rPr>
              <a:t>NOT</a:t>
            </a:r>
            <a:endParaRPr sz="2800">
              <a:solidFill>
                <a:schemeClr val="dk1"/>
              </a:solidFill>
              <a:latin typeface="Georgia"/>
              <a:ea typeface="Georgia"/>
              <a:cs typeface="Georgia"/>
              <a:sym typeface="Georgia"/>
            </a:endParaRPr>
          </a:p>
          <a:p>
            <a:pPr marL="0" lvl="0" indent="0" rtl="0">
              <a:spcBef>
                <a:spcPts val="0"/>
              </a:spcBef>
              <a:spcAft>
                <a:spcPts val="0"/>
              </a:spcAft>
              <a:buNone/>
            </a:pPr>
            <a:endParaRPr sz="2800">
              <a:solidFill>
                <a:schemeClr val="dk1"/>
              </a:solidFill>
              <a:latin typeface="Georgia"/>
              <a:ea typeface="Georgia"/>
              <a:cs typeface="Georgia"/>
              <a:sym typeface="Georgia"/>
            </a:endParaRPr>
          </a:p>
          <a:p>
            <a:pPr marL="0" lvl="0" indent="0" rtl="0">
              <a:lnSpc>
                <a:spcPct val="100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pd.expanding_sum(data[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a:t>
            </a:r>
            <a:endParaRPr sz="2400">
              <a:solidFill>
                <a:schemeClr val="dk1"/>
              </a:solidFill>
              <a:latin typeface="Georgia"/>
              <a:ea typeface="Georgia"/>
              <a:cs typeface="Georgia"/>
              <a:sym typeface="Georgia"/>
            </a:endParaRPr>
          </a:p>
          <a:p>
            <a:pPr marL="0" lvl="0" indent="0" rtl="0">
              <a:spcBef>
                <a:spcPts val="1200"/>
              </a:spcBef>
              <a:spcAft>
                <a:spcPts val="0"/>
              </a:spcAft>
              <a:buNone/>
            </a:pPr>
            <a:endParaRPr sz="2800">
              <a:solidFill>
                <a:schemeClr val="dk1"/>
              </a:solidFill>
              <a:latin typeface="Georgia"/>
              <a:ea typeface="Georgia"/>
              <a:cs typeface="Georgia"/>
              <a:sym typeface="Georgia"/>
            </a:endParaRPr>
          </a:p>
          <a:p>
            <a:pPr marL="203200" lvl="0" indent="-25654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We don’t want to average over stores first!</a:t>
            </a:r>
            <a:endParaRPr sz="2800">
              <a:solidFill>
                <a:schemeClr val="dk1"/>
              </a:solidFill>
              <a:latin typeface="Georgia"/>
              <a:ea typeface="Georgia"/>
              <a:cs typeface="Georgia"/>
              <a:sym typeface="Georgia"/>
            </a:endParaRPr>
          </a:p>
        </p:txBody>
      </p:sp>
      <p:sp>
        <p:nvSpPr>
          <p:cNvPr id="921" name="Shape 921"/>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TIME SERIES EXERCISES REVIEW</a:t>
            </a:r>
            <a:endParaRPr>
              <a:latin typeface="Oswald"/>
              <a:ea typeface="Oswald"/>
              <a:cs typeface="Oswald"/>
              <a:sym typeface="Oswald"/>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6" name="Shape 926"/>
          <p:cNvSpPr txBox="1">
            <a:spLocks noGrp="1"/>
          </p:cNvSpPr>
          <p:nvPr>
            <p:ph type="body" idx="1"/>
          </p:nvPr>
        </p:nvSpPr>
        <p:spPr>
          <a:xfrm>
            <a:off x="635006" y="1301275"/>
            <a:ext cx="11734800" cy="3810000"/>
          </a:xfrm>
          <a:prstGeom prst="rect">
            <a:avLst/>
          </a:prstGeom>
          <a:noFill/>
          <a:ln>
            <a:noFill/>
          </a:ln>
        </p:spPr>
        <p:txBody>
          <a:bodyPr spcFirstLastPara="1" wrap="square" lIns="0" tIns="0" rIns="0" bIns="0" anchor="t" anchorCtr="0">
            <a:noAutofit/>
          </a:bodyPr>
          <a:lstStyle/>
          <a:p>
            <a:pPr marL="0" lvl="0" indent="0" rtl="0">
              <a:spcBef>
                <a:spcPts val="0"/>
              </a:spcBef>
              <a:spcAft>
                <a:spcPts val="0"/>
              </a:spcAft>
              <a:buNone/>
            </a:pPr>
            <a:endParaRPr sz="2800">
              <a:solidFill>
                <a:schemeClr val="dk1"/>
              </a:solidFill>
              <a:latin typeface="Georgia"/>
              <a:ea typeface="Georgia"/>
              <a:cs typeface="Georgia"/>
              <a:sym typeface="Georgia"/>
            </a:endParaRPr>
          </a:p>
          <a:p>
            <a:pPr marL="203200" lvl="0" indent="-25654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W</a:t>
            </a:r>
            <a:r>
              <a:rPr lang="en-US" sz="2800">
                <a:solidFill>
                  <a:srgbClr val="333333"/>
                </a:solidFill>
                <a:highlight>
                  <a:srgbClr val="FFFFFF"/>
                </a:highlight>
                <a:latin typeface="Georgia"/>
                <a:ea typeface="Georgia"/>
                <a:cs typeface="Georgia"/>
                <a:sym typeface="Georgia"/>
              </a:rPr>
              <a:t>hen were the largest differences between 15-day moving/rolling averages</a:t>
            </a:r>
            <a:r>
              <a:rPr lang="en-US" sz="2800">
                <a:solidFill>
                  <a:schemeClr val="dk1"/>
                </a:solidFill>
                <a:latin typeface="Georgia"/>
                <a:ea typeface="Georgia"/>
                <a:cs typeface="Georgia"/>
                <a:sym typeface="Georgia"/>
              </a:rPr>
              <a:t>?  </a:t>
            </a:r>
            <a:r>
              <a:rPr lang="en-US" sz="2800" b="1">
                <a:solidFill>
                  <a:schemeClr val="dk1"/>
                </a:solidFill>
                <a:latin typeface="Georgia"/>
                <a:ea typeface="Georgia"/>
                <a:cs typeface="Georgia"/>
                <a:sym typeface="Georgia"/>
              </a:rPr>
              <a:t>HINT</a:t>
            </a:r>
            <a:r>
              <a:rPr lang="en-US" sz="2800">
                <a:solidFill>
                  <a:schemeClr val="dk1"/>
                </a:solidFill>
                <a:latin typeface="Georgia"/>
                <a:ea typeface="Georgia"/>
                <a:cs typeface="Georgia"/>
                <a:sym typeface="Georgia"/>
              </a:rPr>
              <a:t>:  Using </a:t>
            </a:r>
            <a:r>
              <a:rPr lang="en-US" sz="2400">
                <a:solidFill>
                  <a:schemeClr val="dk1"/>
                </a:solidFill>
                <a:latin typeface="Consolas"/>
                <a:ea typeface="Consolas"/>
                <a:cs typeface="Consolas"/>
                <a:sym typeface="Consolas"/>
              </a:rPr>
              <a:t>rolling_mean</a:t>
            </a:r>
            <a:r>
              <a:rPr lang="en-US" sz="2800">
                <a:solidFill>
                  <a:schemeClr val="dk1"/>
                </a:solidFill>
                <a:latin typeface="Georgia"/>
                <a:ea typeface="Georgia"/>
                <a:cs typeface="Georgia"/>
                <a:sym typeface="Georgia"/>
              </a:rPr>
              <a:t> and </a:t>
            </a:r>
            <a:r>
              <a:rPr lang="en-US" sz="2400">
                <a:solidFill>
                  <a:schemeClr val="dk1"/>
                </a:solidFill>
                <a:latin typeface="Consolas"/>
                <a:ea typeface="Consolas"/>
                <a:cs typeface="Consolas"/>
                <a:sym typeface="Consolas"/>
              </a:rPr>
              <a:t>diff</a:t>
            </a:r>
            <a:endParaRPr sz="2400">
              <a:solidFill>
                <a:schemeClr val="dk1"/>
              </a:solidFill>
              <a:latin typeface="Consolas"/>
              <a:ea typeface="Consolas"/>
              <a:cs typeface="Consolas"/>
              <a:sym typeface="Consolas"/>
            </a:endParaRPr>
          </a:p>
          <a:p>
            <a:pPr marL="0" lvl="0" indent="0" rtl="0">
              <a:spcBef>
                <a:spcPts val="0"/>
              </a:spcBef>
              <a:spcAft>
                <a:spcPts val="0"/>
              </a:spcAft>
              <a:buNone/>
            </a:pPr>
            <a:endParaRPr sz="2800">
              <a:solidFill>
                <a:schemeClr val="dk1"/>
              </a:solidFill>
              <a:latin typeface="Georgia"/>
              <a:ea typeface="Georgia"/>
              <a:cs typeface="Georgia"/>
              <a:sym typeface="Georgia"/>
            </a:endParaRPr>
          </a:p>
          <a:p>
            <a:pPr marL="0" lvl="0" indent="0" rtl="0">
              <a:lnSpc>
                <a:spcPct val="100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pd.rolling_mean(data[[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window</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15</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).diff(</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).sort(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t>
            </a:r>
            <a:endParaRPr sz="2400">
              <a:solidFill>
                <a:schemeClr val="dk1"/>
              </a:solidFill>
              <a:latin typeface="Georgia"/>
              <a:ea typeface="Georgia"/>
              <a:cs typeface="Georgia"/>
              <a:sym typeface="Georgia"/>
            </a:endParaRPr>
          </a:p>
          <a:p>
            <a:pPr marL="0" lvl="0" indent="0" rtl="0">
              <a:spcBef>
                <a:spcPts val="1200"/>
              </a:spcBef>
              <a:spcAft>
                <a:spcPts val="0"/>
              </a:spcAft>
              <a:buNone/>
            </a:pPr>
            <a:endParaRPr sz="2800">
              <a:solidFill>
                <a:schemeClr val="dk1"/>
              </a:solidFill>
              <a:latin typeface="Georgia"/>
              <a:ea typeface="Georgia"/>
              <a:cs typeface="Georgia"/>
              <a:sym typeface="Georgia"/>
            </a:endParaRPr>
          </a:p>
          <a:p>
            <a:pPr marL="203200" lvl="0" indent="-25654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Unsurprisingly, they occur at the beginning of every year after the holiday season.</a:t>
            </a:r>
            <a:endParaRPr sz="2800">
              <a:solidFill>
                <a:schemeClr val="dk1"/>
              </a:solidFill>
              <a:latin typeface="Georgia"/>
              <a:ea typeface="Georgia"/>
              <a:cs typeface="Georgia"/>
              <a:sym typeface="Georgia"/>
            </a:endParaRPr>
          </a:p>
        </p:txBody>
      </p:sp>
      <p:sp>
        <p:nvSpPr>
          <p:cNvPr id="927" name="Shape 927"/>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TIME SERIES EXERCISES REVIEW</a:t>
            </a:r>
            <a:endParaRPr>
              <a:latin typeface="Oswald"/>
              <a:ea typeface="Oswald"/>
              <a:cs typeface="Oswald"/>
              <a:sym typeface="Oswald"/>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CONCLUSION</a:t>
            </a:r>
            <a:endParaRPr>
              <a:latin typeface="Oswald"/>
              <a:ea typeface="Oswald"/>
              <a:cs typeface="Oswald"/>
              <a:sym typeface="Oswald"/>
            </a:endParaRPr>
          </a:p>
        </p:txBody>
      </p:sp>
      <p:sp>
        <p:nvSpPr>
          <p:cNvPr id="933" name="Shape 933"/>
          <p:cNvSpPr/>
          <p:nvPr/>
        </p:nvSpPr>
        <p:spPr>
          <a:xfrm>
            <a:off x="635000" y="1473200"/>
            <a:ext cx="11734800" cy="2806800"/>
          </a:xfrm>
          <a:prstGeom prst="rect">
            <a:avLst/>
          </a:prstGeom>
          <a:noFill/>
          <a:ln>
            <a:noFill/>
          </a:ln>
        </p:spPr>
        <p:txBody>
          <a:bodyPr spcFirstLastPara="1" wrap="square" lIns="0" tIns="0" rIns="0" bIns="0" anchor="t" anchorCtr="0">
            <a:noAutofit/>
          </a:bodyPr>
          <a:lstStyle/>
          <a:p>
            <a:pPr marL="0" lvl="0" indent="0" rtl="0">
              <a:lnSpc>
                <a:spcPct val="88333"/>
              </a:lnSpc>
              <a:spcBef>
                <a:spcPts val="0"/>
              </a:spcBef>
              <a:spcAft>
                <a:spcPts val="0"/>
              </a:spcAft>
              <a:buNone/>
            </a:pPr>
            <a:endParaRPr>
              <a:latin typeface="Oswald"/>
              <a:ea typeface="Oswald"/>
              <a:cs typeface="Oswald"/>
              <a:sym typeface="Oswald"/>
            </a:endParaRPr>
          </a:p>
          <a:p>
            <a:pPr marL="0" marR="0" lvl="0" indent="0" algn="l" rtl="0">
              <a:lnSpc>
                <a:spcPct val="88333"/>
              </a:lnSpc>
              <a:spcBef>
                <a:spcPts val="0"/>
              </a:spcBef>
              <a:spcAft>
                <a:spcPts val="0"/>
              </a:spcAft>
              <a:buNone/>
            </a:pPr>
            <a:r>
              <a:rPr lang="en-US" sz="9600" b="1">
                <a:solidFill>
                  <a:srgbClr val="FFFFFF"/>
                </a:solidFill>
                <a:latin typeface="Oswald"/>
                <a:ea typeface="Oswald"/>
                <a:cs typeface="Oswald"/>
                <a:sym typeface="Oswald"/>
              </a:rPr>
              <a:t>TOPIC REVIEW</a:t>
            </a:r>
            <a:endParaRPr sz="9600">
              <a:latin typeface="Oswald"/>
              <a:ea typeface="Oswald"/>
              <a:cs typeface="Oswald"/>
              <a:sym typeface="Oswald"/>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Shape 938"/>
          <p:cNvSpPr txBox="1">
            <a:spLocks noGrp="1"/>
          </p:cNvSpPr>
          <p:nvPr>
            <p:ph type="body" idx="1"/>
          </p:nvPr>
        </p:nvSpPr>
        <p:spPr>
          <a:xfrm>
            <a:off x="635006" y="13012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W</a:t>
            </a:r>
            <a:r>
              <a:rPr lang="en-US" sz="2800">
                <a:solidFill>
                  <a:srgbClr val="333333"/>
                </a:solidFill>
                <a:highlight>
                  <a:srgbClr val="FFFFFF"/>
                </a:highlight>
                <a:latin typeface="Georgia"/>
                <a:ea typeface="Georgia"/>
                <a:cs typeface="Georgia"/>
                <a:sym typeface="Georgia"/>
              </a:rPr>
              <a:t>e use time series analysis to identify changes in values over tim</a:t>
            </a:r>
            <a:r>
              <a:rPr lang="en-US" sz="2800">
                <a:latin typeface="Georgia"/>
                <a:ea typeface="Georgia"/>
                <a:cs typeface="Georgia"/>
                <a:sym typeface="Georgia"/>
              </a:rPr>
              <a:t>e.</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W</a:t>
            </a:r>
            <a:r>
              <a:rPr lang="en-US" sz="2800">
                <a:solidFill>
                  <a:srgbClr val="333333"/>
                </a:solidFill>
                <a:highlight>
                  <a:srgbClr val="FFFFFF"/>
                </a:highlight>
                <a:latin typeface="Georgia"/>
                <a:ea typeface="Georgia"/>
                <a:cs typeface="Georgia"/>
                <a:sym typeface="Georgia"/>
              </a:rPr>
              <a:t>e want to identify whether changes are true trends or seasonal change</a:t>
            </a:r>
            <a:r>
              <a:rPr lang="en-US" sz="2800">
                <a:latin typeface="Georgia"/>
                <a:ea typeface="Georgia"/>
                <a:cs typeface="Georgia"/>
                <a:sym typeface="Georgia"/>
              </a:rPr>
              <a:t>s.</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R</a:t>
            </a:r>
            <a:r>
              <a:rPr lang="en-US" sz="2800">
                <a:solidFill>
                  <a:srgbClr val="333333"/>
                </a:solidFill>
                <a:highlight>
                  <a:srgbClr val="FFFFFF"/>
                </a:highlight>
                <a:latin typeface="Georgia"/>
                <a:ea typeface="Georgia"/>
                <a:cs typeface="Georgia"/>
                <a:sym typeface="Georgia"/>
              </a:rPr>
              <a:t>olling means give us a local statistic of an average in time, smoothing out random fluctuations and removing outlier</a:t>
            </a:r>
            <a:r>
              <a:rPr lang="en-US" sz="2800">
                <a:latin typeface="Georgia"/>
                <a:ea typeface="Georgia"/>
                <a:cs typeface="Georgia"/>
                <a:sym typeface="Georgia"/>
              </a:rPr>
              <a:t>s.</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A</a:t>
            </a:r>
            <a:r>
              <a:rPr lang="en-US" sz="2800">
                <a:solidFill>
                  <a:srgbClr val="333333"/>
                </a:solidFill>
                <a:highlight>
                  <a:srgbClr val="FFFFFF"/>
                </a:highlight>
                <a:latin typeface="Georgia"/>
                <a:ea typeface="Georgia"/>
                <a:cs typeface="Georgia"/>
                <a:sym typeface="Georgia"/>
              </a:rPr>
              <a:t>utocorrelations are a measure of how much a data point is dependent on previous data point</a:t>
            </a:r>
            <a:r>
              <a:rPr lang="en-US" sz="2800">
                <a:latin typeface="Georgia"/>
                <a:ea typeface="Georgia"/>
                <a:cs typeface="Georgia"/>
                <a:sym typeface="Georgia"/>
              </a:rPr>
              <a:t>s.</a:t>
            </a:r>
            <a:endParaRPr sz="2800">
              <a:latin typeface="Georgia"/>
              <a:ea typeface="Georgia"/>
              <a:cs typeface="Georgia"/>
              <a:sym typeface="Georgia"/>
            </a:endParaRPr>
          </a:p>
          <a:p>
            <a:pPr marL="0" marR="0" lvl="0" indent="0" algn="l" rtl="0">
              <a:spcBef>
                <a:spcPts val="1000"/>
              </a:spcBef>
              <a:spcAft>
                <a:spcPts val="0"/>
              </a:spcAft>
              <a:buNone/>
            </a:pPr>
            <a:endParaRPr sz="2800">
              <a:latin typeface="Georgia"/>
              <a:ea typeface="Georgia"/>
              <a:cs typeface="Georgia"/>
              <a:sym typeface="Georgia"/>
            </a:endParaRPr>
          </a:p>
        </p:txBody>
      </p:sp>
      <p:sp>
        <p:nvSpPr>
          <p:cNvPr id="939" name="Shape 939"/>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CONCLUSION</a:t>
            </a:r>
            <a:endParaRPr>
              <a:latin typeface="Oswald"/>
              <a:ea typeface="Oswald"/>
              <a:cs typeface="Oswald"/>
              <a:sym typeface="Oswald"/>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943"/>
        <p:cNvGrpSpPr/>
        <p:nvPr/>
      </p:nvGrpSpPr>
      <p:grpSpPr>
        <a:xfrm>
          <a:off x="0" y="0"/>
          <a:ext cx="0" cy="0"/>
          <a:chOff x="0" y="0"/>
          <a:chExt cx="0" cy="0"/>
        </a:xfrm>
      </p:grpSpPr>
      <p:sp>
        <p:nvSpPr>
          <p:cNvPr id="944" name="Shape 944"/>
          <p:cNvSpPr/>
          <p:nvPr/>
        </p:nvSpPr>
        <p:spPr>
          <a:xfrm>
            <a:off x="635000" y="736600"/>
            <a:ext cx="101601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COURSE</a:t>
            </a:r>
            <a:endParaRPr>
              <a:latin typeface="Oswald"/>
              <a:ea typeface="Oswald"/>
              <a:cs typeface="Oswald"/>
              <a:sym typeface="Oswald"/>
            </a:endParaRPr>
          </a:p>
        </p:txBody>
      </p:sp>
      <p:sp>
        <p:nvSpPr>
          <p:cNvPr id="945" name="Shape 945"/>
          <p:cNvSpPr/>
          <p:nvPr/>
        </p:nvSpPr>
        <p:spPr>
          <a:xfrm>
            <a:off x="635000" y="1473200"/>
            <a:ext cx="11734800" cy="2806800"/>
          </a:xfrm>
          <a:prstGeom prst="rect">
            <a:avLst/>
          </a:prstGeom>
          <a:noFill/>
          <a:ln>
            <a:noFill/>
          </a:ln>
        </p:spPr>
        <p:txBody>
          <a:bodyPr spcFirstLastPara="1" wrap="square" lIns="0" tIns="0" rIns="0" bIns="0" anchor="t" anchorCtr="0">
            <a:noAutofit/>
          </a:bodyPr>
          <a:lstStyle/>
          <a:p>
            <a:pPr marL="0" marR="0" lvl="0" indent="0" algn="l" rtl="0">
              <a:lnSpc>
                <a:spcPct val="88333"/>
              </a:lnSpc>
              <a:spcBef>
                <a:spcPts val="0"/>
              </a:spcBef>
              <a:spcAft>
                <a:spcPts val="0"/>
              </a:spcAft>
              <a:buNone/>
            </a:pPr>
            <a:r>
              <a:rPr lang="en-US" sz="9600" b="1">
                <a:solidFill>
                  <a:srgbClr val="FFFFFF"/>
                </a:solidFill>
                <a:latin typeface="Oswald"/>
                <a:ea typeface="Oswald"/>
                <a:cs typeface="Oswald"/>
                <a:sym typeface="Oswald"/>
              </a:rPr>
              <a:t>BEFORE NEXT CLASS</a:t>
            </a:r>
            <a:endParaRPr sz="9600">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Shape 459"/>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OPENING</a:t>
            </a:r>
            <a:endParaRPr>
              <a:latin typeface="Oswald"/>
              <a:ea typeface="Oswald"/>
              <a:cs typeface="Oswald"/>
              <a:sym typeface="Oswald"/>
            </a:endParaRPr>
          </a:p>
        </p:txBody>
      </p:sp>
      <p:sp>
        <p:nvSpPr>
          <p:cNvPr id="460" name="Shape 460"/>
          <p:cNvSpPr/>
          <p:nvPr/>
        </p:nvSpPr>
        <p:spPr>
          <a:xfrm>
            <a:off x="635000" y="1473200"/>
            <a:ext cx="11734800" cy="2806700"/>
          </a:xfrm>
          <a:prstGeom prst="rect">
            <a:avLst/>
          </a:prstGeom>
          <a:noFill/>
          <a:ln>
            <a:noFill/>
          </a:ln>
        </p:spPr>
        <p:txBody>
          <a:bodyPr spcFirstLastPara="1" wrap="square" lIns="0" tIns="0" rIns="0" bIns="0" anchor="t" anchorCtr="0">
            <a:noAutofit/>
          </a:bodyPr>
          <a:lstStyle/>
          <a:p>
            <a:pPr marL="0" lvl="0" indent="0" rtl="0">
              <a:lnSpc>
                <a:spcPct val="75000"/>
              </a:lnSpc>
              <a:spcBef>
                <a:spcPts val="0"/>
              </a:spcBef>
              <a:spcAft>
                <a:spcPts val="0"/>
              </a:spcAft>
              <a:buClr>
                <a:schemeClr val="dk1"/>
              </a:buClr>
              <a:buFont typeface="Arial"/>
              <a:buNone/>
            </a:pPr>
            <a:r>
              <a:rPr lang="en-US" sz="9600" b="1">
                <a:solidFill>
                  <a:schemeClr val="lt1"/>
                </a:solidFill>
                <a:latin typeface="Oswald"/>
                <a:ea typeface="Oswald"/>
                <a:cs typeface="Oswald"/>
                <a:sym typeface="Oswald"/>
              </a:rPr>
              <a:t>TIME SERIES ANALYSIS</a:t>
            </a:r>
            <a:endParaRPr sz="9600">
              <a:solidFill>
                <a:schemeClr val="dk1"/>
              </a:solidFill>
              <a:latin typeface="Oswald"/>
              <a:ea typeface="Oswald"/>
              <a:cs typeface="Oswald"/>
              <a:sym typeface="Oswald"/>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Shape 950"/>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BEFORE NEXT CLASS</a:t>
            </a:r>
            <a:endParaRPr>
              <a:latin typeface="Oswald"/>
              <a:ea typeface="Oswald"/>
              <a:cs typeface="Oswald"/>
              <a:sym typeface="Oswald"/>
            </a:endParaRPr>
          </a:p>
        </p:txBody>
      </p:sp>
      <p:sp>
        <p:nvSpPr>
          <p:cNvPr id="951" name="Shape 951"/>
          <p:cNvSpPr txBox="1">
            <a:spLocks noGrp="1"/>
          </p:cNvSpPr>
          <p:nvPr>
            <p:ph type="title"/>
          </p:nvPr>
        </p:nvSpPr>
        <p:spPr>
          <a:xfrm>
            <a:off x="635000" y="1473200"/>
            <a:ext cx="11734800" cy="711300"/>
          </a:xfrm>
          <a:prstGeom prst="rect">
            <a:avLst/>
          </a:prstGeom>
          <a:noFill/>
          <a:ln>
            <a:noFill/>
          </a:ln>
        </p:spPr>
        <p:txBody>
          <a:bodyPr spcFirstLastPara="1" wrap="square" lIns="0" tIns="0" rIns="0" bIns="0" anchor="t" anchorCtr="0">
            <a:noAutofit/>
          </a:bodyPr>
          <a:lstStyle/>
          <a:p>
            <a:pPr marL="0" marR="0" lvl="0" indent="0" algn="l" rtl="0">
              <a:lnSpc>
                <a:spcPct val="92592"/>
              </a:lnSpc>
              <a:spcBef>
                <a:spcPts val="0"/>
              </a:spcBef>
              <a:spcAft>
                <a:spcPts val="0"/>
              </a:spcAft>
              <a:buNone/>
            </a:pPr>
            <a:r>
              <a:rPr lang="en-US" sz="5400" b="1">
                <a:latin typeface="Oswald"/>
                <a:ea typeface="Oswald"/>
                <a:cs typeface="Oswald"/>
                <a:sym typeface="Oswald"/>
              </a:rPr>
              <a:t>DUE DATE</a:t>
            </a:r>
            <a:endParaRPr>
              <a:latin typeface="Oswald"/>
              <a:ea typeface="Oswald"/>
              <a:cs typeface="Oswald"/>
              <a:sym typeface="Oswald"/>
            </a:endParaRPr>
          </a:p>
        </p:txBody>
      </p:sp>
      <p:sp>
        <p:nvSpPr>
          <p:cNvPr id="952" name="Shape 952"/>
          <p:cNvSpPr txBox="1">
            <a:spLocks noGrp="1"/>
          </p:cNvSpPr>
          <p:nvPr>
            <p:ph type="body" idx="1"/>
          </p:nvPr>
        </p:nvSpPr>
        <p:spPr>
          <a:xfrm>
            <a:off x="632056" y="2413000"/>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Project:  Final Project, Part 3</a:t>
            </a:r>
            <a:endParaRPr sz="2800">
              <a:latin typeface="Georgia"/>
              <a:ea typeface="Georgia"/>
              <a:cs typeface="Georgia"/>
              <a:sym typeface="Georgia"/>
            </a:endParaRPr>
          </a:p>
          <a:p>
            <a:pPr marL="0" marR="0" lvl="0" indent="0" algn="l" rtl="0">
              <a:spcBef>
                <a:spcPts val="1000"/>
              </a:spcBef>
              <a:spcAft>
                <a:spcPts val="0"/>
              </a:spcAft>
              <a:buNone/>
            </a:pPr>
            <a:endParaRPr>
              <a:latin typeface="Georgia"/>
              <a:ea typeface="Georgia"/>
              <a:cs typeface="Georgia"/>
              <a:sym typeface="Georgia"/>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956"/>
        <p:cNvGrpSpPr/>
        <p:nvPr/>
      </p:nvGrpSpPr>
      <p:grpSpPr>
        <a:xfrm>
          <a:off x="0" y="0"/>
          <a:ext cx="0" cy="0"/>
          <a:chOff x="0" y="0"/>
          <a:chExt cx="0" cy="0"/>
        </a:xfrm>
      </p:grpSpPr>
      <p:sp>
        <p:nvSpPr>
          <p:cNvPr id="957" name="Shape 957"/>
          <p:cNvSpPr/>
          <p:nvPr/>
        </p:nvSpPr>
        <p:spPr>
          <a:xfrm>
            <a:off x="635000" y="736600"/>
            <a:ext cx="101601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LESSON</a:t>
            </a:r>
            <a:endParaRPr>
              <a:latin typeface="Oswald"/>
              <a:ea typeface="Oswald"/>
              <a:cs typeface="Oswald"/>
              <a:sym typeface="Oswald"/>
            </a:endParaRPr>
          </a:p>
        </p:txBody>
      </p:sp>
      <p:sp>
        <p:nvSpPr>
          <p:cNvPr id="958" name="Shape 958"/>
          <p:cNvSpPr/>
          <p:nvPr/>
        </p:nvSpPr>
        <p:spPr>
          <a:xfrm>
            <a:off x="635000" y="1473200"/>
            <a:ext cx="11734800" cy="2806800"/>
          </a:xfrm>
          <a:prstGeom prst="rect">
            <a:avLst/>
          </a:prstGeom>
          <a:noFill/>
          <a:ln>
            <a:noFill/>
          </a:ln>
        </p:spPr>
        <p:txBody>
          <a:bodyPr spcFirstLastPara="1" wrap="square" lIns="0" tIns="0" rIns="0" bIns="0" anchor="t" anchorCtr="0">
            <a:noAutofit/>
          </a:bodyPr>
          <a:lstStyle/>
          <a:p>
            <a:pPr marL="0" marR="0" lvl="0" indent="0" algn="l" rtl="0">
              <a:lnSpc>
                <a:spcPct val="88333"/>
              </a:lnSpc>
              <a:spcBef>
                <a:spcPts val="0"/>
              </a:spcBef>
              <a:spcAft>
                <a:spcPts val="0"/>
              </a:spcAft>
              <a:buNone/>
            </a:pPr>
            <a:r>
              <a:rPr lang="en-US" sz="9600" b="1">
                <a:solidFill>
                  <a:srgbClr val="FFFFFF"/>
                </a:solidFill>
                <a:latin typeface="Oswald"/>
                <a:ea typeface="Oswald"/>
                <a:cs typeface="Oswald"/>
                <a:sym typeface="Oswald"/>
              </a:rPr>
              <a:t>CREDITS</a:t>
            </a:r>
            <a:endParaRPr sz="9600">
              <a:latin typeface="Oswald"/>
              <a:ea typeface="Oswald"/>
              <a:cs typeface="Oswald"/>
              <a:sym typeface="Oswald"/>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963" name="Shape 963"/>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THANKS FOR THE FOLLOWING</a:t>
            </a:r>
            <a:endParaRPr>
              <a:latin typeface="Oswald"/>
              <a:ea typeface="Oswald"/>
              <a:cs typeface="Oswald"/>
              <a:sym typeface="Oswald"/>
            </a:endParaRPr>
          </a:p>
        </p:txBody>
      </p:sp>
      <p:sp>
        <p:nvSpPr>
          <p:cNvPr id="964" name="Shape 964"/>
          <p:cNvSpPr txBox="1">
            <a:spLocks noGrp="1"/>
          </p:cNvSpPr>
          <p:nvPr>
            <p:ph type="title"/>
          </p:nvPr>
        </p:nvSpPr>
        <p:spPr>
          <a:xfrm>
            <a:off x="635000" y="1473200"/>
            <a:ext cx="11734800" cy="711300"/>
          </a:xfrm>
          <a:prstGeom prst="rect">
            <a:avLst/>
          </a:prstGeom>
          <a:noFill/>
          <a:ln>
            <a:noFill/>
          </a:ln>
        </p:spPr>
        <p:txBody>
          <a:bodyPr spcFirstLastPara="1" wrap="square" lIns="0" tIns="0" rIns="0" bIns="0" anchor="t" anchorCtr="0">
            <a:noAutofit/>
          </a:bodyPr>
          <a:lstStyle/>
          <a:p>
            <a:pPr marL="0" marR="0" lvl="0" indent="0" algn="l" rtl="0">
              <a:lnSpc>
                <a:spcPct val="92592"/>
              </a:lnSpc>
              <a:spcBef>
                <a:spcPts val="0"/>
              </a:spcBef>
              <a:spcAft>
                <a:spcPts val="0"/>
              </a:spcAft>
              <a:buNone/>
            </a:pPr>
            <a:r>
              <a:rPr lang="en-US" sz="5400" b="1">
                <a:latin typeface="Oswald"/>
                <a:ea typeface="Oswald"/>
                <a:cs typeface="Oswald"/>
                <a:sym typeface="Oswald"/>
              </a:rPr>
              <a:t>CITATIONS</a:t>
            </a:r>
            <a:endParaRPr>
              <a:latin typeface="Oswald"/>
              <a:ea typeface="Oswald"/>
              <a:cs typeface="Oswald"/>
              <a:sym typeface="Oswald"/>
            </a:endParaRPr>
          </a:p>
        </p:txBody>
      </p:sp>
      <p:sp>
        <p:nvSpPr>
          <p:cNvPr id="965" name="Shape 965"/>
          <p:cNvSpPr txBox="1">
            <a:spLocks noGrp="1"/>
          </p:cNvSpPr>
          <p:nvPr>
            <p:ph type="body" idx="1"/>
          </p:nvPr>
        </p:nvSpPr>
        <p:spPr>
          <a:xfrm>
            <a:off x="632056" y="2413000"/>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Title, Author: link </a:t>
            </a:r>
            <a:endParaRPr sz="2800">
              <a:latin typeface="Georgia"/>
              <a:ea typeface="Georgia"/>
              <a:cs typeface="Georgia"/>
              <a:sym typeface="Georgia"/>
            </a:endParaRPr>
          </a:p>
          <a:p>
            <a:pPr marL="203200" lvl="0" indent="-256540" rtl="0">
              <a:spcBef>
                <a:spcPts val="0"/>
              </a:spcBef>
              <a:spcAft>
                <a:spcPts val="0"/>
              </a:spcAft>
              <a:buSzPts val="2800"/>
              <a:buFont typeface="Georgia"/>
              <a:buChar char="‣"/>
            </a:pPr>
            <a:r>
              <a:rPr lang="en-US" sz="2800">
                <a:solidFill>
                  <a:schemeClr val="dk1"/>
                </a:solidFill>
                <a:latin typeface="Georgia"/>
                <a:ea typeface="Georgia"/>
                <a:cs typeface="Georgia"/>
                <a:sym typeface="Georgia"/>
              </a:rPr>
              <a:t>Title, Author: link </a:t>
            </a:r>
            <a:endParaRPr sz="2800">
              <a:latin typeface="Georgia"/>
              <a:ea typeface="Georgia"/>
              <a:cs typeface="Georgia"/>
              <a:sym typeface="Georgia"/>
            </a:endParaRPr>
          </a:p>
          <a:p>
            <a:pPr marL="203200" lvl="0" indent="-256540" rtl="0">
              <a:spcBef>
                <a:spcPts val="0"/>
              </a:spcBef>
              <a:spcAft>
                <a:spcPts val="0"/>
              </a:spcAft>
              <a:buSzPts val="2800"/>
              <a:buFont typeface="Georgia"/>
              <a:buChar char="‣"/>
            </a:pPr>
            <a:r>
              <a:rPr lang="en-US" sz="2800">
                <a:solidFill>
                  <a:schemeClr val="dk1"/>
                </a:solidFill>
                <a:latin typeface="Georgia"/>
                <a:ea typeface="Georgia"/>
                <a:cs typeface="Georgia"/>
                <a:sym typeface="Georgia"/>
              </a:rPr>
              <a:t>Title, Author: link </a:t>
            </a:r>
            <a:endParaRPr sz="2800">
              <a:latin typeface="Georgia"/>
              <a:ea typeface="Georgia"/>
              <a:cs typeface="Georgia"/>
              <a:sym typeface="Georgia"/>
            </a:endParaRPr>
          </a:p>
          <a:p>
            <a:pPr marL="0" marR="0" lvl="0" indent="0" algn="l" rtl="0">
              <a:spcBef>
                <a:spcPts val="1000"/>
              </a:spcBef>
              <a:spcAft>
                <a:spcPts val="0"/>
              </a:spcAft>
              <a:buNone/>
            </a:pPr>
            <a:endParaRPr sz="2800">
              <a:latin typeface="Georgia"/>
              <a:ea typeface="Georgia"/>
              <a:cs typeface="Georgia"/>
              <a:sym typeface="Georgia"/>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D800"/>
        </a:solidFill>
        <a:effectLst/>
      </p:bgPr>
    </p:bg>
    <p:spTree>
      <p:nvGrpSpPr>
        <p:cNvPr id="1" name="Shape 969"/>
        <p:cNvGrpSpPr/>
        <p:nvPr/>
      </p:nvGrpSpPr>
      <p:grpSpPr>
        <a:xfrm>
          <a:off x="0" y="0"/>
          <a:ext cx="0" cy="0"/>
          <a:chOff x="0" y="0"/>
          <a:chExt cx="0" cy="0"/>
        </a:xfrm>
      </p:grpSpPr>
      <p:sp>
        <p:nvSpPr>
          <p:cNvPr id="970" name="Shape 970"/>
          <p:cNvSpPr/>
          <p:nvPr/>
        </p:nvSpPr>
        <p:spPr>
          <a:xfrm>
            <a:off x="635000" y="1473200"/>
            <a:ext cx="11734800" cy="1612800"/>
          </a:xfrm>
          <a:prstGeom prst="rect">
            <a:avLst/>
          </a:prstGeom>
          <a:noFill/>
          <a:ln>
            <a:noFill/>
          </a:ln>
        </p:spPr>
        <p:txBody>
          <a:bodyPr spcFirstLastPara="1" wrap="square" lIns="0" tIns="0" rIns="0" bIns="0" anchor="t" anchorCtr="0">
            <a:noAutofit/>
          </a:bodyPr>
          <a:lstStyle/>
          <a:p>
            <a:pPr marL="0" marR="0" lvl="0" indent="0" algn="l" rtl="0">
              <a:lnSpc>
                <a:spcPct val="75000"/>
              </a:lnSpc>
              <a:spcBef>
                <a:spcPts val="0"/>
              </a:spcBef>
              <a:spcAft>
                <a:spcPts val="0"/>
              </a:spcAft>
              <a:buNone/>
            </a:pPr>
            <a:r>
              <a:rPr lang="en-US" sz="9000" b="1">
                <a:solidFill>
                  <a:srgbClr val="FFFFFF"/>
                </a:solidFill>
                <a:latin typeface="Oswald"/>
                <a:ea typeface="Oswald"/>
                <a:cs typeface="Oswald"/>
                <a:sym typeface="Oswald"/>
              </a:rPr>
              <a:t>Q &amp; A</a:t>
            </a:r>
            <a:endParaRPr>
              <a:latin typeface="Oswald"/>
              <a:ea typeface="Oswald"/>
              <a:cs typeface="Oswald"/>
              <a:sym typeface="Oswald"/>
            </a:endParaRPr>
          </a:p>
        </p:txBody>
      </p:sp>
      <p:cxnSp>
        <p:nvCxnSpPr>
          <p:cNvPr id="971" name="Shape 971"/>
          <p:cNvCxnSpPr/>
          <p:nvPr/>
        </p:nvCxnSpPr>
        <p:spPr>
          <a:xfrm>
            <a:off x="635000" y="635000"/>
            <a:ext cx="11734800" cy="0"/>
          </a:xfrm>
          <a:prstGeom prst="straightConnector1">
            <a:avLst/>
          </a:prstGeom>
          <a:noFill/>
          <a:ln w="12700" cap="flat" cmpd="sng">
            <a:solidFill>
              <a:srgbClr val="FFFFFF"/>
            </a:solidFill>
            <a:prstDash val="solid"/>
            <a:miter lim="8000"/>
            <a:headEnd type="none" w="med" len="med"/>
            <a:tailEnd type="none" w="med" len="med"/>
          </a:ln>
        </p:spPr>
      </p:cxnSp>
      <p:cxnSp>
        <p:nvCxnSpPr>
          <p:cNvPr id="972" name="Shape 972"/>
          <p:cNvCxnSpPr/>
          <p:nvPr/>
        </p:nvCxnSpPr>
        <p:spPr>
          <a:xfrm>
            <a:off x="635000" y="1219200"/>
            <a:ext cx="11734800" cy="0"/>
          </a:xfrm>
          <a:prstGeom prst="straightConnector1">
            <a:avLst/>
          </a:prstGeom>
          <a:noFill/>
          <a:ln w="12700" cap="flat" cmpd="sng">
            <a:solidFill>
              <a:srgbClr val="FFFFFF"/>
            </a:solidFill>
            <a:prstDash val="solid"/>
            <a:miter lim="8000"/>
            <a:headEnd type="none" w="med" len="med"/>
            <a:tailEnd type="none" w="med" len="med"/>
          </a:ln>
        </p:spPr>
      </p:cxnSp>
      <p:sp>
        <p:nvSpPr>
          <p:cNvPr id="973" name="Shape 973"/>
          <p:cNvSpPr/>
          <p:nvPr/>
        </p:nvSpPr>
        <p:spPr>
          <a:xfrm>
            <a:off x="635000" y="736600"/>
            <a:ext cx="7721700" cy="431700"/>
          </a:xfrm>
          <a:prstGeom prst="rect">
            <a:avLst/>
          </a:prstGeom>
          <a:noFill/>
          <a:ln>
            <a:noFill/>
          </a:ln>
        </p:spPr>
        <p:txBody>
          <a:bodyPr spcFirstLastPara="1" wrap="square" lIns="0" tIns="0" rIns="0" bIns="0" anchor="t" anchorCtr="0">
            <a:noAutofit/>
          </a:bodyPr>
          <a:lstStyle/>
          <a:p>
            <a:pPr marL="0" marR="0" lvl="0" indent="0" algn="l" rtl="0">
              <a:lnSpc>
                <a:spcPct val="114285"/>
              </a:lnSpc>
              <a:spcBef>
                <a:spcPts val="0"/>
              </a:spcBef>
              <a:spcAft>
                <a:spcPts val="0"/>
              </a:spcAft>
              <a:buNone/>
            </a:pPr>
            <a:r>
              <a:rPr lang="en-US" sz="2800" b="1">
                <a:latin typeface="Oswald"/>
                <a:ea typeface="Oswald"/>
                <a:cs typeface="Oswald"/>
                <a:sym typeface="Oswald"/>
              </a:rPr>
              <a:t>LESSON</a:t>
            </a:r>
            <a:endParaRPr>
              <a:latin typeface="Oswald"/>
              <a:ea typeface="Oswald"/>
              <a:cs typeface="Oswald"/>
              <a:sym typeface="Oswald"/>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FAFC0"/>
        </a:solidFill>
        <a:effectLst/>
      </p:bgPr>
    </p:bg>
    <p:spTree>
      <p:nvGrpSpPr>
        <p:cNvPr id="1" name="Shape 977"/>
        <p:cNvGrpSpPr/>
        <p:nvPr/>
      </p:nvGrpSpPr>
      <p:grpSpPr>
        <a:xfrm>
          <a:off x="0" y="0"/>
          <a:ext cx="0" cy="0"/>
          <a:chOff x="0" y="0"/>
          <a:chExt cx="0" cy="0"/>
        </a:xfrm>
      </p:grpSpPr>
      <p:sp>
        <p:nvSpPr>
          <p:cNvPr id="978" name="Shape 978"/>
          <p:cNvSpPr/>
          <p:nvPr/>
        </p:nvSpPr>
        <p:spPr>
          <a:xfrm>
            <a:off x="635000" y="1473200"/>
            <a:ext cx="11734800" cy="1612800"/>
          </a:xfrm>
          <a:prstGeom prst="rect">
            <a:avLst/>
          </a:prstGeom>
          <a:noFill/>
          <a:ln>
            <a:noFill/>
          </a:ln>
        </p:spPr>
        <p:txBody>
          <a:bodyPr spcFirstLastPara="1" wrap="square" lIns="0" tIns="0" rIns="0" bIns="0" anchor="t" anchorCtr="0">
            <a:noAutofit/>
          </a:bodyPr>
          <a:lstStyle/>
          <a:p>
            <a:pPr marL="0" marR="0" lvl="0" indent="0" algn="l" rtl="0">
              <a:lnSpc>
                <a:spcPct val="75000"/>
              </a:lnSpc>
              <a:spcBef>
                <a:spcPts val="0"/>
              </a:spcBef>
              <a:spcAft>
                <a:spcPts val="0"/>
              </a:spcAft>
              <a:buNone/>
            </a:pPr>
            <a:r>
              <a:rPr lang="en-US" sz="9000" b="1">
                <a:solidFill>
                  <a:srgbClr val="FFFFFF"/>
                </a:solidFill>
                <a:latin typeface="Oswald"/>
                <a:ea typeface="Oswald"/>
                <a:cs typeface="Oswald"/>
                <a:sym typeface="Oswald"/>
              </a:rPr>
              <a:t>EXIT TICKET </a:t>
            </a:r>
            <a:endParaRPr sz="9000" b="1">
              <a:solidFill>
                <a:srgbClr val="FFFFFF"/>
              </a:solidFill>
              <a:latin typeface="Oswald"/>
              <a:ea typeface="Oswald"/>
              <a:cs typeface="Oswald"/>
              <a:sym typeface="Oswald"/>
            </a:endParaRPr>
          </a:p>
          <a:p>
            <a:pPr marL="0" marR="0" lvl="0" indent="0" algn="l" rtl="0">
              <a:lnSpc>
                <a:spcPct val="75000"/>
              </a:lnSpc>
              <a:spcBef>
                <a:spcPts val="0"/>
              </a:spcBef>
              <a:spcAft>
                <a:spcPts val="0"/>
              </a:spcAft>
              <a:buNone/>
            </a:pPr>
            <a:endParaRPr sz="9000" b="1">
              <a:solidFill>
                <a:srgbClr val="FFFFFF"/>
              </a:solidFill>
              <a:latin typeface="Impact"/>
              <a:ea typeface="Impact"/>
              <a:cs typeface="Impact"/>
              <a:sym typeface="Impact"/>
            </a:endParaRPr>
          </a:p>
        </p:txBody>
      </p:sp>
      <p:cxnSp>
        <p:nvCxnSpPr>
          <p:cNvPr id="979" name="Shape 979"/>
          <p:cNvCxnSpPr/>
          <p:nvPr/>
        </p:nvCxnSpPr>
        <p:spPr>
          <a:xfrm>
            <a:off x="635000" y="635000"/>
            <a:ext cx="11734800" cy="0"/>
          </a:xfrm>
          <a:prstGeom prst="straightConnector1">
            <a:avLst/>
          </a:prstGeom>
          <a:noFill/>
          <a:ln w="12700" cap="flat" cmpd="sng">
            <a:solidFill>
              <a:srgbClr val="FFFFFF"/>
            </a:solidFill>
            <a:prstDash val="solid"/>
            <a:miter lim="8000"/>
            <a:headEnd type="none" w="med" len="med"/>
            <a:tailEnd type="none" w="med" len="med"/>
          </a:ln>
        </p:spPr>
      </p:cxnSp>
      <p:cxnSp>
        <p:nvCxnSpPr>
          <p:cNvPr id="980" name="Shape 980"/>
          <p:cNvCxnSpPr/>
          <p:nvPr/>
        </p:nvCxnSpPr>
        <p:spPr>
          <a:xfrm>
            <a:off x="635000" y="1219200"/>
            <a:ext cx="11734800" cy="0"/>
          </a:xfrm>
          <a:prstGeom prst="straightConnector1">
            <a:avLst/>
          </a:prstGeom>
          <a:noFill/>
          <a:ln w="12700" cap="flat" cmpd="sng">
            <a:solidFill>
              <a:srgbClr val="FFFFFF"/>
            </a:solidFill>
            <a:prstDash val="solid"/>
            <a:miter lim="8000"/>
            <a:headEnd type="none" w="med" len="med"/>
            <a:tailEnd type="none" w="med" len="med"/>
          </a:ln>
        </p:spPr>
      </p:cxnSp>
      <p:sp>
        <p:nvSpPr>
          <p:cNvPr id="981" name="Shape 981"/>
          <p:cNvSpPr/>
          <p:nvPr/>
        </p:nvSpPr>
        <p:spPr>
          <a:xfrm>
            <a:off x="635000" y="736600"/>
            <a:ext cx="7721700" cy="431700"/>
          </a:xfrm>
          <a:prstGeom prst="rect">
            <a:avLst/>
          </a:prstGeom>
          <a:noFill/>
          <a:ln>
            <a:noFill/>
          </a:ln>
        </p:spPr>
        <p:txBody>
          <a:bodyPr spcFirstLastPara="1" wrap="square" lIns="0" tIns="0" rIns="0" bIns="0" anchor="t" anchorCtr="0">
            <a:noAutofit/>
          </a:bodyPr>
          <a:lstStyle/>
          <a:p>
            <a:pPr marL="0" marR="0" lvl="0" indent="0" algn="l" rtl="0">
              <a:lnSpc>
                <a:spcPct val="114285"/>
              </a:lnSpc>
              <a:spcBef>
                <a:spcPts val="0"/>
              </a:spcBef>
              <a:spcAft>
                <a:spcPts val="0"/>
              </a:spcAft>
              <a:buNone/>
            </a:pPr>
            <a:r>
              <a:rPr lang="en-US" sz="2800" b="1">
                <a:latin typeface="Oswald"/>
                <a:ea typeface="Oswald"/>
                <a:cs typeface="Oswald"/>
                <a:sym typeface="Oswald"/>
              </a:rPr>
              <a:t>LESSON</a:t>
            </a:r>
            <a:endParaRPr>
              <a:latin typeface="Oswald"/>
              <a:ea typeface="Oswald"/>
              <a:cs typeface="Oswald"/>
              <a:sym typeface="Oswald"/>
            </a:endParaRPr>
          </a:p>
        </p:txBody>
      </p:sp>
      <p:sp>
        <p:nvSpPr>
          <p:cNvPr id="982" name="Shape 982"/>
          <p:cNvSpPr/>
          <p:nvPr/>
        </p:nvSpPr>
        <p:spPr>
          <a:xfrm>
            <a:off x="3113900" y="4078875"/>
            <a:ext cx="7721700" cy="431700"/>
          </a:xfrm>
          <a:prstGeom prst="rect">
            <a:avLst/>
          </a:prstGeom>
          <a:noFill/>
          <a:ln>
            <a:noFill/>
          </a:ln>
        </p:spPr>
        <p:txBody>
          <a:bodyPr spcFirstLastPara="1" wrap="square" lIns="0" tIns="0" rIns="0" bIns="0" anchor="t" anchorCtr="0">
            <a:noAutofit/>
          </a:bodyPr>
          <a:lstStyle/>
          <a:p>
            <a:pPr marL="0" marR="0" lvl="0" indent="0" algn="l" rtl="0">
              <a:lnSpc>
                <a:spcPct val="114285"/>
              </a:lnSpc>
              <a:spcBef>
                <a:spcPts val="0"/>
              </a:spcBef>
              <a:spcAft>
                <a:spcPts val="0"/>
              </a:spcAft>
              <a:buNone/>
            </a:pPr>
            <a:r>
              <a:rPr lang="en-US" sz="2800" b="1">
                <a:latin typeface="Oswald"/>
                <a:ea typeface="Oswald"/>
                <a:cs typeface="Oswald"/>
                <a:sym typeface="Oswald"/>
              </a:rPr>
              <a:t>DON’T FORGET TO FILL OUT YOUR EXIT TICKET</a:t>
            </a:r>
            <a:endParaRPr>
              <a:latin typeface="Oswald"/>
              <a:ea typeface="Oswald"/>
              <a:cs typeface="Oswald"/>
              <a:sym typeface="Oswald"/>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Shape 987"/>
          <p:cNvSpPr/>
          <p:nvPr/>
        </p:nvSpPr>
        <p:spPr>
          <a:xfrm>
            <a:off x="635000" y="736600"/>
            <a:ext cx="7721600" cy="431800"/>
          </a:xfrm>
          <a:prstGeom prst="rect">
            <a:avLst/>
          </a:prstGeom>
          <a:noFill/>
          <a:ln>
            <a:noFill/>
          </a:ln>
        </p:spPr>
        <p:txBody>
          <a:bodyPr spcFirstLastPara="1" wrap="square" lIns="0" tIns="0" rIns="0" bIns="0" anchor="t" anchorCtr="0">
            <a:noAutofit/>
          </a:bodyPr>
          <a:lstStyle/>
          <a:p>
            <a:pPr marL="0" marR="0" lvl="0" indent="0" algn="l" rtl="0">
              <a:lnSpc>
                <a:spcPct val="114285"/>
              </a:lnSpc>
              <a:spcBef>
                <a:spcPts val="0"/>
              </a:spcBef>
              <a:spcAft>
                <a:spcPts val="0"/>
              </a:spcAft>
              <a:buNone/>
            </a:pPr>
            <a:r>
              <a:rPr lang="en-US" sz="2800" b="1" i="0" u="none" strike="noStrike" cap="none">
                <a:solidFill>
                  <a:srgbClr val="FFFFFF"/>
                </a:solidFill>
                <a:latin typeface="Oswald"/>
                <a:ea typeface="Oswald"/>
                <a:cs typeface="Oswald"/>
                <a:sym typeface="Oswald"/>
              </a:rPr>
              <a:t>THANKS!</a:t>
            </a:r>
            <a:endParaRPr>
              <a:latin typeface="Oswald"/>
              <a:ea typeface="Oswald"/>
              <a:cs typeface="Oswald"/>
              <a:sym typeface="Oswald"/>
            </a:endParaRPr>
          </a:p>
        </p:txBody>
      </p:sp>
      <p:cxnSp>
        <p:nvCxnSpPr>
          <p:cNvPr id="988" name="Shape 988"/>
          <p:cNvCxnSpPr/>
          <p:nvPr/>
        </p:nvCxnSpPr>
        <p:spPr>
          <a:xfrm>
            <a:off x="635000" y="635000"/>
            <a:ext cx="11734800" cy="11"/>
          </a:xfrm>
          <a:prstGeom prst="straightConnector1">
            <a:avLst/>
          </a:prstGeom>
          <a:noFill/>
          <a:ln w="12700" cap="flat" cmpd="sng">
            <a:solidFill>
              <a:srgbClr val="FFFFFF"/>
            </a:solidFill>
            <a:prstDash val="solid"/>
            <a:miter lim="8000"/>
            <a:headEnd type="none" w="med" len="med"/>
            <a:tailEnd type="none" w="med" len="med"/>
          </a:ln>
        </p:spPr>
      </p:cxnSp>
      <p:cxnSp>
        <p:nvCxnSpPr>
          <p:cNvPr id="989" name="Shape 989"/>
          <p:cNvCxnSpPr/>
          <p:nvPr/>
        </p:nvCxnSpPr>
        <p:spPr>
          <a:xfrm>
            <a:off x="635000" y="1219200"/>
            <a:ext cx="11734800" cy="11"/>
          </a:xfrm>
          <a:prstGeom prst="straightConnector1">
            <a:avLst/>
          </a:prstGeom>
          <a:noFill/>
          <a:ln w="12700" cap="flat" cmpd="sng">
            <a:solidFill>
              <a:srgbClr val="FFFFFF"/>
            </a:solidFill>
            <a:prstDash val="solid"/>
            <a:miter lim="8000"/>
            <a:headEnd type="none" w="med" len="med"/>
            <a:tailEnd type="none" w="med" len="med"/>
          </a:ln>
        </p:spPr>
      </p:cxnSp>
      <p:sp>
        <p:nvSpPr>
          <p:cNvPr id="990" name="Shape 990"/>
          <p:cNvSpPr/>
          <p:nvPr/>
        </p:nvSpPr>
        <p:spPr>
          <a:xfrm>
            <a:off x="635000" y="2273300"/>
            <a:ext cx="11734800" cy="3810000"/>
          </a:xfrm>
          <a:prstGeom prst="rect">
            <a:avLst/>
          </a:prstGeom>
          <a:noFill/>
          <a:ln>
            <a:noFill/>
          </a:ln>
        </p:spPr>
        <p:txBody>
          <a:bodyPr spcFirstLastPara="1" wrap="square" lIns="0" tIns="0" rIns="0" bIns="0" anchor="t" anchorCtr="0">
            <a:noAutofit/>
          </a:bodyPr>
          <a:lstStyle/>
          <a:p>
            <a:pPr marL="177800" marR="0" lvl="1" indent="-177800" algn="l" rtl="0">
              <a:lnSpc>
                <a:spcPct val="110000"/>
              </a:lnSpc>
              <a:spcBef>
                <a:spcPts val="0"/>
              </a:spcBef>
              <a:spcAft>
                <a:spcPts val="0"/>
              </a:spcAft>
              <a:buClr>
                <a:srgbClr val="000000"/>
              </a:buClr>
              <a:buSzPts val="2125"/>
              <a:buFont typeface="Merriweather Sans"/>
              <a:buChar char="‣"/>
            </a:pPr>
            <a:r>
              <a:rPr lang="en-US" sz="2500" b="0" i="0" u="none" strike="noStrike" cap="none">
                <a:solidFill>
                  <a:srgbClr val="000000"/>
                </a:solidFill>
                <a:latin typeface="Arial"/>
                <a:ea typeface="Arial"/>
                <a:cs typeface="Arial"/>
                <a:sym typeface="Arial"/>
              </a:rPr>
              <a:t>Body Level One</a:t>
            </a:r>
            <a:endParaRPr sz="2500" b="0" i="0" u="none" strike="noStrike" cap="none">
              <a:solidFill>
                <a:srgbClr val="FFFFFF"/>
              </a:solidFill>
              <a:latin typeface="Arial"/>
              <a:ea typeface="Arial"/>
              <a:cs typeface="Arial"/>
              <a:sym typeface="Arial"/>
            </a:endParaRPr>
          </a:p>
          <a:p>
            <a:pPr marL="177800" marR="0" lvl="1" indent="-177800" algn="l" rtl="0">
              <a:lnSpc>
                <a:spcPct val="110000"/>
              </a:lnSpc>
              <a:spcBef>
                <a:spcPts val="400"/>
              </a:spcBef>
              <a:spcAft>
                <a:spcPts val="0"/>
              </a:spcAft>
              <a:buClr>
                <a:srgbClr val="000000"/>
              </a:buClr>
              <a:buSzPts val="2125"/>
              <a:buFont typeface="Merriweather Sans"/>
              <a:buChar char="‣"/>
            </a:pPr>
            <a:r>
              <a:rPr lang="en-US" sz="2500" b="0" i="0" u="none" strike="noStrike" cap="none">
                <a:solidFill>
                  <a:srgbClr val="000000"/>
                </a:solidFill>
                <a:latin typeface="Arial"/>
                <a:ea typeface="Arial"/>
                <a:cs typeface="Arial"/>
                <a:sym typeface="Arial"/>
              </a:rPr>
              <a:t>Body Level Two</a:t>
            </a:r>
            <a:endParaRPr sz="2500" b="0" i="0" u="none" strike="noStrike" cap="none">
              <a:solidFill>
                <a:srgbClr val="FFFFFF"/>
              </a:solidFill>
              <a:latin typeface="Arial"/>
              <a:ea typeface="Arial"/>
              <a:cs typeface="Arial"/>
              <a:sym typeface="Arial"/>
            </a:endParaRPr>
          </a:p>
          <a:p>
            <a:pPr marL="177800" marR="0" lvl="1" indent="-177800" algn="l" rtl="0">
              <a:lnSpc>
                <a:spcPct val="110000"/>
              </a:lnSpc>
              <a:spcBef>
                <a:spcPts val="400"/>
              </a:spcBef>
              <a:spcAft>
                <a:spcPts val="0"/>
              </a:spcAft>
              <a:buClr>
                <a:srgbClr val="000000"/>
              </a:buClr>
              <a:buSzPts val="2125"/>
              <a:buFont typeface="Merriweather Sans"/>
              <a:buChar char="‣"/>
            </a:pPr>
            <a:r>
              <a:rPr lang="en-US" sz="2500" b="0" i="0" u="none" strike="noStrike" cap="none">
                <a:solidFill>
                  <a:srgbClr val="000000"/>
                </a:solidFill>
                <a:latin typeface="Arial"/>
                <a:ea typeface="Arial"/>
                <a:cs typeface="Arial"/>
                <a:sym typeface="Arial"/>
              </a:rPr>
              <a:t>Body Level Three</a:t>
            </a:r>
            <a:endParaRPr sz="2500" b="0" i="0" u="none" strike="noStrike" cap="none">
              <a:solidFill>
                <a:srgbClr val="FFFFFF"/>
              </a:solidFill>
              <a:latin typeface="Arial"/>
              <a:ea typeface="Arial"/>
              <a:cs typeface="Arial"/>
              <a:sym typeface="Arial"/>
            </a:endParaRPr>
          </a:p>
          <a:p>
            <a:pPr marL="177800" marR="0" lvl="1" indent="-177800" algn="l" rtl="0">
              <a:lnSpc>
                <a:spcPct val="110000"/>
              </a:lnSpc>
              <a:spcBef>
                <a:spcPts val="400"/>
              </a:spcBef>
              <a:spcAft>
                <a:spcPts val="0"/>
              </a:spcAft>
              <a:buClr>
                <a:srgbClr val="000000"/>
              </a:buClr>
              <a:buSzPts val="2125"/>
              <a:buFont typeface="Merriweather Sans"/>
              <a:buChar char="‣"/>
            </a:pPr>
            <a:r>
              <a:rPr lang="en-US" sz="2500" b="0" i="0" u="none" strike="noStrike" cap="none">
                <a:solidFill>
                  <a:srgbClr val="000000"/>
                </a:solidFill>
                <a:latin typeface="Arial"/>
                <a:ea typeface="Arial"/>
                <a:cs typeface="Arial"/>
                <a:sym typeface="Arial"/>
              </a:rPr>
              <a:t>Body Level Four</a:t>
            </a:r>
            <a:endParaRPr sz="2500" b="0" i="0" u="none" strike="noStrike" cap="none">
              <a:solidFill>
                <a:srgbClr val="FFFFFF"/>
              </a:solidFill>
              <a:latin typeface="Arial"/>
              <a:ea typeface="Arial"/>
              <a:cs typeface="Arial"/>
              <a:sym typeface="Arial"/>
            </a:endParaRPr>
          </a:p>
          <a:p>
            <a:pPr marL="177800" marR="0" lvl="1" indent="-177800" algn="l" rtl="0">
              <a:lnSpc>
                <a:spcPct val="110000"/>
              </a:lnSpc>
              <a:spcBef>
                <a:spcPts val="400"/>
              </a:spcBef>
              <a:spcAft>
                <a:spcPts val="0"/>
              </a:spcAft>
              <a:buClr>
                <a:srgbClr val="000000"/>
              </a:buClr>
              <a:buSzPts val="2125"/>
              <a:buFont typeface="Merriweather Sans"/>
              <a:buChar char="‣"/>
            </a:pPr>
            <a:r>
              <a:rPr lang="en-US" sz="2500" b="0" i="0" u="none" strike="noStrike" cap="none">
                <a:solidFill>
                  <a:srgbClr val="000000"/>
                </a:solidFill>
                <a:latin typeface="Arial"/>
                <a:ea typeface="Arial"/>
                <a:cs typeface="Arial"/>
                <a:sym typeface="Arial"/>
              </a:rPr>
              <a:t>Body Level Five</a:t>
            </a:r>
            <a:endParaRPr/>
          </a:p>
        </p:txBody>
      </p:sp>
      <p:sp>
        <p:nvSpPr>
          <p:cNvPr id="991" name="Shape 991"/>
          <p:cNvSpPr/>
          <p:nvPr/>
        </p:nvSpPr>
        <p:spPr>
          <a:xfrm>
            <a:off x="635000" y="2273300"/>
            <a:ext cx="11734800" cy="3810000"/>
          </a:xfrm>
          <a:prstGeom prst="rect">
            <a:avLst/>
          </a:prstGeom>
          <a:noFill/>
          <a:ln>
            <a:noFill/>
          </a:ln>
        </p:spPr>
        <p:txBody>
          <a:bodyPr spcFirstLastPara="1" wrap="square" lIns="0" tIns="0" rIns="0" bIns="0" anchor="t" anchorCtr="0">
            <a:noAutofit/>
          </a:bodyPr>
          <a:lstStyle/>
          <a:p>
            <a:pPr marL="177800" marR="0" lvl="1" indent="-177800" algn="l" rtl="0">
              <a:lnSpc>
                <a:spcPct val="110000"/>
              </a:lnSpc>
              <a:spcBef>
                <a:spcPts val="0"/>
              </a:spcBef>
              <a:spcAft>
                <a:spcPts val="0"/>
              </a:spcAft>
              <a:buClr>
                <a:srgbClr val="000000"/>
              </a:buClr>
              <a:buSzPts val="2125"/>
              <a:buFont typeface="Merriweather Sans"/>
              <a:buChar char="‣"/>
            </a:pPr>
            <a:r>
              <a:rPr lang="en-US" sz="2500" b="0" i="0" u="none" strike="noStrike" cap="none">
                <a:solidFill>
                  <a:srgbClr val="000000"/>
                </a:solidFill>
                <a:latin typeface="Arial"/>
                <a:ea typeface="Arial"/>
                <a:cs typeface="Arial"/>
                <a:sym typeface="Arial"/>
              </a:rPr>
              <a:t>Body Level One</a:t>
            </a:r>
            <a:endParaRPr sz="2500" b="0" i="0" u="none" strike="noStrike" cap="none">
              <a:solidFill>
                <a:srgbClr val="FFFFFF"/>
              </a:solidFill>
              <a:latin typeface="Arial"/>
              <a:ea typeface="Arial"/>
              <a:cs typeface="Arial"/>
              <a:sym typeface="Arial"/>
            </a:endParaRPr>
          </a:p>
          <a:p>
            <a:pPr marL="177800" marR="0" lvl="1" indent="-177800" algn="l" rtl="0">
              <a:lnSpc>
                <a:spcPct val="110000"/>
              </a:lnSpc>
              <a:spcBef>
                <a:spcPts val="400"/>
              </a:spcBef>
              <a:spcAft>
                <a:spcPts val="0"/>
              </a:spcAft>
              <a:buClr>
                <a:srgbClr val="000000"/>
              </a:buClr>
              <a:buSzPts val="2125"/>
              <a:buFont typeface="Merriweather Sans"/>
              <a:buChar char="‣"/>
            </a:pPr>
            <a:r>
              <a:rPr lang="en-US" sz="2500" b="0" i="0" u="none" strike="noStrike" cap="none">
                <a:solidFill>
                  <a:srgbClr val="000000"/>
                </a:solidFill>
                <a:latin typeface="Arial"/>
                <a:ea typeface="Arial"/>
                <a:cs typeface="Arial"/>
                <a:sym typeface="Arial"/>
              </a:rPr>
              <a:t>Body Level Two</a:t>
            </a:r>
            <a:endParaRPr sz="2500" b="0" i="0" u="none" strike="noStrike" cap="none">
              <a:solidFill>
                <a:srgbClr val="FFFFFF"/>
              </a:solidFill>
              <a:latin typeface="Arial"/>
              <a:ea typeface="Arial"/>
              <a:cs typeface="Arial"/>
              <a:sym typeface="Arial"/>
            </a:endParaRPr>
          </a:p>
          <a:p>
            <a:pPr marL="177800" marR="0" lvl="1" indent="-177800" algn="l" rtl="0">
              <a:lnSpc>
                <a:spcPct val="110000"/>
              </a:lnSpc>
              <a:spcBef>
                <a:spcPts val="400"/>
              </a:spcBef>
              <a:spcAft>
                <a:spcPts val="0"/>
              </a:spcAft>
              <a:buClr>
                <a:srgbClr val="000000"/>
              </a:buClr>
              <a:buSzPts val="2125"/>
              <a:buFont typeface="Merriweather Sans"/>
              <a:buChar char="‣"/>
            </a:pPr>
            <a:r>
              <a:rPr lang="en-US" sz="2500" b="0" i="0" u="none" strike="noStrike" cap="none">
                <a:solidFill>
                  <a:srgbClr val="000000"/>
                </a:solidFill>
                <a:latin typeface="Arial"/>
                <a:ea typeface="Arial"/>
                <a:cs typeface="Arial"/>
                <a:sym typeface="Arial"/>
              </a:rPr>
              <a:t>Body Level Three</a:t>
            </a:r>
            <a:endParaRPr sz="2500" b="0" i="0" u="none" strike="noStrike" cap="none">
              <a:solidFill>
                <a:srgbClr val="FFFFFF"/>
              </a:solidFill>
              <a:latin typeface="Arial"/>
              <a:ea typeface="Arial"/>
              <a:cs typeface="Arial"/>
              <a:sym typeface="Arial"/>
            </a:endParaRPr>
          </a:p>
          <a:p>
            <a:pPr marL="177800" marR="0" lvl="1" indent="-177800" algn="l" rtl="0">
              <a:lnSpc>
                <a:spcPct val="110000"/>
              </a:lnSpc>
              <a:spcBef>
                <a:spcPts val="400"/>
              </a:spcBef>
              <a:spcAft>
                <a:spcPts val="0"/>
              </a:spcAft>
              <a:buClr>
                <a:srgbClr val="000000"/>
              </a:buClr>
              <a:buSzPts val="2125"/>
              <a:buFont typeface="Merriweather Sans"/>
              <a:buChar char="‣"/>
            </a:pPr>
            <a:r>
              <a:rPr lang="en-US" sz="2500" b="0" i="0" u="none" strike="noStrike" cap="none">
                <a:solidFill>
                  <a:srgbClr val="000000"/>
                </a:solidFill>
                <a:latin typeface="Arial"/>
                <a:ea typeface="Arial"/>
                <a:cs typeface="Arial"/>
                <a:sym typeface="Arial"/>
              </a:rPr>
              <a:t>Body Level Four</a:t>
            </a:r>
            <a:endParaRPr sz="2500" b="0" i="0" u="none" strike="noStrike" cap="none">
              <a:solidFill>
                <a:srgbClr val="FFFFFF"/>
              </a:solidFill>
              <a:latin typeface="Arial"/>
              <a:ea typeface="Arial"/>
              <a:cs typeface="Arial"/>
              <a:sym typeface="Arial"/>
            </a:endParaRPr>
          </a:p>
          <a:p>
            <a:pPr marL="177800" marR="0" lvl="1" indent="-177800" algn="l" rtl="0">
              <a:lnSpc>
                <a:spcPct val="110000"/>
              </a:lnSpc>
              <a:spcBef>
                <a:spcPts val="400"/>
              </a:spcBef>
              <a:spcAft>
                <a:spcPts val="0"/>
              </a:spcAft>
              <a:buClr>
                <a:srgbClr val="000000"/>
              </a:buClr>
              <a:buSzPts val="2125"/>
              <a:buFont typeface="Merriweather Sans"/>
              <a:buChar char="‣"/>
            </a:pPr>
            <a:r>
              <a:rPr lang="en-US" sz="2500" b="0" i="0" u="none" strike="noStrike" cap="none">
                <a:solidFill>
                  <a:srgbClr val="000000"/>
                </a:solidFill>
                <a:latin typeface="Arial"/>
                <a:ea typeface="Arial"/>
                <a:cs typeface="Arial"/>
                <a:sym typeface="Arial"/>
              </a:rPr>
              <a:t>Body Level Five</a:t>
            </a:r>
            <a:endParaRPr/>
          </a:p>
        </p:txBody>
      </p:sp>
      <p:sp>
        <p:nvSpPr>
          <p:cNvPr id="992" name="Shape 992"/>
          <p:cNvSpPr/>
          <p:nvPr/>
        </p:nvSpPr>
        <p:spPr>
          <a:xfrm>
            <a:off x="635000" y="1587500"/>
            <a:ext cx="11734800" cy="596900"/>
          </a:xfrm>
          <a:prstGeom prst="rect">
            <a:avLst/>
          </a:prstGeom>
          <a:noFill/>
          <a:ln>
            <a:noFill/>
          </a:ln>
        </p:spPr>
        <p:txBody>
          <a:bodyPr spcFirstLastPara="1" wrap="square" lIns="0" tIns="0" rIns="0" bIns="0" anchor="t" anchorCtr="0">
            <a:noAutofit/>
          </a:bodyPr>
          <a:lstStyle/>
          <a:p>
            <a:pPr marL="0" marR="0" lvl="0" indent="0" algn="l" rtl="0">
              <a:lnSpc>
                <a:spcPct val="75000"/>
              </a:lnSpc>
              <a:spcBef>
                <a:spcPts val="0"/>
              </a:spcBef>
              <a:spcAft>
                <a:spcPts val="0"/>
              </a:spcAft>
              <a:buNone/>
            </a:pPr>
            <a:r>
              <a:rPr lang="en-US" sz="3600" b="1" i="0" u="none" strike="noStrike" cap="none">
                <a:solidFill>
                  <a:srgbClr val="FFFFFF"/>
                </a:solidFill>
                <a:latin typeface="Oswald"/>
                <a:ea typeface="Oswald"/>
                <a:cs typeface="Oswald"/>
                <a:sym typeface="Oswald"/>
              </a:rPr>
              <a:t>NAME</a:t>
            </a:r>
            <a:endParaRPr>
              <a:latin typeface="Oswald"/>
              <a:ea typeface="Oswald"/>
              <a:cs typeface="Oswald"/>
              <a:sym typeface="Oswald"/>
            </a:endParaRPr>
          </a:p>
        </p:txBody>
      </p:sp>
      <p:sp>
        <p:nvSpPr>
          <p:cNvPr id="993" name="Shape 993"/>
          <p:cNvSpPr/>
          <p:nvPr/>
        </p:nvSpPr>
        <p:spPr>
          <a:xfrm>
            <a:off x="635000" y="2273300"/>
            <a:ext cx="11734800" cy="3810000"/>
          </a:xfrm>
          <a:prstGeom prst="rect">
            <a:avLst/>
          </a:prstGeom>
          <a:noFill/>
          <a:ln>
            <a:noFill/>
          </a:ln>
        </p:spPr>
        <p:txBody>
          <a:bodyPr spcFirstLastPara="1" wrap="square" lIns="0" tIns="0" rIns="0" bIns="0" anchor="t" anchorCtr="0">
            <a:noAutofit/>
          </a:bodyPr>
          <a:lstStyle/>
          <a:p>
            <a:pPr marL="177800" marR="0" lvl="1" indent="-177800" algn="l" rtl="0">
              <a:lnSpc>
                <a:spcPct val="110000"/>
              </a:lnSpc>
              <a:spcBef>
                <a:spcPts val="0"/>
              </a:spcBef>
              <a:spcAft>
                <a:spcPts val="0"/>
              </a:spcAft>
              <a:buClr>
                <a:srgbClr val="FFFFFF"/>
              </a:buClr>
              <a:buSzPts val="2125"/>
              <a:buFont typeface="Georgia"/>
              <a:buChar char="‣"/>
            </a:pPr>
            <a:r>
              <a:rPr lang="en-US" sz="2500" b="0" i="0" u="none" strike="noStrike" cap="none">
                <a:solidFill>
                  <a:srgbClr val="FFFFFF"/>
                </a:solidFill>
                <a:latin typeface="Georgia"/>
                <a:ea typeface="Georgia"/>
                <a:cs typeface="Georgia"/>
                <a:sym typeface="Georgia"/>
              </a:rPr>
              <a:t>Optional Information:</a:t>
            </a:r>
            <a:endParaRPr sz="2500" b="0" i="0" u="none" strike="noStrike" cap="none">
              <a:solidFill>
                <a:srgbClr val="FFFFFF"/>
              </a:solidFill>
              <a:latin typeface="Georgia"/>
              <a:ea typeface="Georgia"/>
              <a:cs typeface="Georgia"/>
              <a:sym typeface="Georgia"/>
            </a:endParaRPr>
          </a:p>
          <a:p>
            <a:pPr marL="177800" marR="0" lvl="1" indent="-177800" algn="l" rtl="0">
              <a:lnSpc>
                <a:spcPct val="110000"/>
              </a:lnSpc>
              <a:spcBef>
                <a:spcPts val="400"/>
              </a:spcBef>
              <a:spcAft>
                <a:spcPts val="0"/>
              </a:spcAft>
              <a:buClr>
                <a:srgbClr val="FFFFFF"/>
              </a:buClr>
              <a:buSzPts val="2125"/>
              <a:buFont typeface="Georgia"/>
              <a:buChar char="‣"/>
            </a:pPr>
            <a:r>
              <a:rPr lang="en-US" sz="2500" b="0" i="0" u="none" strike="noStrike" cap="none">
                <a:solidFill>
                  <a:srgbClr val="FFFFFF"/>
                </a:solidFill>
                <a:latin typeface="Georgia"/>
                <a:ea typeface="Georgia"/>
                <a:cs typeface="Georgia"/>
                <a:sym typeface="Georgia"/>
              </a:rPr>
              <a:t>Email?</a:t>
            </a:r>
            <a:endParaRPr sz="2500" b="0" i="0" u="none" strike="noStrike" cap="none">
              <a:solidFill>
                <a:srgbClr val="FFFFFF"/>
              </a:solidFill>
              <a:latin typeface="Georgia"/>
              <a:ea typeface="Georgia"/>
              <a:cs typeface="Georgia"/>
              <a:sym typeface="Georgia"/>
            </a:endParaRPr>
          </a:p>
          <a:p>
            <a:pPr marL="177800" marR="0" lvl="1" indent="-177800" algn="l" rtl="0">
              <a:lnSpc>
                <a:spcPct val="110000"/>
              </a:lnSpc>
              <a:spcBef>
                <a:spcPts val="400"/>
              </a:spcBef>
              <a:spcAft>
                <a:spcPts val="0"/>
              </a:spcAft>
              <a:buClr>
                <a:srgbClr val="FFFFFF"/>
              </a:buClr>
              <a:buSzPts val="2125"/>
              <a:buFont typeface="Georgia"/>
              <a:buChar char="‣"/>
            </a:pPr>
            <a:r>
              <a:rPr lang="en-US" sz="2500" b="0" i="0" u="none" strike="noStrike" cap="none">
                <a:solidFill>
                  <a:srgbClr val="FFFFFF"/>
                </a:solidFill>
                <a:latin typeface="Georgia"/>
                <a:ea typeface="Georgia"/>
                <a:cs typeface="Georgia"/>
                <a:sym typeface="Georgia"/>
              </a:rPr>
              <a:t>Website?</a:t>
            </a:r>
            <a:endParaRPr sz="2500" b="0" i="0" u="none" strike="noStrike" cap="none">
              <a:solidFill>
                <a:srgbClr val="FFFFFF"/>
              </a:solidFill>
              <a:latin typeface="Georgia"/>
              <a:ea typeface="Georgia"/>
              <a:cs typeface="Georgia"/>
              <a:sym typeface="Georgia"/>
            </a:endParaRPr>
          </a:p>
          <a:p>
            <a:pPr marL="177800" marR="0" lvl="1" indent="-177800" algn="l" rtl="0">
              <a:lnSpc>
                <a:spcPct val="110000"/>
              </a:lnSpc>
              <a:spcBef>
                <a:spcPts val="400"/>
              </a:spcBef>
              <a:spcAft>
                <a:spcPts val="0"/>
              </a:spcAft>
              <a:buClr>
                <a:srgbClr val="FFFFFF"/>
              </a:buClr>
              <a:buSzPts val="2125"/>
              <a:buFont typeface="Georgia"/>
              <a:buChar char="‣"/>
            </a:pPr>
            <a:r>
              <a:rPr lang="en-US" sz="2500" b="0" i="0" u="none" strike="noStrike" cap="none">
                <a:solidFill>
                  <a:srgbClr val="FFFFFF"/>
                </a:solidFill>
                <a:latin typeface="Georgia"/>
                <a:ea typeface="Georgia"/>
                <a:cs typeface="Georgia"/>
                <a:sym typeface="Georgia"/>
              </a:rPr>
              <a:t>Twitter?</a:t>
            </a:r>
            <a:endParaRPr>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p:nvPr/>
        </p:nvSpPr>
        <p:spPr>
          <a:xfrm>
            <a:off x="635000" y="736600"/>
            <a:ext cx="11734800" cy="43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Oswald"/>
                <a:ea typeface="Oswald"/>
                <a:cs typeface="Oswald"/>
                <a:sym typeface="Oswald"/>
              </a:rPr>
              <a:t>TIME SERIES ANALYSIS</a:t>
            </a:r>
            <a:endParaRPr>
              <a:latin typeface="Oswald"/>
              <a:ea typeface="Oswald"/>
              <a:cs typeface="Oswald"/>
              <a:sym typeface="Oswald"/>
            </a:endParaRPr>
          </a:p>
        </p:txBody>
      </p:sp>
      <p:sp>
        <p:nvSpPr>
          <p:cNvPr id="466" name="Shape 466"/>
          <p:cNvSpPr txBox="1">
            <a:spLocks noGrp="1"/>
          </p:cNvSpPr>
          <p:nvPr>
            <p:ph type="body" idx="1"/>
          </p:nvPr>
        </p:nvSpPr>
        <p:spPr>
          <a:xfrm>
            <a:off x="635006" y="1292775"/>
            <a:ext cx="11734800" cy="381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In this class, we’ll discuss analyzing data that is changing over time.</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In most of our previous examples, we didn’t care which data points were collected earlier or later than others.</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We made assumptions that the data was </a:t>
            </a:r>
            <a:r>
              <a:rPr lang="en-US" sz="2800" i="1">
                <a:latin typeface="Georgia"/>
                <a:ea typeface="Georgia"/>
                <a:cs typeface="Georgia"/>
                <a:sym typeface="Georgia"/>
              </a:rPr>
              <a:t>not</a:t>
            </a:r>
            <a:r>
              <a:rPr lang="en-US" sz="2800">
                <a:latin typeface="Georgia"/>
                <a:ea typeface="Georgia"/>
                <a:cs typeface="Georgia"/>
                <a:sym typeface="Georgia"/>
              </a:rPr>
              <a:t> changing over time.</a:t>
            </a:r>
            <a:endParaRPr sz="2800">
              <a:latin typeface="Georgia"/>
              <a:ea typeface="Georgia"/>
              <a:cs typeface="Georgia"/>
              <a:sym typeface="Georgia"/>
            </a:endParaRPr>
          </a:p>
          <a:p>
            <a:pPr marL="0" marR="0" lvl="0" indent="0" algn="l" rtl="0">
              <a:spcBef>
                <a:spcPts val="0"/>
              </a:spcBef>
              <a:spcAft>
                <a:spcPts val="0"/>
              </a:spcAft>
              <a:buNone/>
            </a:pPr>
            <a:endParaRPr sz="2800">
              <a:latin typeface="Georgia"/>
              <a:ea typeface="Georgia"/>
              <a:cs typeface="Georgia"/>
              <a:sym typeface="Georgia"/>
            </a:endParaRPr>
          </a:p>
          <a:p>
            <a:pPr marL="203200" marR="0" lvl="0" indent="-256540" algn="l" rtl="0">
              <a:spcBef>
                <a:spcPts val="0"/>
              </a:spcBef>
              <a:spcAft>
                <a:spcPts val="0"/>
              </a:spcAft>
              <a:buSzPts val="2800"/>
              <a:buFont typeface="Georgia"/>
              <a:buChar char="‣"/>
            </a:pPr>
            <a:r>
              <a:rPr lang="en-US" sz="2800">
                <a:latin typeface="Georgia"/>
                <a:ea typeface="Georgia"/>
                <a:cs typeface="Georgia"/>
                <a:sym typeface="Georgia"/>
              </a:rPr>
              <a:t>This class will focus on statistics around data that is changing over time and how to measure that change.</a:t>
            </a:r>
            <a:endParaRPr sz="2800">
              <a:latin typeface="Georgia"/>
              <a:ea typeface="Georgia"/>
              <a:cs typeface="Georgia"/>
              <a:sym typeface="Georgia"/>
            </a:endParaRPr>
          </a:p>
          <a:p>
            <a:pPr marL="0" marR="0" lvl="0" indent="0" algn="l" rtl="0">
              <a:spcBef>
                <a:spcPts val="1000"/>
              </a:spcBef>
              <a:spcAft>
                <a:spcPts val="0"/>
              </a:spcAft>
              <a:buNone/>
            </a:pPr>
            <a:endParaRPr sz="280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3342</Words>
  <Application>Microsoft Office PowerPoint</Application>
  <PresentationFormat>Custom</PresentationFormat>
  <Paragraphs>514</Paragraphs>
  <Slides>85</Slides>
  <Notes>85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85</vt:i4>
      </vt:variant>
    </vt:vector>
  </HeadingPairs>
  <TitlesOfParts>
    <vt:vector size="93" baseType="lpstr">
      <vt:lpstr>Georgia</vt:lpstr>
      <vt:lpstr>Consolas</vt:lpstr>
      <vt:lpstr>Merriweather Sans</vt:lpstr>
      <vt:lpstr>Oswald</vt:lpstr>
      <vt:lpstr>Impact</vt:lpstr>
      <vt:lpstr>Arial</vt:lpstr>
      <vt:lpstr>White</vt:lpstr>
      <vt:lpstr>White</vt:lpstr>
      <vt:lpstr>PowerPoint Presentation</vt:lpstr>
      <vt:lpstr>PowerPoint Presentation</vt:lpstr>
      <vt:lpstr>PowerPoint Presentation</vt:lpstr>
      <vt:lpstr>PowerPoint Presentation</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DUE DATE</vt:lpstr>
      <vt:lpstr>PowerPoint Presentation</vt:lpstr>
      <vt:lpstr>CITATIONS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Longstreet</dc:creator>
  <cp:lastModifiedBy>Steven Longstreet</cp:lastModifiedBy>
  <cp:revision>1</cp:revision>
  <dcterms:modified xsi:type="dcterms:W3CDTF">2018-06-07T14:46:15Z</dcterms:modified>
</cp:coreProperties>
</file>