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SDV 기술 심화 분석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Architecture, API, Implementation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Zonal Architecture</a:t>
            </a:r>
          </a:p>
          <a:p>
            <a:r>
              <a:t>  - 4-6 Zone Controllers</a:t>
            </a:r>
          </a:p>
          <a:p>
            <a:r>
              <a:t>  - Central Computing Unit</a:t>
            </a:r>
          </a:p>
          <a:p>
            <a:r>
              <a:t>  - Ethernet Backbone (TSN)</a:t>
            </a:r>
          </a:p>
          <a:p>
            <a:r>
              <a:t>• Software Stack</a:t>
            </a:r>
          </a:p>
          <a:p>
            <a:r>
              <a:t>  - Hypervisor (Type 1)</a:t>
            </a:r>
          </a:p>
          <a:p>
            <a:r>
              <a:t>  - Multiple OS (Linux, RTOS, Android)</a:t>
            </a:r>
          </a:p>
          <a:p>
            <a:r>
              <a:t>  - Container/Kubernetes</a:t>
            </a:r>
          </a:p>
          <a:p>
            <a:r>
              <a:t>• Communication</a:t>
            </a:r>
          </a:p>
          <a:p>
            <a:r>
              <a:t>  - DDS (Data Distribution Service)</a:t>
            </a:r>
          </a:p>
          <a:p>
            <a:r>
              <a:t>  - SOME/IP</a:t>
            </a:r>
          </a:p>
          <a:p>
            <a:r>
              <a:t>  - gRPC/REST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Service Mesh Architecture</a:t>
            </a:r>
          </a:p>
          <a:p>
            <a:r>
              <a:t>• API Gateway Pattern</a:t>
            </a:r>
          </a:p>
          <a:p>
            <a:r>
              <a:t>• Event-Driven Architecture</a:t>
            </a:r>
          </a:p>
          <a:p>
            <a:r>
              <a:t>• Microservices Design</a:t>
            </a:r>
          </a:p>
          <a:p>
            <a:r>
              <a:t>• Circuit Breaker Pattern</a:t>
            </a:r>
          </a:p>
          <a:p>
            <a:r>
              <a:t>• Saga Pattern for Transactions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Security Layers</a:t>
            </a:r>
          </a:p>
          <a:p>
            <a:r>
              <a:t>  - Hardware Security Module (HSM)</a:t>
            </a:r>
          </a:p>
          <a:p>
            <a:r>
              <a:t>  - Secure Boot Chain</a:t>
            </a:r>
          </a:p>
          <a:p>
            <a:r>
              <a:t>  - TrustZone/TEE</a:t>
            </a:r>
          </a:p>
          <a:p>
            <a:r>
              <a:t>• Cybersecurity</a:t>
            </a:r>
          </a:p>
          <a:p>
            <a:r>
              <a:t>  - ISO 21434 Compliance</a:t>
            </a:r>
          </a:p>
          <a:p>
            <a:r>
              <a:t>  - Intrusion Detection System</a:t>
            </a:r>
          </a:p>
          <a:p>
            <a:r>
              <a:t>  - Secure OTA Updates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