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  <p:sldId id="330" r:id="rId81"/>
    <p:sldId id="331" r:id="rId82"/>
    <p:sldId id="332" r:id="rId83"/>
    <p:sldId id="333" r:id="rId84"/>
    <p:sldId id="334" r:id="rId85"/>
    <p:sldId id="335" r:id="rId86"/>
    <p:sldId id="336" r:id="rId87"/>
    <p:sldId id="337" r:id="rId88"/>
    <p:sldId id="338" r:id="rId89"/>
    <p:sldId id="339" r:id="rId90"/>
    <p:sldId id="340" r:id="rId91"/>
    <p:sldId id="341" r:id="rId92"/>
    <p:sldId id="342" r:id="rId93"/>
    <p:sldId id="343" r:id="rId94"/>
    <p:sldId id="344" r:id="rId95"/>
    <p:sldId id="345" r:id="rId96"/>
    <p:sldId id="346" r:id="rId97"/>
    <p:sldId id="347" r:id="rId98"/>
    <p:sldId id="348" r:id="rId99"/>
    <p:sldId id="349" r:id="rId100"/>
    <p:sldId id="350" r:id="rId101"/>
    <p:sldId id="351" r:id="rId102"/>
    <p:sldId id="352" r:id="rId103"/>
    <p:sldId id="353" r:id="rId104"/>
    <p:sldId id="354" r:id="rId105"/>
    <p:sldId id="355" r:id="rId106"/>
    <p:sldId id="356" r:id="rId107"/>
    <p:sldId id="357" r:id="rId108"/>
    <p:sldId id="358" r:id="rId109"/>
    <p:sldId id="359" r:id="rId110"/>
    <p:sldId id="360" r:id="rId111"/>
    <p:sldId id="361" r:id="rId112"/>
    <p:sldId id="362" r:id="rId113"/>
    <p:sldId id="363" r:id="rId114"/>
    <p:sldId id="364" r:id="rId115"/>
    <p:sldId id="365" r:id="rId116"/>
    <p:sldId id="366" r:id="rId117"/>
    <p:sldId id="367" r:id="rId118"/>
    <p:sldId id="368" r:id="rId119"/>
    <p:sldId id="369" r:id="rId120"/>
    <p:sldId id="370" r:id="rId121"/>
    <p:sldId id="371" r:id="rId122"/>
    <p:sldId id="372" r:id="rId123"/>
    <p:sldId id="373" r:id="rId124"/>
    <p:sldId id="374" r:id="rId125"/>
    <p:sldId id="375" r:id="rId126"/>
    <p:sldId id="376" r:id="rId127"/>
    <p:sldId id="377" r:id="rId128"/>
    <p:sldId id="378" r:id="rId129"/>
    <p:sldId id="379" r:id="rId130"/>
    <p:sldId id="380" r:id="rId131"/>
    <p:sldId id="381" r:id="rId132"/>
    <p:sldId id="382" r:id="rId133"/>
    <p:sldId id="383" r:id="rId134"/>
    <p:sldId id="384" r:id="rId135"/>
    <p:sldId id="385" r:id="rId136"/>
    <p:sldId id="386" r:id="rId137"/>
    <p:sldId id="387" r:id="rId138"/>
    <p:sldId id="388" r:id="rId139"/>
    <p:sldId id="389" r:id="rId140"/>
    <p:sldId id="390" r:id="rId141"/>
    <p:sldId id="391" r:id="rId142"/>
    <p:sldId id="392" r:id="rId143"/>
    <p:sldId id="393" r:id="rId144"/>
    <p:sldId id="394" r:id="rId145"/>
    <p:sldId id="395" r:id="rId146"/>
    <p:sldId id="396" r:id="rId147"/>
    <p:sldId id="397" r:id="rId148"/>
    <p:sldId id="398" r:id="rId149"/>
    <p:sldId id="399" r:id="rId150"/>
    <p:sldId id="400" r:id="rId151"/>
    <p:sldId id="401" r:id="rId152"/>
    <p:sldId id="402" r:id="rId153"/>
    <p:sldId id="403" r:id="rId154"/>
    <p:sldId id="404" r:id="rId155"/>
    <p:sldId id="405" r:id="rId156"/>
    <p:sldId id="406" r:id="rId157"/>
    <p:sldId id="407" r:id="rId158"/>
    <p:sldId id="408" r:id="rId159"/>
    <p:sldId id="409" r:id="rId160"/>
    <p:sldId id="410" r:id="rId161"/>
    <p:sldId id="411" r:id="rId162"/>
    <p:sldId id="412" r:id="rId163"/>
    <p:sldId id="413" r:id="rId164"/>
    <p:sldId id="414" r:id="rId165"/>
    <p:sldId id="415" r:id="rId166"/>
    <p:sldId id="416" r:id="rId167"/>
    <p:sldId id="417" r:id="rId168"/>
    <p:sldId id="418" r:id="rId169"/>
    <p:sldId id="419" r:id="rId170"/>
    <p:sldId id="420" r:id="rId171"/>
    <p:sldId id="421" r:id="rId172"/>
    <p:sldId id="422" r:id="rId173"/>
    <p:sldId id="423" r:id="rId174"/>
    <p:sldId id="424" r:id="rId175"/>
    <p:sldId id="425" r:id="rId176"/>
    <p:sldId id="426" r:id="rId177"/>
    <p:sldId id="427" r:id="rId178"/>
    <p:sldId id="428" r:id="rId179"/>
    <p:sldId id="429" r:id="rId180"/>
    <p:sldId id="430" r:id="rId181"/>
    <p:sldId id="431" r:id="rId182"/>
    <p:sldId id="432" r:id="rId183"/>
    <p:sldId id="433" r:id="rId184"/>
    <p:sldId id="434" r:id="rId185"/>
    <p:sldId id="435" r:id="rId186"/>
    <p:sldId id="436" r:id="rId187"/>
    <p:sldId id="437" r:id="rId188"/>
    <p:sldId id="438" r:id="rId189"/>
    <p:sldId id="439" r:id="rId190"/>
    <p:sldId id="440" r:id="rId191"/>
    <p:sldId id="441" r:id="rId192"/>
    <p:sldId id="442" r:id="rId193"/>
    <p:sldId id="443" r:id="rId194"/>
    <p:sldId id="444" r:id="rId195"/>
    <p:sldId id="445" r:id="rId196"/>
    <p:sldId id="446" r:id="rId197"/>
    <p:sldId id="447" r:id="rId198"/>
    <p:sldId id="448" r:id="rId199"/>
    <p:sldId id="449" r:id="rId200"/>
    <p:sldId id="450" r:id="rId201"/>
    <p:sldId id="451" r:id="rId202"/>
    <p:sldId id="452" r:id="rId203"/>
    <p:sldId id="453" r:id="rId204"/>
    <p:sldId id="454" r:id="rId205"/>
    <p:sldId id="455" r:id="rId206"/>
    <p:sldId id="456" r:id="rId207"/>
    <p:sldId id="457" r:id="rId208"/>
    <p:sldId id="458" r:id="rId209"/>
    <p:sldId id="459" r:id="rId210"/>
    <p:sldId id="460" r:id="rId211"/>
    <p:sldId id="461" r:id="rId212"/>
    <p:sldId id="462" r:id="rId213"/>
    <p:sldId id="463" r:id="rId214"/>
    <p:sldId id="464" r:id="rId215"/>
    <p:sldId id="465" r:id="rId216"/>
    <p:sldId id="466" r:id="rId217"/>
    <p:sldId id="467" r:id="rId218"/>
    <p:sldId id="468" r:id="rId219"/>
    <p:sldId id="469" r:id="rId220"/>
    <p:sldId id="470" r:id="rId221"/>
    <p:sldId id="471" r:id="rId222"/>
    <p:sldId id="472" r:id="rId223"/>
    <p:sldId id="473" r:id="rId224"/>
    <p:sldId id="474" r:id="rId225"/>
    <p:sldId id="475" r:id="rId226"/>
    <p:sldId id="476" r:id="rId227"/>
    <p:sldId id="477" r:id="rId228"/>
    <p:sldId id="478" r:id="rId229"/>
    <p:sldId id="479" r:id="rId230"/>
    <p:sldId id="480" r:id="rId231"/>
    <p:sldId id="481" r:id="rId232"/>
    <p:sldId id="482" r:id="rId233"/>
    <p:sldId id="483" r:id="rId234"/>
    <p:sldId id="484" r:id="rId235"/>
    <p:sldId id="485" r:id="rId236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Relationship Id="rId81" Type="http://schemas.openxmlformats.org/officeDocument/2006/relationships/slide" Target="slides/slide75.xml"/><Relationship Id="rId82" Type="http://schemas.openxmlformats.org/officeDocument/2006/relationships/slide" Target="slides/slide76.xml"/><Relationship Id="rId83" Type="http://schemas.openxmlformats.org/officeDocument/2006/relationships/slide" Target="slides/slide77.xml"/><Relationship Id="rId84" Type="http://schemas.openxmlformats.org/officeDocument/2006/relationships/slide" Target="slides/slide78.xml"/><Relationship Id="rId85" Type="http://schemas.openxmlformats.org/officeDocument/2006/relationships/slide" Target="slides/slide79.xml"/><Relationship Id="rId86" Type="http://schemas.openxmlformats.org/officeDocument/2006/relationships/slide" Target="slides/slide80.xml"/><Relationship Id="rId87" Type="http://schemas.openxmlformats.org/officeDocument/2006/relationships/slide" Target="slides/slide81.xml"/><Relationship Id="rId88" Type="http://schemas.openxmlformats.org/officeDocument/2006/relationships/slide" Target="slides/slide82.xml"/><Relationship Id="rId89" Type="http://schemas.openxmlformats.org/officeDocument/2006/relationships/slide" Target="slides/slide83.xml"/><Relationship Id="rId90" Type="http://schemas.openxmlformats.org/officeDocument/2006/relationships/slide" Target="slides/slide84.xml"/><Relationship Id="rId91" Type="http://schemas.openxmlformats.org/officeDocument/2006/relationships/slide" Target="slides/slide85.xml"/><Relationship Id="rId92" Type="http://schemas.openxmlformats.org/officeDocument/2006/relationships/slide" Target="slides/slide86.xml"/><Relationship Id="rId93" Type="http://schemas.openxmlformats.org/officeDocument/2006/relationships/slide" Target="slides/slide87.xml"/><Relationship Id="rId94" Type="http://schemas.openxmlformats.org/officeDocument/2006/relationships/slide" Target="slides/slide88.xml"/><Relationship Id="rId95" Type="http://schemas.openxmlformats.org/officeDocument/2006/relationships/slide" Target="slides/slide89.xml"/><Relationship Id="rId96" Type="http://schemas.openxmlformats.org/officeDocument/2006/relationships/slide" Target="slides/slide90.xml"/><Relationship Id="rId97" Type="http://schemas.openxmlformats.org/officeDocument/2006/relationships/slide" Target="slides/slide91.xml"/><Relationship Id="rId98" Type="http://schemas.openxmlformats.org/officeDocument/2006/relationships/slide" Target="slides/slide92.xml"/><Relationship Id="rId99" Type="http://schemas.openxmlformats.org/officeDocument/2006/relationships/slide" Target="slides/slide93.xml"/><Relationship Id="rId100" Type="http://schemas.openxmlformats.org/officeDocument/2006/relationships/slide" Target="slides/slide94.xml"/><Relationship Id="rId101" Type="http://schemas.openxmlformats.org/officeDocument/2006/relationships/slide" Target="slides/slide95.xml"/><Relationship Id="rId102" Type="http://schemas.openxmlformats.org/officeDocument/2006/relationships/slide" Target="slides/slide96.xml"/><Relationship Id="rId103" Type="http://schemas.openxmlformats.org/officeDocument/2006/relationships/slide" Target="slides/slide97.xml"/><Relationship Id="rId104" Type="http://schemas.openxmlformats.org/officeDocument/2006/relationships/slide" Target="slides/slide98.xml"/><Relationship Id="rId105" Type="http://schemas.openxmlformats.org/officeDocument/2006/relationships/slide" Target="slides/slide99.xml"/><Relationship Id="rId106" Type="http://schemas.openxmlformats.org/officeDocument/2006/relationships/slide" Target="slides/slide100.xml"/><Relationship Id="rId107" Type="http://schemas.openxmlformats.org/officeDocument/2006/relationships/slide" Target="slides/slide101.xml"/><Relationship Id="rId108" Type="http://schemas.openxmlformats.org/officeDocument/2006/relationships/slide" Target="slides/slide102.xml"/><Relationship Id="rId109" Type="http://schemas.openxmlformats.org/officeDocument/2006/relationships/slide" Target="slides/slide103.xml"/><Relationship Id="rId110" Type="http://schemas.openxmlformats.org/officeDocument/2006/relationships/slide" Target="slides/slide104.xml"/><Relationship Id="rId111" Type="http://schemas.openxmlformats.org/officeDocument/2006/relationships/slide" Target="slides/slide105.xml"/><Relationship Id="rId112" Type="http://schemas.openxmlformats.org/officeDocument/2006/relationships/slide" Target="slides/slide106.xml"/><Relationship Id="rId113" Type="http://schemas.openxmlformats.org/officeDocument/2006/relationships/slide" Target="slides/slide107.xml"/><Relationship Id="rId114" Type="http://schemas.openxmlformats.org/officeDocument/2006/relationships/slide" Target="slides/slide108.xml"/><Relationship Id="rId115" Type="http://schemas.openxmlformats.org/officeDocument/2006/relationships/slide" Target="slides/slide109.xml"/><Relationship Id="rId116" Type="http://schemas.openxmlformats.org/officeDocument/2006/relationships/slide" Target="slides/slide110.xml"/><Relationship Id="rId117" Type="http://schemas.openxmlformats.org/officeDocument/2006/relationships/slide" Target="slides/slide111.xml"/><Relationship Id="rId118" Type="http://schemas.openxmlformats.org/officeDocument/2006/relationships/slide" Target="slides/slide112.xml"/><Relationship Id="rId119" Type="http://schemas.openxmlformats.org/officeDocument/2006/relationships/slide" Target="slides/slide113.xml"/><Relationship Id="rId120" Type="http://schemas.openxmlformats.org/officeDocument/2006/relationships/slide" Target="slides/slide114.xml"/><Relationship Id="rId121" Type="http://schemas.openxmlformats.org/officeDocument/2006/relationships/slide" Target="slides/slide115.xml"/><Relationship Id="rId122" Type="http://schemas.openxmlformats.org/officeDocument/2006/relationships/slide" Target="slides/slide116.xml"/><Relationship Id="rId123" Type="http://schemas.openxmlformats.org/officeDocument/2006/relationships/slide" Target="slides/slide117.xml"/><Relationship Id="rId124" Type="http://schemas.openxmlformats.org/officeDocument/2006/relationships/slide" Target="slides/slide118.xml"/><Relationship Id="rId125" Type="http://schemas.openxmlformats.org/officeDocument/2006/relationships/slide" Target="slides/slide119.xml"/><Relationship Id="rId126" Type="http://schemas.openxmlformats.org/officeDocument/2006/relationships/slide" Target="slides/slide120.xml"/><Relationship Id="rId127" Type="http://schemas.openxmlformats.org/officeDocument/2006/relationships/slide" Target="slides/slide121.xml"/><Relationship Id="rId128" Type="http://schemas.openxmlformats.org/officeDocument/2006/relationships/slide" Target="slides/slide122.xml"/><Relationship Id="rId129" Type="http://schemas.openxmlformats.org/officeDocument/2006/relationships/slide" Target="slides/slide123.xml"/><Relationship Id="rId130" Type="http://schemas.openxmlformats.org/officeDocument/2006/relationships/slide" Target="slides/slide124.xml"/><Relationship Id="rId131" Type="http://schemas.openxmlformats.org/officeDocument/2006/relationships/slide" Target="slides/slide125.xml"/><Relationship Id="rId132" Type="http://schemas.openxmlformats.org/officeDocument/2006/relationships/slide" Target="slides/slide126.xml"/><Relationship Id="rId133" Type="http://schemas.openxmlformats.org/officeDocument/2006/relationships/slide" Target="slides/slide127.xml"/><Relationship Id="rId134" Type="http://schemas.openxmlformats.org/officeDocument/2006/relationships/slide" Target="slides/slide128.xml"/><Relationship Id="rId135" Type="http://schemas.openxmlformats.org/officeDocument/2006/relationships/slide" Target="slides/slide129.xml"/><Relationship Id="rId136" Type="http://schemas.openxmlformats.org/officeDocument/2006/relationships/slide" Target="slides/slide130.xml"/><Relationship Id="rId137" Type="http://schemas.openxmlformats.org/officeDocument/2006/relationships/slide" Target="slides/slide131.xml"/><Relationship Id="rId138" Type="http://schemas.openxmlformats.org/officeDocument/2006/relationships/slide" Target="slides/slide132.xml"/><Relationship Id="rId139" Type="http://schemas.openxmlformats.org/officeDocument/2006/relationships/slide" Target="slides/slide133.xml"/><Relationship Id="rId140" Type="http://schemas.openxmlformats.org/officeDocument/2006/relationships/slide" Target="slides/slide134.xml"/><Relationship Id="rId141" Type="http://schemas.openxmlformats.org/officeDocument/2006/relationships/slide" Target="slides/slide135.xml"/><Relationship Id="rId142" Type="http://schemas.openxmlformats.org/officeDocument/2006/relationships/slide" Target="slides/slide136.xml"/><Relationship Id="rId143" Type="http://schemas.openxmlformats.org/officeDocument/2006/relationships/slide" Target="slides/slide137.xml"/><Relationship Id="rId144" Type="http://schemas.openxmlformats.org/officeDocument/2006/relationships/slide" Target="slides/slide138.xml"/><Relationship Id="rId145" Type="http://schemas.openxmlformats.org/officeDocument/2006/relationships/slide" Target="slides/slide139.xml"/><Relationship Id="rId146" Type="http://schemas.openxmlformats.org/officeDocument/2006/relationships/slide" Target="slides/slide140.xml"/><Relationship Id="rId147" Type="http://schemas.openxmlformats.org/officeDocument/2006/relationships/slide" Target="slides/slide141.xml"/><Relationship Id="rId148" Type="http://schemas.openxmlformats.org/officeDocument/2006/relationships/slide" Target="slides/slide142.xml"/><Relationship Id="rId149" Type="http://schemas.openxmlformats.org/officeDocument/2006/relationships/slide" Target="slides/slide143.xml"/><Relationship Id="rId150" Type="http://schemas.openxmlformats.org/officeDocument/2006/relationships/slide" Target="slides/slide144.xml"/><Relationship Id="rId151" Type="http://schemas.openxmlformats.org/officeDocument/2006/relationships/slide" Target="slides/slide145.xml"/><Relationship Id="rId152" Type="http://schemas.openxmlformats.org/officeDocument/2006/relationships/slide" Target="slides/slide146.xml"/><Relationship Id="rId153" Type="http://schemas.openxmlformats.org/officeDocument/2006/relationships/slide" Target="slides/slide147.xml"/><Relationship Id="rId154" Type="http://schemas.openxmlformats.org/officeDocument/2006/relationships/slide" Target="slides/slide148.xml"/><Relationship Id="rId155" Type="http://schemas.openxmlformats.org/officeDocument/2006/relationships/slide" Target="slides/slide149.xml"/><Relationship Id="rId156" Type="http://schemas.openxmlformats.org/officeDocument/2006/relationships/slide" Target="slides/slide150.xml"/><Relationship Id="rId157" Type="http://schemas.openxmlformats.org/officeDocument/2006/relationships/slide" Target="slides/slide151.xml"/><Relationship Id="rId158" Type="http://schemas.openxmlformats.org/officeDocument/2006/relationships/slide" Target="slides/slide152.xml"/><Relationship Id="rId159" Type="http://schemas.openxmlformats.org/officeDocument/2006/relationships/slide" Target="slides/slide153.xml"/><Relationship Id="rId160" Type="http://schemas.openxmlformats.org/officeDocument/2006/relationships/slide" Target="slides/slide154.xml"/><Relationship Id="rId161" Type="http://schemas.openxmlformats.org/officeDocument/2006/relationships/slide" Target="slides/slide155.xml"/><Relationship Id="rId162" Type="http://schemas.openxmlformats.org/officeDocument/2006/relationships/slide" Target="slides/slide156.xml"/><Relationship Id="rId163" Type="http://schemas.openxmlformats.org/officeDocument/2006/relationships/slide" Target="slides/slide157.xml"/><Relationship Id="rId164" Type="http://schemas.openxmlformats.org/officeDocument/2006/relationships/slide" Target="slides/slide158.xml"/><Relationship Id="rId165" Type="http://schemas.openxmlformats.org/officeDocument/2006/relationships/slide" Target="slides/slide159.xml"/><Relationship Id="rId166" Type="http://schemas.openxmlformats.org/officeDocument/2006/relationships/slide" Target="slides/slide160.xml"/><Relationship Id="rId167" Type="http://schemas.openxmlformats.org/officeDocument/2006/relationships/slide" Target="slides/slide161.xml"/><Relationship Id="rId168" Type="http://schemas.openxmlformats.org/officeDocument/2006/relationships/slide" Target="slides/slide162.xml"/><Relationship Id="rId169" Type="http://schemas.openxmlformats.org/officeDocument/2006/relationships/slide" Target="slides/slide163.xml"/><Relationship Id="rId170" Type="http://schemas.openxmlformats.org/officeDocument/2006/relationships/slide" Target="slides/slide164.xml"/><Relationship Id="rId171" Type="http://schemas.openxmlformats.org/officeDocument/2006/relationships/slide" Target="slides/slide165.xml"/><Relationship Id="rId172" Type="http://schemas.openxmlformats.org/officeDocument/2006/relationships/slide" Target="slides/slide166.xml"/><Relationship Id="rId173" Type="http://schemas.openxmlformats.org/officeDocument/2006/relationships/slide" Target="slides/slide167.xml"/><Relationship Id="rId174" Type="http://schemas.openxmlformats.org/officeDocument/2006/relationships/slide" Target="slides/slide168.xml"/><Relationship Id="rId175" Type="http://schemas.openxmlformats.org/officeDocument/2006/relationships/slide" Target="slides/slide169.xml"/><Relationship Id="rId176" Type="http://schemas.openxmlformats.org/officeDocument/2006/relationships/slide" Target="slides/slide170.xml"/><Relationship Id="rId177" Type="http://schemas.openxmlformats.org/officeDocument/2006/relationships/slide" Target="slides/slide171.xml"/><Relationship Id="rId178" Type="http://schemas.openxmlformats.org/officeDocument/2006/relationships/slide" Target="slides/slide172.xml"/><Relationship Id="rId179" Type="http://schemas.openxmlformats.org/officeDocument/2006/relationships/slide" Target="slides/slide173.xml"/><Relationship Id="rId180" Type="http://schemas.openxmlformats.org/officeDocument/2006/relationships/slide" Target="slides/slide174.xml"/><Relationship Id="rId181" Type="http://schemas.openxmlformats.org/officeDocument/2006/relationships/slide" Target="slides/slide175.xml"/><Relationship Id="rId182" Type="http://schemas.openxmlformats.org/officeDocument/2006/relationships/slide" Target="slides/slide176.xml"/><Relationship Id="rId183" Type="http://schemas.openxmlformats.org/officeDocument/2006/relationships/slide" Target="slides/slide177.xml"/><Relationship Id="rId184" Type="http://schemas.openxmlformats.org/officeDocument/2006/relationships/slide" Target="slides/slide178.xml"/><Relationship Id="rId185" Type="http://schemas.openxmlformats.org/officeDocument/2006/relationships/slide" Target="slides/slide179.xml"/><Relationship Id="rId186" Type="http://schemas.openxmlformats.org/officeDocument/2006/relationships/slide" Target="slides/slide180.xml"/><Relationship Id="rId187" Type="http://schemas.openxmlformats.org/officeDocument/2006/relationships/slide" Target="slides/slide181.xml"/><Relationship Id="rId188" Type="http://schemas.openxmlformats.org/officeDocument/2006/relationships/slide" Target="slides/slide182.xml"/><Relationship Id="rId189" Type="http://schemas.openxmlformats.org/officeDocument/2006/relationships/slide" Target="slides/slide183.xml"/><Relationship Id="rId190" Type="http://schemas.openxmlformats.org/officeDocument/2006/relationships/slide" Target="slides/slide184.xml"/><Relationship Id="rId191" Type="http://schemas.openxmlformats.org/officeDocument/2006/relationships/slide" Target="slides/slide185.xml"/><Relationship Id="rId192" Type="http://schemas.openxmlformats.org/officeDocument/2006/relationships/slide" Target="slides/slide186.xml"/><Relationship Id="rId193" Type="http://schemas.openxmlformats.org/officeDocument/2006/relationships/slide" Target="slides/slide187.xml"/><Relationship Id="rId194" Type="http://schemas.openxmlformats.org/officeDocument/2006/relationships/slide" Target="slides/slide188.xml"/><Relationship Id="rId195" Type="http://schemas.openxmlformats.org/officeDocument/2006/relationships/slide" Target="slides/slide189.xml"/><Relationship Id="rId196" Type="http://schemas.openxmlformats.org/officeDocument/2006/relationships/slide" Target="slides/slide190.xml"/><Relationship Id="rId197" Type="http://schemas.openxmlformats.org/officeDocument/2006/relationships/slide" Target="slides/slide191.xml"/><Relationship Id="rId198" Type="http://schemas.openxmlformats.org/officeDocument/2006/relationships/slide" Target="slides/slide192.xml"/><Relationship Id="rId199" Type="http://schemas.openxmlformats.org/officeDocument/2006/relationships/slide" Target="slides/slide193.xml"/><Relationship Id="rId200" Type="http://schemas.openxmlformats.org/officeDocument/2006/relationships/slide" Target="slides/slide194.xml"/><Relationship Id="rId201" Type="http://schemas.openxmlformats.org/officeDocument/2006/relationships/slide" Target="slides/slide195.xml"/><Relationship Id="rId202" Type="http://schemas.openxmlformats.org/officeDocument/2006/relationships/slide" Target="slides/slide196.xml"/><Relationship Id="rId203" Type="http://schemas.openxmlformats.org/officeDocument/2006/relationships/slide" Target="slides/slide197.xml"/><Relationship Id="rId204" Type="http://schemas.openxmlformats.org/officeDocument/2006/relationships/slide" Target="slides/slide198.xml"/><Relationship Id="rId205" Type="http://schemas.openxmlformats.org/officeDocument/2006/relationships/slide" Target="slides/slide199.xml"/><Relationship Id="rId206" Type="http://schemas.openxmlformats.org/officeDocument/2006/relationships/slide" Target="slides/slide200.xml"/><Relationship Id="rId207" Type="http://schemas.openxmlformats.org/officeDocument/2006/relationships/slide" Target="slides/slide201.xml"/><Relationship Id="rId208" Type="http://schemas.openxmlformats.org/officeDocument/2006/relationships/slide" Target="slides/slide202.xml"/><Relationship Id="rId209" Type="http://schemas.openxmlformats.org/officeDocument/2006/relationships/slide" Target="slides/slide203.xml"/><Relationship Id="rId210" Type="http://schemas.openxmlformats.org/officeDocument/2006/relationships/slide" Target="slides/slide204.xml"/><Relationship Id="rId211" Type="http://schemas.openxmlformats.org/officeDocument/2006/relationships/slide" Target="slides/slide205.xml"/><Relationship Id="rId212" Type="http://schemas.openxmlformats.org/officeDocument/2006/relationships/slide" Target="slides/slide206.xml"/><Relationship Id="rId213" Type="http://schemas.openxmlformats.org/officeDocument/2006/relationships/slide" Target="slides/slide207.xml"/><Relationship Id="rId214" Type="http://schemas.openxmlformats.org/officeDocument/2006/relationships/slide" Target="slides/slide208.xml"/><Relationship Id="rId215" Type="http://schemas.openxmlformats.org/officeDocument/2006/relationships/slide" Target="slides/slide209.xml"/><Relationship Id="rId216" Type="http://schemas.openxmlformats.org/officeDocument/2006/relationships/slide" Target="slides/slide210.xml"/><Relationship Id="rId217" Type="http://schemas.openxmlformats.org/officeDocument/2006/relationships/slide" Target="slides/slide211.xml"/><Relationship Id="rId218" Type="http://schemas.openxmlformats.org/officeDocument/2006/relationships/slide" Target="slides/slide212.xml"/><Relationship Id="rId219" Type="http://schemas.openxmlformats.org/officeDocument/2006/relationships/slide" Target="slides/slide213.xml"/><Relationship Id="rId220" Type="http://schemas.openxmlformats.org/officeDocument/2006/relationships/slide" Target="slides/slide214.xml"/><Relationship Id="rId221" Type="http://schemas.openxmlformats.org/officeDocument/2006/relationships/slide" Target="slides/slide215.xml"/><Relationship Id="rId222" Type="http://schemas.openxmlformats.org/officeDocument/2006/relationships/slide" Target="slides/slide216.xml"/><Relationship Id="rId223" Type="http://schemas.openxmlformats.org/officeDocument/2006/relationships/slide" Target="slides/slide217.xml"/><Relationship Id="rId224" Type="http://schemas.openxmlformats.org/officeDocument/2006/relationships/slide" Target="slides/slide218.xml"/><Relationship Id="rId225" Type="http://schemas.openxmlformats.org/officeDocument/2006/relationships/slide" Target="slides/slide219.xml"/><Relationship Id="rId226" Type="http://schemas.openxmlformats.org/officeDocument/2006/relationships/slide" Target="slides/slide220.xml"/><Relationship Id="rId227" Type="http://schemas.openxmlformats.org/officeDocument/2006/relationships/slide" Target="slides/slide221.xml"/><Relationship Id="rId228" Type="http://schemas.openxmlformats.org/officeDocument/2006/relationships/slide" Target="slides/slide222.xml"/><Relationship Id="rId229" Type="http://schemas.openxmlformats.org/officeDocument/2006/relationships/slide" Target="slides/slide223.xml"/><Relationship Id="rId230" Type="http://schemas.openxmlformats.org/officeDocument/2006/relationships/slide" Target="slides/slide224.xml"/><Relationship Id="rId231" Type="http://schemas.openxmlformats.org/officeDocument/2006/relationships/slide" Target="slides/slide225.xml"/><Relationship Id="rId232" Type="http://schemas.openxmlformats.org/officeDocument/2006/relationships/slide" Target="slides/slide226.xml"/><Relationship Id="rId233" Type="http://schemas.openxmlformats.org/officeDocument/2006/relationships/slide" Target="slides/slide227.xml"/><Relationship Id="rId234" Type="http://schemas.openxmlformats.org/officeDocument/2006/relationships/slide" Target="slides/slide228.xml"/><Relationship Id="rId235" Type="http://schemas.openxmlformats.org/officeDocument/2006/relationships/slide" Target="slides/slide229.xml"/><Relationship Id="rId236" Type="http://schemas.openxmlformats.org/officeDocument/2006/relationships/slide" Target="slides/slide230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1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9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2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0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739</c:v>
                </c:pt>
                <c:pt idx="1">
                  <c:v>150</c:v>
                </c:pt>
                <c:pt idx="2">
                  <c:v>823</c:v>
                </c:pt>
                <c:pt idx="3">
                  <c:v>808</c:v>
                </c:pt>
                <c:pt idx="4">
                  <c:v>196</c:v>
                </c:pt>
                <c:pt idx="5">
                  <c:v>146</c:v>
                </c:pt>
                <c:pt idx="6">
                  <c:v>529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337</c:v>
                </c:pt>
                <c:pt idx="1">
                  <c:v>433</c:v>
                </c:pt>
                <c:pt idx="2">
                  <c:v>420</c:v>
                </c:pt>
                <c:pt idx="3">
                  <c:v>976</c:v>
                </c:pt>
                <c:pt idx="4">
                  <c:v>383</c:v>
                </c:pt>
                <c:pt idx="5">
                  <c:v>827</c:v>
                </c:pt>
                <c:pt idx="6">
                  <c:v>165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542</c:v>
                </c:pt>
                <c:pt idx="1">
                  <c:v>704</c:v>
                </c:pt>
                <c:pt idx="2">
                  <c:v>642</c:v>
                </c:pt>
                <c:pt idx="3">
                  <c:v>729</c:v>
                </c:pt>
                <c:pt idx="4">
                  <c:v>141</c:v>
                </c:pt>
                <c:pt idx="5">
                  <c:v>302</c:v>
                </c:pt>
                <c:pt idx="6">
                  <c:v>784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513</c:v>
                </c:pt>
                <c:pt idx="1">
                  <c:v>891</c:v>
                </c:pt>
                <c:pt idx="2">
                  <c:v>243</c:v>
                </c:pt>
                <c:pt idx="3">
                  <c:v>743</c:v>
                </c:pt>
                <c:pt idx="4">
                  <c:v>123</c:v>
                </c:pt>
                <c:pt idx="5">
                  <c:v>592</c:v>
                </c:pt>
                <c:pt idx="6">
                  <c:v>820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196</c:v>
                </c:pt>
                <c:pt idx="1">
                  <c:v>365</c:v>
                </c:pt>
                <c:pt idx="2">
                  <c:v>691</c:v>
                </c:pt>
                <c:pt idx="3">
                  <c:v>639</c:v>
                </c:pt>
                <c:pt idx="4">
                  <c:v>426</c:v>
                </c:pt>
                <c:pt idx="5">
                  <c:v>703</c:v>
                </c:pt>
                <c:pt idx="6">
                  <c:v>507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458</c:v>
                </c:pt>
                <c:pt idx="1">
                  <c:v>406</c:v>
                </c:pt>
                <c:pt idx="2">
                  <c:v>891</c:v>
                </c:pt>
                <c:pt idx="3">
                  <c:v>736</c:v>
                </c:pt>
                <c:pt idx="4">
                  <c:v>182</c:v>
                </c:pt>
                <c:pt idx="5">
                  <c:v>348</c:v>
                </c:pt>
                <c:pt idx="6">
                  <c:v>578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248</c:v>
                </c:pt>
                <c:pt idx="1">
                  <c:v>957</c:v>
                </c:pt>
                <c:pt idx="2">
                  <c:v>205</c:v>
                </c:pt>
                <c:pt idx="3">
                  <c:v>527</c:v>
                </c:pt>
                <c:pt idx="4">
                  <c:v>906</c:v>
                </c:pt>
                <c:pt idx="5">
                  <c:v>868</c:v>
                </c:pt>
                <c:pt idx="6">
                  <c:v>283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547</c:v>
                </c:pt>
                <c:pt idx="1">
                  <c:v>428</c:v>
                </c:pt>
                <c:pt idx="2">
                  <c:v>807</c:v>
                </c:pt>
                <c:pt idx="3">
                  <c:v>641</c:v>
                </c:pt>
                <c:pt idx="4">
                  <c:v>800</c:v>
                </c:pt>
                <c:pt idx="5">
                  <c:v>802</c:v>
                </c:pt>
                <c:pt idx="6">
                  <c:v>921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530</c:v>
                </c:pt>
                <c:pt idx="1">
                  <c:v>937</c:v>
                </c:pt>
                <c:pt idx="2">
                  <c:v>878</c:v>
                </c:pt>
                <c:pt idx="3">
                  <c:v>230</c:v>
                </c:pt>
                <c:pt idx="4">
                  <c:v>871</c:v>
                </c:pt>
                <c:pt idx="5">
                  <c:v>982</c:v>
                </c:pt>
                <c:pt idx="6">
                  <c:v>223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737</c:v>
                </c:pt>
                <c:pt idx="1">
                  <c:v>598</c:v>
                </c:pt>
                <c:pt idx="2">
                  <c:v>424</c:v>
                </c:pt>
                <c:pt idx="3">
                  <c:v>231</c:v>
                </c:pt>
                <c:pt idx="4">
                  <c:v>505</c:v>
                </c:pt>
                <c:pt idx="5">
                  <c:v>481</c:v>
                </c:pt>
                <c:pt idx="6">
                  <c:v>188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638</c:v>
                </c:pt>
                <c:pt idx="1">
                  <c:v>850</c:v>
                </c:pt>
                <c:pt idx="2">
                  <c:v>247</c:v>
                </c:pt>
                <c:pt idx="3">
                  <c:v>738</c:v>
                </c:pt>
                <c:pt idx="4">
                  <c:v>424</c:v>
                </c:pt>
                <c:pt idx="5">
                  <c:v>210</c:v>
                </c:pt>
                <c:pt idx="6">
                  <c:v>432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615</c:v>
                </c:pt>
                <c:pt idx="1">
                  <c:v>403</c:v>
                </c:pt>
                <c:pt idx="2">
                  <c:v>953</c:v>
                </c:pt>
                <c:pt idx="3">
                  <c:v>777</c:v>
                </c:pt>
                <c:pt idx="4">
                  <c:v>612</c:v>
                </c:pt>
                <c:pt idx="5">
                  <c:v>613</c:v>
                </c:pt>
                <c:pt idx="6">
                  <c:v>906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298</c:v>
                </c:pt>
                <c:pt idx="1">
                  <c:v>829</c:v>
                </c:pt>
                <c:pt idx="2">
                  <c:v>487</c:v>
                </c:pt>
                <c:pt idx="3">
                  <c:v>557</c:v>
                </c:pt>
                <c:pt idx="4">
                  <c:v>900</c:v>
                </c:pt>
                <c:pt idx="5">
                  <c:v>112</c:v>
                </c:pt>
                <c:pt idx="6">
                  <c:v>208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561</c:v>
                </c:pt>
                <c:pt idx="1">
                  <c:v>848</c:v>
                </c:pt>
                <c:pt idx="2">
                  <c:v>438</c:v>
                </c:pt>
                <c:pt idx="3">
                  <c:v>320</c:v>
                </c:pt>
                <c:pt idx="4">
                  <c:v>147</c:v>
                </c:pt>
                <c:pt idx="5">
                  <c:v>103</c:v>
                </c:pt>
                <c:pt idx="6">
                  <c:v>767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221</c:v>
                </c:pt>
                <c:pt idx="1">
                  <c:v>124</c:v>
                </c:pt>
                <c:pt idx="2">
                  <c:v>755</c:v>
                </c:pt>
                <c:pt idx="3">
                  <c:v>560</c:v>
                </c:pt>
                <c:pt idx="4">
                  <c:v>714</c:v>
                </c:pt>
                <c:pt idx="5">
                  <c:v>882</c:v>
                </c:pt>
                <c:pt idx="6">
                  <c:v>760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173</c:v>
                </c:pt>
                <c:pt idx="1">
                  <c:v>721</c:v>
                </c:pt>
                <c:pt idx="2">
                  <c:v>386</c:v>
                </c:pt>
                <c:pt idx="3">
                  <c:v>558</c:v>
                </c:pt>
                <c:pt idx="4">
                  <c:v>825</c:v>
                </c:pt>
                <c:pt idx="5">
                  <c:v>149</c:v>
                </c:pt>
                <c:pt idx="6">
                  <c:v>530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399</c:v>
                </c:pt>
                <c:pt idx="1">
                  <c:v>773</c:v>
                </c:pt>
                <c:pt idx="2">
                  <c:v>533</c:v>
                </c:pt>
                <c:pt idx="3">
                  <c:v>314</c:v>
                </c:pt>
                <c:pt idx="4">
                  <c:v>220</c:v>
                </c:pt>
                <c:pt idx="5">
                  <c:v>705</c:v>
                </c:pt>
                <c:pt idx="6">
                  <c:v>632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459</c:v>
                </c:pt>
                <c:pt idx="1">
                  <c:v>839</c:v>
                </c:pt>
                <c:pt idx="2">
                  <c:v>873</c:v>
                </c:pt>
                <c:pt idx="3">
                  <c:v>230</c:v>
                </c:pt>
                <c:pt idx="4">
                  <c:v>911</c:v>
                </c:pt>
                <c:pt idx="5">
                  <c:v>945</c:v>
                </c:pt>
                <c:pt idx="6">
                  <c:v>855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835</c:v>
                </c:pt>
                <c:pt idx="1">
                  <c:v>977</c:v>
                </c:pt>
                <c:pt idx="2">
                  <c:v>593</c:v>
                </c:pt>
                <c:pt idx="3">
                  <c:v>802</c:v>
                </c:pt>
                <c:pt idx="4">
                  <c:v>301</c:v>
                </c:pt>
                <c:pt idx="5">
                  <c:v>367</c:v>
                </c:pt>
                <c:pt idx="6">
                  <c:v>834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251</c:v>
                </c:pt>
                <c:pt idx="1">
                  <c:v>951</c:v>
                </c:pt>
                <c:pt idx="2">
                  <c:v>406</c:v>
                </c:pt>
                <c:pt idx="3">
                  <c:v>909</c:v>
                </c:pt>
                <c:pt idx="4">
                  <c:v>119</c:v>
                </c:pt>
                <c:pt idx="5">
                  <c:v>806</c:v>
                </c:pt>
                <c:pt idx="6">
                  <c:v>857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264</c:v>
                </c:pt>
                <c:pt idx="1">
                  <c:v>267</c:v>
                </c:pt>
                <c:pt idx="2">
                  <c:v>264</c:v>
                </c:pt>
                <c:pt idx="3">
                  <c:v>242</c:v>
                </c:pt>
                <c:pt idx="4">
                  <c:v>908</c:v>
                </c:pt>
                <c:pt idx="5">
                  <c:v>442</c:v>
                </c:pt>
                <c:pt idx="6">
                  <c:v>452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794</c:v>
                </c:pt>
                <c:pt idx="1">
                  <c:v>403</c:v>
                </c:pt>
                <c:pt idx="2">
                  <c:v>567</c:v>
                </c:pt>
                <c:pt idx="3">
                  <c:v>952</c:v>
                </c:pt>
                <c:pt idx="4">
                  <c:v>229</c:v>
                </c:pt>
                <c:pt idx="5">
                  <c:v>713</c:v>
                </c:pt>
                <c:pt idx="6">
                  <c:v>365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479</c:v>
                </c:pt>
                <c:pt idx="1">
                  <c:v>995</c:v>
                </c:pt>
                <c:pt idx="2">
                  <c:v>864</c:v>
                </c:pt>
                <c:pt idx="3">
                  <c:v>558</c:v>
                </c:pt>
                <c:pt idx="4">
                  <c:v>706</c:v>
                </c:pt>
                <c:pt idx="5">
                  <c:v>718</c:v>
                </c:pt>
                <c:pt idx="6">
                  <c:v>813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943</c:v>
                </c:pt>
                <c:pt idx="1">
                  <c:v>530</c:v>
                </c:pt>
                <c:pt idx="2">
                  <c:v>936</c:v>
                </c:pt>
                <c:pt idx="3">
                  <c:v>523</c:v>
                </c:pt>
                <c:pt idx="4">
                  <c:v>900</c:v>
                </c:pt>
                <c:pt idx="5">
                  <c:v>836</c:v>
                </c:pt>
                <c:pt idx="6">
                  <c:v>872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670</c:v>
                </c:pt>
                <c:pt idx="1">
                  <c:v>714</c:v>
                </c:pt>
                <c:pt idx="2">
                  <c:v>290</c:v>
                </c:pt>
                <c:pt idx="3">
                  <c:v>109</c:v>
                </c:pt>
                <c:pt idx="4">
                  <c:v>749</c:v>
                </c:pt>
                <c:pt idx="5">
                  <c:v>787</c:v>
                </c:pt>
                <c:pt idx="6">
                  <c:v>319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176</c:v>
                </c:pt>
                <c:pt idx="1">
                  <c:v>542</c:v>
                </c:pt>
                <c:pt idx="2">
                  <c:v>360</c:v>
                </c:pt>
                <c:pt idx="3">
                  <c:v>881</c:v>
                </c:pt>
                <c:pt idx="4">
                  <c:v>432</c:v>
                </c:pt>
                <c:pt idx="5">
                  <c:v>223</c:v>
                </c:pt>
                <c:pt idx="6">
                  <c:v>945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974</c:v>
                </c:pt>
                <c:pt idx="1">
                  <c:v>188</c:v>
                </c:pt>
                <c:pt idx="2">
                  <c:v>912</c:v>
                </c:pt>
                <c:pt idx="3">
                  <c:v>914</c:v>
                </c:pt>
                <c:pt idx="4">
                  <c:v>241</c:v>
                </c:pt>
                <c:pt idx="5">
                  <c:v>611</c:v>
                </c:pt>
                <c:pt idx="6">
                  <c:v>628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433</c:v>
                </c:pt>
                <c:pt idx="1">
                  <c:v>469</c:v>
                </c:pt>
                <c:pt idx="2">
                  <c:v>140</c:v>
                </c:pt>
                <c:pt idx="3">
                  <c:v>637</c:v>
                </c:pt>
                <c:pt idx="4">
                  <c:v>661</c:v>
                </c:pt>
                <c:pt idx="5">
                  <c:v>330</c:v>
                </c:pt>
                <c:pt idx="6">
                  <c:v>554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567</c:v>
                </c:pt>
                <c:pt idx="1">
                  <c:v>112</c:v>
                </c:pt>
                <c:pt idx="2">
                  <c:v>459</c:v>
                </c:pt>
                <c:pt idx="3">
                  <c:v>173</c:v>
                </c:pt>
                <c:pt idx="4">
                  <c:v>959</c:v>
                </c:pt>
                <c:pt idx="5">
                  <c:v>277</c:v>
                </c:pt>
                <c:pt idx="6">
                  <c:v>932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438</c:v>
                </c:pt>
                <c:pt idx="1">
                  <c:v>688</c:v>
                </c:pt>
                <c:pt idx="2">
                  <c:v>552</c:v>
                </c:pt>
                <c:pt idx="3">
                  <c:v>754</c:v>
                </c:pt>
                <c:pt idx="4">
                  <c:v>997</c:v>
                </c:pt>
                <c:pt idx="5">
                  <c:v>102</c:v>
                </c:pt>
                <c:pt idx="6">
                  <c:v>807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697</c:v>
                </c:pt>
                <c:pt idx="1">
                  <c:v>995</c:v>
                </c:pt>
                <c:pt idx="2">
                  <c:v>123</c:v>
                </c:pt>
                <c:pt idx="3">
                  <c:v>420</c:v>
                </c:pt>
                <c:pt idx="4">
                  <c:v>757</c:v>
                </c:pt>
                <c:pt idx="5">
                  <c:v>706</c:v>
                </c:pt>
                <c:pt idx="6">
                  <c:v>410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978</c:v>
                </c:pt>
                <c:pt idx="1">
                  <c:v>768</c:v>
                </c:pt>
                <c:pt idx="2">
                  <c:v>980</c:v>
                </c:pt>
                <c:pt idx="3">
                  <c:v>972</c:v>
                </c:pt>
                <c:pt idx="4">
                  <c:v>406</c:v>
                </c:pt>
                <c:pt idx="5">
                  <c:v>163</c:v>
                </c:pt>
                <c:pt idx="6">
                  <c:v>752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517</c:v>
                </c:pt>
                <c:pt idx="1">
                  <c:v>599</c:v>
                </c:pt>
                <c:pt idx="2">
                  <c:v>452</c:v>
                </c:pt>
                <c:pt idx="3">
                  <c:v>121</c:v>
                </c:pt>
                <c:pt idx="4">
                  <c:v>558</c:v>
                </c:pt>
                <c:pt idx="5">
                  <c:v>516</c:v>
                </c:pt>
                <c:pt idx="6">
                  <c:v>588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796</c:v>
                </c:pt>
                <c:pt idx="1">
                  <c:v>249</c:v>
                </c:pt>
                <c:pt idx="2">
                  <c:v>306</c:v>
                </c:pt>
                <c:pt idx="3">
                  <c:v>679</c:v>
                </c:pt>
                <c:pt idx="4">
                  <c:v>578</c:v>
                </c:pt>
                <c:pt idx="5">
                  <c:v>598</c:v>
                </c:pt>
                <c:pt idx="6">
                  <c:v>965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777</c:v>
                </c:pt>
                <c:pt idx="1">
                  <c:v>165</c:v>
                </c:pt>
                <c:pt idx="2">
                  <c:v>600</c:v>
                </c:pt>
                <c:pt idx="3">
                  <c:v>817</c:v>
                </c:pt>
                <c:pt idx="4">
                  <c:v>316</c:v>
                </c:pt>
                <c:pt idx="5">
                  <c:v>490</c:v>
                </c:pt>
                <c:pt idx="6">
                  <c:v>452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177</c:v>
                </c:pt>
                <c:pt idx="1">
                  <c:v>845</c:v>
                </c:pt>
                <c:pt idx="2">
                  <c:v>496</c:v>
                </c:pt>
                <c:pt idx="3">
                  <c:v>511</c:v>
                </c:pt>
                <c:pt idx="4">
                  <c:v>844</c:v>
                </c:pt>
                <c:pt idx="5">
                  <c:v>189</c:v>
                </c:pt>
                <c:pt idx="6">
                  <c:v>886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274</c:v>
                </c:pt>
                <c:pt idx="1">
                  <c:v>268</c:v>
                </c:pt>
                <c:pt idx="2">
                  <c:v>433</c:v>
                </c:pt>
                <c:pt idx="3">
                  <c:v>205</c:v>
                </c:pt>
                <c:pt idx="4">
                  <c:v>803</c:v>
                </c:pt>
                <c:pt idx="5">
                  <c:v>281</c:v>
                </c:pt>
                <c:pt idx="6">
                  <c:v>872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692</c:v>
                </c:pt>
                <c:pt idx="1">
                  <c:v>969</c:v>
                </c:pt>
                <c:pt idx="2">
                  <c:v>170</c:v>
                </c:pt>
                <c:pt idx="3">
                  <c:v>161</c:v>
                </c:pt>
                <c:pt idx="4">
                  <c:v>645</c:v>
                </c:pt>
                <c:pt idx="5">
                  <c:v>230</c:v>
                </c:pt>
                <c:pt idx="6">
                  <c:v>837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308</c:v>
                </c:pt>
                <c:pt idx="1">
                  <c:v>578</c:v>
                </c:pt>
                <c:pt idx="2">
                  <c:v>882</c:v>
                </c:pt>
                <c:pt idx="3">
                  <c:v>602</c:v>
                </c:pt>
                <c:pt idx="4">
                  <c:v>253</c:v>
                </c:pt>
                <c:pt idx="5">
                  <c:v>743</c:v>
                </c:pt>
                <c:pt idx="6">
                  <c:v>351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634</c:v>
                </c:pt>
                <c:pt idx="1">
                  <c:v>527</c:v>
                </c:pt>
                <c:pt idx="2">
                  <c:v>449</c:v>
                </c:pt>
                <c:pt idx="3">
                  <c:v>139</c:v>
                </c:pt>
                <c:pt idx="4">
                  <c:v>760</c:v>
                </c:pt>
                <c:pt idx="5">
                  <c:v>990</c:v>
                </c:pt>
                <c:pt idx="6">
                  <c:v>385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100</c:v>
                </c:pt>
                <c:pt idx="1">
                  <c:v>373</c:v>
                </c:pt>
                <c:pt idx="2">
                  <c:v>979</c:v>
                </c:pt>
                <c:pt idx="3">
                  <c:v>637</c:v>
                </c:pt>
                <c:pt idx="4">
                  <c:v>462</c:v>
                </c:pt>
                <c:pt idx="5">
                  <c:v>909</c:v>
                </c:pt>
                <c:pt idx="6">
                  <c:v>600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407</c:v>
                </c:pt>
                <c:pt idx="1">
                  <c:v>860</c:v>
                </c:pt>
                <c:pt idx="2">
                  <c:v>790</c:v>
                </c:pt>
                <c:pt idx="3">
                  <c:v>218</c:v>
                </c:pt>
                <c:pt idx="4">
                  <c:v>724</c:v>
                </c:pt>
                <c:pt idx="5">
                  <c:v>284</c:v>
                </c:pt>
                <c:pt idx="6">
                  <c:v>924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104</c:v>
                </c:pt>
                <c:pt idx="1">
                  <c:v>860</c:v>
                </c:pt>
                <c:pt idx="2">
                  <c:v>656</c:v>
                </c:pt>
                <c:pt idx="3">
                  <c:v>614</c:v>
                </c:pt>
                <c:pt idx="4">
                  <c:v>749</c:v>
                </c:pt>
                <c:pt idx="5">
                  <c:v>499</c:v>
                </c:pt>
                <c:pt idx="6">
                  <c:v>641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446</c:v>
                </c:pt>
                <c:pt idx="1">
                  <c:v>834</c:v>
                </c:pt>
                <c:pt idx="2">
                  <c:v>724</c:v>
                </c:pt>
                <c:pt idx="3">
                  <c:v>984</c:v>
                </c:pt>
                <c:pt idx="4">
                  <c:v>502</c:v>
                </c:pt>
                <c:pt idx="5">
                  <c:v>300</c:v>
                </c:pt>
                <c:pt idx="6">
                  <c:v>325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634</c:v>
                </c:pt>
                <c:pt idx="1">
                  <c:v>180</c:v>
                </c:pt>
                <c:pt idx="2">
                  <c:v>448</c:v>
                </c:pt>
                <c:pt idx="3">
                  <c:v>846</c:v>
                </c:pt>
                <c:pt idx="4">
                  <c:v>498</c:v>
                </c:pt>
                <c:pt idx="5">
                  <c:v>901</c:v>
                </c:pt>
                <c:pt idx="6">
                  <c:v>456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759</c:v>
                </c:pt>
                <c:pt idx="1">
                  <c:v>482</c:v>
                </c:pt>
                <c:pt idx="2">
                  <c:v>299</c:v>
                </c:pt>
                <c:pt idx="3">
                  <c:v>445</c:v>
                </c:pt>
                <c:pt idx="4">
                  <c:v>606</c:v>
                </c:pt>
                <c:pt idx="5">
                  <c:v>355</c:v>
                </c:pt>
                <c:pt idx="6">
                  <c:v>726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156</c:v>
                </c:pt>
                <c:pt idx="1">
                  <c:v>704</c:v>
                </c:pt>
                <c:pt idx="2">
                  <c:v>611</c:v>
                </c:pt>
                <c:pt idx="3">
                  <c:v>830</c:v>
                </c:pt>
                <c:pt idx="4">
                  <c:v>699</c:v>
                </c:pt>
                <c:pt idx="5">
                  <c:v>949</c:v>
                </c:pt>
                <c:pt idx="6">
                  <c:v>525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619</c:v>
                </c:pt>
                <c:pt idx="1">
                  <c:v>660</c:v>
                </c:pt>
                <c:pt idx="2">
                  <c:v>510</c:v>
                </c:pt>
                <c:pt idx="3">
                  <c:v>296</c:v>
                </c:pt>
                <c:pt idx="4">
                  <c:v>404</c:v>
                </c:pt>
                <c:pt idx="5">
                  <c:v>386</c:v>
                </c:pt>
                <c:pt idx="6">
                  <c:v>387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686</c:v>
                </c:pt>
                <c:pt idx="1">
                  <c:v>345</c:v>
                </c:pt>
                <c:pt idx="2">
                  <c:v>519</c:v>
                </c:pt>
                <c:pt idx="3">
                  <c:v>645</c:v>
                </c:pt>
                <c:pt idx="4">
                  <c:v>309</c:v>
                </c:pt>
                <c:pt idx="5">
                  <c:v>171</c:v>
                </c:pt>
                <c:pt idx="6">
                  <c:v>270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629</c:v>
                </c:pt>
                <c:pt idx="1">
                  <c:v>904</c:v>
                </c:pt>
                <c:pt idx="2">
                  <c:v>602</c:v>
                </c:pt>
                <c:pt idx="3">
                  <c:v>235</c:v>
                </c:pt>
                <c:pt idx="4">
                  <c:v>279</c:v>
                </c:pt>
                <c:pt idx="5">
                  <c:v>638</c:v>
                </c:pt>
                <c:pt idx="6">
                  <c:v>768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611</c:v>
                </c:pt>
                <c:pt idx="1">
                  <c:v>978</c:v>
                </c:pt>
                <c:pt idx="2">
                  <c:v>255</c:v>
                </c:pt>
                <c:pt idx="3">
                  <c:v>237</c:v>
                </c:pt>
                <c:pt idx="4">
                  <c:v>963</c:v>
                </c:pt>
                <c:pt idx="5">
                  <c:v>253</c:v>
                </c:pt>
                <c:pt idx="6">
                  <c:v>524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624</c:v>
                </c:pt>
                <c:pt idx="1">
                  <c:v>384</c:v>
                </c:pt>
                <c:pt idx="2">
                  <c:v>372</c:v>
                </c:pt>
                <c:pt idx="3">
                  <c:v>530</c:v>
                </c:pt>
                <c:pt idx="4">
                  <c:v>168</c:v>
                </c:pt>
                <c:pt idx="5">
                  <c:v>772</c:v>
                </c:pt>
                <c:pt idx="6">
                  <c:v>182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311</c:v>
                </c:pt>
                <c:pt idx="1">
                  <c:v>846</c:v>
                </c:pt>
                <c:pt idx="2">
                  <c:v>525</c:v>
                </c:pt>
                <c:pt idx="3">
                  <c:v>798</c:v>
                </c:pt>
                <c:pt idx="4">
                  <c:v>567</c:v>
                </c:pt>
                <c:pt idx="5">
                  <c:v>986</c:v>
                </c:pt>
                <c:pt idx="6">
                  <c:v>630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116</c:v>
                </c:pt>
                <c:pt idx="1">
                  <c:v>189</c:v>
                </c:pt>
                <c:pt idx="2">
                  <c:v>414</c:v>
                </c:pt>
                <c:pt idx="3">
                  <c:v>858</c:v>
                </c:pt>
                <c:pt idx="4">
                  <c:v>975</c:v>
                </c:pt>
                <c:pt idx="5">
                  <c:v>529</c:v>
                </c:pt>
                <c:pt idx="6">
                  <c:v>766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393</c:v>
                </c:pt>
                <c:pt idx="1">
                  <c:v>585</c:v>
                </c:pt>
                <c:pt idx="2">
                  <c:v>381</c:v>
                </c:pt>
                <c:pt idx="3">
                  <c:v>711</c:v>
                </c:pt>
                <c:pt idx="4">
                  <c:v>691</c:v>
                </c:pt>
                <c:pt idx="5">
                  <c:v>981</c:v>
                </c:pt>
                <c:pt idx="6">
                  <c:v>556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110</c:v>
                </c:pt>
                <c:pt idx="1">
                  <c:v>193</c:v>
                </c:pt>
                <c:pt idx="2">
                  <c:v>408</c:v>
                </c:pt>
                <c:pt idx="3">
                  <c:v>991</c:v>
                </c:pt>
                <c:pt idx="4">
                  <c:v>844</c:v>
                </c:pt>
                <c:pt idx="5">
                  <c:v>341</c:v>
                </c:pt>
                <c:pt idx="6">
                  <c:v>677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263</c:v>
                </c:pt>
                <c:pt idx="1">
                  <c:v>171</c:v>
                </c:pt>
                <c:pt idx="2">
                  <c:v>634</c:v>
                </c:pt>
                <c:pt idx="3">
                  <c:v>229</c:v>
                </c:pt>
                <c:pt idx="4">
                  <c:v>639</c:v>
                </c:pt>
                <c:pt idx="5">
                  <c:v>284</c:v>
                </c:pt>
                <c:pt idx="6">
                  <c:v>696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810</c:v>
                </c:pt>
                <c:pt idx="1">
                  <c:v>940</c:v>
                </c:pt>
                <c:pt idx="2">
                  <c:v>661</c:v>
                </c:pt>
                <c:pt idx="3">
                  <c:v>405</c:v>
                </c:pt>
                <c:pt idx="4">
                  <c:v>180</c:v>
                </c:pt>
                <c:pt idx="5">
                  <c:v>330</c:v>
                </c:pt>
                <c:pt idx="6">
                  <c:v>528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969</c:v>
                </c:pt>
                <c:pt idx="1">
                  <c:v>195</c:v>
                </c:pt>
                <c:pt idx="2">
                  <c:v>571</c:v>
                </c:pt>
                <c:pt idx="3">
                  <c:v>532</c:v>
                </c:pt>
                <c:pt idx="4">
                  <c:v>953</c:v>
                </c:pt>
                <c:pt idx="5">
                  <c:v>147</c:v>
                </c:pt>
                <c:pt idx="6">
                  <c:v>178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Sheet1!$A$2:$A$8</c:f>
              <c:strCache>
                <c:ptCount val="7"/>
                <c:pt idx="0">
                  <c:v>2024</c:v>
                </c:pt>
                <c:pt idx="1">
                  <c:v>2025</c:v>
                </c:pt>
                <c:pt idx="2">
                  <c:v>2026</c:v>
                </c:pt>
                <c:pt idx="3">
                  <c:v>2027</c:v>
                </c:pt>
                <c:pt idx="4">
                  <c:v>2028</c:v>
                </c:pt>
                <c:pt idx="5">
                  <c:v>2029</c:v>
                </c:pt>
                <c:pt idx="6">
                  <c:v>2030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656</c:v>
                </c:pt>
                <c:pt idx="1">
                  <c:v>445</c:v>
                </c:pt>
                <c:pt idx="2">
                  <c:v>994</c:v>
                </c:pt>
                <c:pt idx="3">
                  <c:v>234</c:v>
                </c:pt>
                <c:pt idx="4">
                  <c:v>142</c:v>
                </c:pt>
                <c:pt idx="5">
                  <c:v>109</c:v>
                </c:pt>
                <c:pt idx="6">
                  <c:v>786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legend>
      <c:legendPos val="b"/>
    </c:legend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3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4.xml"/></Relationships>
</file>

<file path=ppt/slides/_rels/slide2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1.xml"/></Relationships>
</file>

<file path=ppt/slides/_rels/slide2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2.xml"/></Relationships>
</file>

<file path=ppt/slides/_rels/slide2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3.xml"/></Relationships>
</file>

<file path=ppt/slides/_rels/slide2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5.xml"/></Relationships>
</file>

<file path=ppt/slides/_rels/slide2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6.xml"/></Relationships>
</file>

<file path=ppt/slides/_rels/slide2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7.xml"/></Relationships>
</file>

<file path=ppt/slides/_rels/slide2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8.xml"/></Relationships>
</file>

<file path=ppt/slides/_rels/slide2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9.xml"/></Relationships>
</file>

<file path=ppt/slides/_rels/slide2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20.xml"/></Relationships>
</file>

<file path=ppt/slides/_rels/slide2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5.xml"/></Relationships>
</file>

<file path=ppt/slides/_rels/slide2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8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9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0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10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OTA Update Mechanisms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Zonal Architecture Implementation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High-Performance Computing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Real-time Operating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Virtualization and Containers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Service Mesh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Event-Driven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Data Pipeline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ML/AI Integration Framework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Cybersecurity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Global SDV Market Size Projection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OTA Update Mechanisms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China vs AUTOSAR: Architecture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API Design Philosophy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Ecosystem Maturity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Development Tools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Certification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Time to Market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Cost Structure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Talent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IP and Licensing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Regional Market Share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Government Support Levels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China vs AUTOSAR: Architecture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API Design Philosophy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Ecosystem Maturity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Development Tools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Certification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Time to Market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Cost Structure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Talent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IP and Licensing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539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OEM Investment Landscape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Government Support Levels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China vs AUTOSAR: Architecture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API Design Philosophy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Ecosystem Maturity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Development Tools Availability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Global Comparison: Certification Requirements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현황 분석: 강점과 약점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기회 요인 상세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위협 요인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단기 전략 (2024-2025)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Software Revenue Models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중기 전략 (2026-2027)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장기 비전 (2028-2030)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R&amp;D 투자 우선순위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인재 양성 마스터플랜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생태계 구축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글로벌 파트너십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정부 지원 정책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규제 개선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표준화 참여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수출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Subscription Service Adoption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성공 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현황 분석: 강점과 약점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기회 요인 상세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위협 요인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단기 전략 (2024-2025)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중기 전략 (2026-2027)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장기 비전 (2028-2030)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R&amp;D 투자 우선순위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인재 양성 마스터플랜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생태계 구축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Technology Stack Market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글로벌 파트너십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정부 지원 정책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규제 개선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표준화 참여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수출 전략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성공 시나리오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현황 분석: 강점과 약점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기회 요인 상세 분석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위협 요인 및 대응 방안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단기 전략 (2024-2025)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Semiconductor Demand Forecast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한국 전략: 중기 전략 (2026-2027)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Governance Structure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Program Management Office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1: Quick Wins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2: Foundation Building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3: Scaling Up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Budget Allocation Plan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Resource Planning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Risk Management Framework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Change Management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Cloud Services Integration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Communication Strategy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Governance Structure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Program Management Office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1: Quick Wins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2: Foundation Building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Phase 3: Scaling Up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Budget Allocation Plan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Resource Planning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Risk Management Framework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Change Management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Data Monetization Opportunities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Implementation: Communication Strategy</a:t>
            </a:r>
          </a:p>
        </p:txBody>
      </p:sp>
      <p:sp>
        <p:nvSpPr>
          <p:cNvPr id="4" name="Chevron 3"/>
          <p:cNvSpPr/>
          <p:nvPr/>
        </p:nvSpPr>
        <p:spPr>
          <a:xfrm>
            <a:off x="9144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1</a:t>
            </a:r>
          </a:p>
          <a:p>
            <a:r>
              <a:t>2024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1</a:t>
            </a:r>
          </a:p>
          <a:p>
            <a:r>
              <a:t>• Deliverable 1</a:t>
            </a:r>
          </a:p>
          <a:p>
            <a:r>
              <a:t>• KPI Target 1</a:t>
            </a:r>
          </a:p>
        </p:txBody>
      </p:sp>
      <p:sp>
        <p:nvSpPr>
          <p:cNvPr id="6" name="Chevron 5"/>
          <p:cNvSpPr/>
          <p:nvPr/>
        </p:nvSpPr>
        <p:spPr>
          <a:xfrm>
            <a:off x="36576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2</a:t>
            </a:r>
          </a:p>
          <a:p>
            <a:r>
              <a:t>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2</a:t>
            </a:r>
          </a:p>
          <a:p>
            <a:r>
              <a:t>• Deliverable 2</a:t>
            </a:r>
          </a:p>
          <a:p>
            <a:r>
              <a:t>• KPI Target 2</a:t>
            </a:r>
          </a:p>
        </p:txBody>
      </p:sp>
      <p:sp>
        <p:nvSpPr>
          <p:cNvPr id="8" name="Chevron 7"/>
          <p:cNvSpPr/>
          <p:nvPr/>
        </p:nvSpPr>
        <p:spPr>
          <a:xfrm>
            <a:off x="64008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3</a:t>
            </a:r>
          </a:p>
          <a:p>
            <a:r>
              <a:t>2026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3</a:t>
            </a:r>
          </a:p>
          <a:p>
            <a:r>
              <a:t>• Deliverable 3</a:t>
            </a:r>
          </a:p>
          <a:p>
            <a:r>
              <a:t>• KPI Target 3</a:t>
            </a:r>
          </a:p>
        </p:txBody>
      </p:sp>
      <p:sp>
        <p:nvSpPr>
          <p:cNvPr id="10" name="Chevron 9"/>
          <p:cNvSpPr/>
          <p:nvPr/>
        </p:nvSpPr>
        <p:spPr>
          <a:xfrm>
            <a:off x="9144000" y="1828800"/>
            <a:ext cx="2560320" cy="1371600"/>
          </a:xfrm>
          <a:prstGeom prst="chevron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Phase 4</a:t>
            </a:r>
          </a:p>
          <a:p>
            <a:r>
              <a:t>2027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3657600"/>
            <a:ext cx="256032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/>
            </a:pPr>
            <a:r>
              <a:t>• Milestone 4</a:t>
            </a:r>
          </a:p>
          <a:p>
            <a:r>
              <a:t>• Deliverable 4</a:t>
            </a:r>
          </a:p>
          <a:p>
            <a:r>
              <a:t>• KPI Target 4</a:t>
            </a:r>
          </a:p>
        </p:txBody>
      </p:sp>
    </p:spTree>
  </p:cSld>
  <p:clrMapOvr>
    <a:masterClrMapping/>
  </p:clrMapOvr>
</p:sld>
</file>

<file path=ppt/slides/slide1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Tesla: Full Stack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Volkswagen: CARIAD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BYD: China Champion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Toyota: Arene 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GM: Ultifi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Mercedes: MB.OS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Hyundai: ccOS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NIO: Service Innovation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1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Waymo: Autonomous Focus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2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중국의 SDV 표준화 전략은 단순한 기술 표준을 넘어 산업 패권 전략의 일환입니다.</a:t>
            </a:r>
          </a:p>
          <a:p>
            <a:r>
              <a:t>            </a:t>
            </a:r>
          </a:p>
          <a:p>
            <a:r>
              <a:t>            핵심 전략 요소:</a:t>
            </a:r>
          </a:p>
          <a:p>
            <a:r>
              <a:t>            • 정부 주도 통합 표준 제정으로 파편화 방지</a:t>
            </a:r>
          </a:p>
          <a:p>
            <a:r>
              <a:t>            • 자국 기업 우선 정책으로 내수 시장 보호</a:t>
            </a:r>
          </a:p>
          <a:p>
            <a:r>
              <a:t>            • 대규모 보조금으로 빠른 기술 개발 지원</a:t>
            </a:r>
          </a:p>
          <a:p>
            <a:r>
              <a:t>            • 데이터 주권 확보를 통한 플랫폼 장악</a:t>
            </a:r>
          </a:p>
          <a:p>
            <a:r>
              <a:t>            </a:t>
            </a:r>
          </a:p>
          <a:p>
            <a:r>
              <a:t>            2025년까지의 목표:</a:t>
            </a:r>
          </a:p>
          <a:p>
            <a:r>
              <a:t>            • 100% 신차 SDV 표준 적용</a:t>
            </a:r>
          </a:p>
          <a:p>
            <a:r>
              <a:t>            • 10개 글로벌 SDV 기업 육성</a:t>
            </a:r>
          </a:p>
          <a:p>
            <a:r>
              <a:t>            • SDV 플랫폼 수출 시작</a:t>
            </a:r>
          </a:p>
          <a:p>
            <a:r>
              <a:t>            • 국제 표준화 주도권 확보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Ecosystem Partner Networks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Apple: Project Titan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Tesla: Full Stack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Volkswagen: CARIAD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BYD: China Champion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Toyota: Arene 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Case Study: GM: Ultifi Platform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2030 Vision: Autonomous Everything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2035 Projection: Full SDV Adoption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Emerging Technologies Impact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Quantum Computing in SDV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Global SDV Market Size Projection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6G and Beyond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AI Singularity in Vehicles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Sustainability Integration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New Business Models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Societal Impact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Future Outlook: Regulatory Evolution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Detailed Technical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API Reference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Glossary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Bibliography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Regional Market Share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Data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Acknowledgments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Contact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Legal Disclaimers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Additional Resources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Detailed Technical Specifications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API Reference Guide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Glossary of Terms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Bibliography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OEM Investment Landscape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Appendix: Data Sources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Software Revenue Models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447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546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Subscription Service Adoption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Technology Stack Market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Semiconductor Demand Forecast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Cloud Services Integration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Data Monetization Opportunities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Technical architecture evolution in SDV requires fundamental rethinking of vehicle E/E systems.</a:t>
            </a:r>
          </a:p>
          <a:p>
            <a:r>
              <a:t>            </a:t>
            </a:r>
          </a:p>
          <a:p>
            <a:r>
              <a:t>            Key architectural shifts:</a:t>
            </a:r>
          </a:p>
          <a:p>
            <a:r>
              <a:t>            • From 100+ distributed ECUs to 4-6 zone controllers</a:t>
            </a:r>
          </a:p>
          <a:p>
            <a:r>
              <a:t>            • From CAN/LIN networks to Ethernet backbone (10Gbps+)</a:t>
            </a:r>
          </a:p>
          <a:p>
            <a:r>
              <a:t>            • From embedded RTOS to Linux/QNX with hypervisors</a:t>
            </a:r>
          </a:p>
          <a:p>
            <a:r>
              <a:t>            • From static configuration to dynamic software deployment</a:t>
            </a:r>
          </a:p>
          <a:p>
            <a:r>
              <a:t>            </a:t>
            </a:r>
          </a:p>
          <a:p>
            <a:r>
              <a:t>            Computing requirements are exploding:</a:t>
            </a:r>
          </a:p>
          <a:p>
            <a:r>
              <a:t>            • L2 ADAS: 10-30 TOPS</a:t>
            </a:r>
          </a:p>
          <a:p>
            <a:r>
              <a:t>            • L4 Autonomous: 200-500 TOPS</a:t>
            </a:r>
          </a:p>
          <a:p>
            <a:r>
              <a:t>            • Total vehicle: 1000+ TOPS by 2030</a:t>
            </a:r>
          </a:p>
          <a:p>
            <a:r>
              <a:t>            • Memory: 128GB+ RAM, 1TB+ storage</a:t>
            </a:r>
          </a:p>
          <a:p>
            <a:r>
              <a:t>            • Network bandwidth: 100Gbps+ aggregate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Ecosystem Partner Networks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769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174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380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494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Global SDV Market Size Projection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Regional Market Share Analysis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OEM Investment Landscape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783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Software Revenue Models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Subscription Service Adoption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Technology Stack Market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711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882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604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625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748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891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856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Semiconductor Demand Forecast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Cloud Services Integration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Data Monetization Opportunities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371600"/>
          <a:ext cx="1036289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149"/>
                <a:gridCol w="1727149"/>
                <a:gridCol w="1727149"/>
                <a:gridCol w="1727149"/>
                <a:gridCol w="1727149"/>
                <a:gridCol w="1727150"/>
              </a:tblGrid>
              <a:tr h="502920">
                <a:tc>
                  <a:txBody>
                    <a:bodyPr/>
                    <a:lstStyle/>
                    <a:p>
                      <a:r>
                        <a:t>항목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2024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2025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2026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2027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2030</a:t>
                      </a:r>
                    </a:p>
                  </a:txBody>
                  <a:tcPr>
                    <a:solidFill>
                      <a:srgbClr val="003366"/>
                    </a:solidFill>
                  </a:tcPr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844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234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133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475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590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449</a:t>
                      </a:r>
                    </a:p>
                  </a:txBody>
                  <a:tcPr/>
                </a:tc>
              </a:tr>
              <a:tr h="502920">
                <a:tc>
                  <a:txBody>
                    <a:bodyPr/>
                    <a:lstStyle/>
                    <a:p>
                      <a:r>
                        <a:t>Item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993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Market Analysis: Ecosystem Partner Networks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중국의 SDV 표준화 전략은 단순한 기술 표준을 넘어 산업 패권 전략의 일환입니다.</a:t>
            </a:r>
          </a:p>
          <a:p>
            <a:r>
              <a:t>            </a:t>
            </a:r>
          </a:p>
          <a:p>
            <a:r>
              <a:t>            핵심 전략 요소:</a:t>
            </a:r>
          </a:p>
          <a:p>
            <a:r>
              <a:t>            • 정부 주도 통합 표준 제정으로 파편화 방지</a:t>
            </a:r>
          </a:p>
          <a:p>
            <a:r>
              <a:t>            • 자국 기업 우선 정책으로 내수 시장 보호</a:t>
            </a:r>
          </a:p>
          <a:p>
            <a:r>
              <a:t>            • 대규모 보조금으로 빠른 기술 개발 지원</a:t>
            </a:r>
          </a:p>
          <a:p>
            <a:r>
              <a:t>            • 데이터 주권 확보를 통한 플랫폼 장악</a:t>
            </a:r>
          </a:p>
          <a:p>
            <a:r>
              <a:t>            </a:t>
            </a:r>
          </a:p>
          <a:p>
            <a:r>
              <a:t>            2025년까지의 목표:</a:t>
            </a:r>
          </a:p>
          <a:p>
            <a:r>
              <a:t>            • 100% 신차 SDV 표준 적용</a:t>
            </a:r>
          </a:p>
          <a:p>
            <a:r>
              <a:t>            • 10개 글로벌 SDV 기업 육성</a:t>
            </a:r>
          </a:p>
          <a:p>
            <a:r>
              <a:t>            • SDV 플랫폼 수출 시작</a:t>
            </a:r>
          </a:p>
          <a:p>
            <a:r>
              <a:t>            • 국제 표준화 주도권 확보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Technical architecture evolution in SDV requires fundamental rethinking of vehicle E/E systems.</a:t>
            </a:r>
          </a:p>
          <a:p>
            <a:r>
              <a:t>            </a:t>
            </a:r>
          </a:p>
          <a:p>
            <a:r>
              <a:t>            Key architectural shifts:</a:t>
            </a:r>
          </a:p>
          <a:p>
            <a:r>
              <a:t>            • From 100+ distributed ECUs to 4-6 zone controllers</a:t>
            </a:r>
          </a:p>
          <a:p>
            <a:r>
              <a:t>            • From CAN/LIN networks to Ethernet backbone (10Gbps+)</a:t>
            </a:r>
          </a:p>
          <a:p>
            <a:r>
              <a:t>            • From embedded RTOS to Linux/QNX with hypervisors</a:t>
            </a:r>
          </a:p>
          <a:p>
            <a:r>
              <a:t>            • From static configuration to dynamic software deployment</a:t>
            </a:r>
          </a:p>
          <a:p>
            <a:r>
              <a:t>            </a:t>
            </a:r>
          </a:p>
          <a:p>
            <a:r>
              <a:t>            Computing requirements are exploding:</a:t>
            </a:r>
          </a:p>
          <a:p>
            <a:r>
              <a:t>            • L2 ADAS: 10-30 TOPS</a:t>
            </a:r>
          </a:p>
          <a:p>
            <a:r>
              <a:t>            • L4 Autonomous: 200-500 TOPS</a:t>
            </a:r>
          </a:p>
          <a:p>
            <a:r>
              <a:t>            • Total vehicle: 1000+ TOPS by 2030</a:t>
            </a:r>
          </a:p>
          <a:p>
            <a:r>
              <a:t>            • Memory: 128GB+ RAM, 1TB+ storage</a:t>
            </a:r>
          </a:p>
          <a:p>
            <a:r>
              <a:t>            • Network bandwidth: 100Gbps+ aggregate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SDV represents the most significant transformation in automotive history since the invention of the internal combustion engine.</a:t>
            </a:r>
          </a:p>
          <a:p>
            <a:r>
              <a:t>            </a:t>
            </a:r>
          </a:p>
          <a:p>
            <a:r>
              <a:t>            The shift from hardware-defined to software-defined vehicles fundamentally changes:</a:t>
            </a:r>
          </a:p>
          <a:p>
            <a:r>
              <a:t>            • Value creation models - from one-time sales to continuous revenue</a:t>
            </a:r>
          </a:p>
          <a:p>
            <a:r>
              <a:t>            • Development cycles - from 5-7 years to continuous updates</a:t>
            </a:r>
          </a:p>
          <a:p>
            <a:r>
              <a:t>            • Customer relationships - from transactional to subscription-based</a:t>
            </a:r>
          </a:p>
          <a:p>
            <a:r>
              <a:t>            • Competitive dynamics - from hardware differentiation to software innovation</a:t>
            </a:r>
          </a:p>
          <a:p>
            <a:r>
              <a:t>            </a:t>
            </a:r>
          </a:p>
          <a:p>
            <a:r>
              <a:t>            Market projections indicate that by 2030:</a:t>
            </a:r>
          </a:p>
          <a:p>
            <a:r>
              <a:t>            • 95% of new vehicles will have SDV capabilities</a:t>
            </a:r>
          </a:p>
          <a:p>
            <a:r>
              <a:t>            • Software will represent 60% of vehicle value</a:t>
            </a:r>
          </a:p>
          <a:p>
            <a:r>
              <a:t>            • Annual software-related revenue will exceed $500 billion globally</a:t>
            </a:r>
          </a:p>
          <a:p>
            <a:r>
              <a:t>            • Over 10 million jobs will be created in SDV-related fields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GB/T 40429-2021 Terminology Deep Dive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Service Domain Classification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Atomic Service API Specification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Device Abstraction Layer Design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Message Protocol Standards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Security Framework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Testing and Certification Process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Implementation Timeline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Compliance Requirements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latin typeface="Consolas"/>
              </a:defRPr>
            </a:pPr>
            <a:r>
              <a:t>// Atomic Service API Example</a:t>
            </a:r>
          </a:p>
          <a:p>
            <a:r>
              <a:t>        {</a:t>
            </a:r>
          </a:p>
          <a:p>
            <a:r>
              <a:t>          "header": {</a:t>
            </a:r>
          </a:p>
          <a:p>
            <a:r>
              <a:t>            "serviceId": "vehicle.powertrain.control",</a:t>
            </a:r>
          </a:p>
          <a:p>
            <a:r>
              <a:t>            "version": "2.0.0",</a:t>
            </a:r>
          </a:p>
          <a:p>
            <a:r>
              <a:t>            "timestamp": "2024-08-26T10:30:00.000Z",</a:t>
            </a:r>
          </a:p>
          <a:p>
            <a:r>
              <a:t>            "requestId": "uuid-1234-5678-90ab-cdef",</a:t>
            </a:r>
          </a:p>
          <a:p>
            <a:r>
              <a:t>            "auth": {</a:t>
            </a:r>
          </a:p>
          <a:p>
            <a:r>
              <a:t>              "token": "Bearer eyJhbGciOiJIUzI1NiIs...",</a:t>
            </a:r>
          </a:p>
          <a:p>
            <a:r>
              <a:t>              "clientId": "app.navigation.system"</a:t>
            </a:r>
          </a:p>
          <a:p>
            <a:r>
              <a:t>            }</a:t>
            </a:r>
          </a:p>
          <a:p>
            <a:r>
              <a:t>          },</a:t>
            </a:r>
          </a:p>
          <a:p>
            <a:r>
              <a:t>          "method": "setPowerMode",</a:t>
            </a:r>
          </a:p>
          <a:p>
            <a:r>
              <a:t>          "params": {</a:t>
            </a:r>
          </a:p>
          <a:p>
            <a:r>
              <a:t>            "mode": "SPORT_PLUS",</a:t>
            </a:r>
          </a:p>
          <a:p>
            <a:r>
              <a:t>            "settings": {</a:t>
            </a:r>
          </a:p>
          <a:p>
            <a:r>
              <a:t>              "throttleResponse": 100,</a:t>
            </a:r>
          </a:p>
          <a:p>
            <a:r>
              <a:t>              "suspensionStiffness": 85,</a:t>
            </a:r>
          </a:p>
          <a:p>
            <a:r>
              <a:t>              "steeringWeight": 75,</a:t>
            </a:r>
          </a:p>
          <a:p>
            <a:r>
              <a:t>              "exhaustMode": "OPEN"</a:t>
            </a:r>
          </a:p>
          <a:p>
            <a:r>
              <a:t>            }</a:t>
            </a:r>
          </a:p>
          <a:p>
            <a:r>
              <a:t>          }</a:t>
            </a:r>
          </a:p>
          <a:p>
            <a:r>
              <a:t>        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8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중국의 SDV 표준화 전략은 단순한 기술 표준을 넘어 산업 패권 전략의 일환입니다.</a:t>
            </a:r>
          </a:p>
          <a:p>
            <a:r>
              <a:t>            </a:t>
            </a:r>
          </a:p>
          <a:p>
            <a:r>
              <a:t>            핵심 전략 요소:</a:t>
            </a:r>
          </a:p>
          <a:p>
            <a:r>
              <a:t>            • 정부 주도 통합 표준 제정으로 파편화 방지</a:t>
            </a:r>
          </a:p>
          <a:p>
            <a:r>
              <a:t>            • 자국 기업 우선 정책으로 내수 시장 보호</a:t>
            </a:r>
          </a:p>
          <a:p>
            <a:r>
              <a:t>            • 대규모 보조금으로 빠른 기술 개발 지원</a:t>
            </a:r>
          </a:p>
          <a:p>
            <a:r>
              <a:t>            • 데이터 주권 확보를 통한 플랫폼 장악</a:t>
            </a:r>
          </a:p>
          <a:p>
            <a:r>
              <a:t>            </a:t>
            </a:r>
          </a:p>
          <a:p>
            <a:r>
              <a:t>            2025년까지의 목표:</a:t>
            </a:r>
          </a:p>
          <a:p>
            <a:r>
              <a:t>            • 100% 신차 SDV 표준 적용</a:t>
            </a:r>
          </a:p>
          <a:p>
            <a:r>
              <a:t>            • 10개 글로벌 SDV 기업 육성</a:t>
            </a:r>
          </a:p>
          <a:p>
            <a:r>
              <a:t>            • SDV 플랫폼 수출 시작</a:t>
            </a:r>
          </a:p>
          <a:p>
            <a:r>
              <a:t>            • 국제 표준화 주도권 확보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中国 SDV 标准: International Alignment Strategy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28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/>
            </a:pPr>
            <a:r>
              <a:t>Comprehensive analysis reveals multiple layers of complexity in SDV implementation:</a:t>
            </a:r>
          </a:p>
          <a:p>
            <a:pPr>
              <a:defRPr sz="1400"/>
            </a:pPr>
          </a:p>
          <a:p>
            <a:pPr>
              <a:defRPr sz="1400"/>
            </a:pPr>
            <a:r>
              <a:t>        Technical Challenges:</a:t>
            </a:r>
          </a:p>
          <a:p>
            <a:pPr>
              <a:defRPr sz="1400"/>
            </a:pPr>
            <a:r>
              <a:t>        • Integration of 100+ software modules from different vendors</a:t>
            </a:r>
          </a:p>
          <a:p>
            <a:pPr>
              <a:defRPr sz="1400"/>
            </a:pPr>
            <a:r>
              <a:t>        • Real-time performance requirements (sub-millisecond latency)</a:t>
            </a:r>
          </a:p>
          <a:p>
            <a:pPr>
              <a:defRPr sz="1400"/>
            </a:pPr>
            <a:r>
              <a:t>        • Cybersecurity threats requiring military-grade protection</a:t>
            </a:r>
          </a:p>
          <a:p>
            <a:pPr>
              <a:defRPr sz="1400"/>
            </a:pPr>
            <a:r>
              <a:t>        • Safety certification across multiple standards (ISO 26262, ISO 21434)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Business Challenges:</a:t>
            </a:r>
          </a:p>
          <a:p>
            <a:pPr>
              <a:defRPr sz="1400"/>
            </a:pPr>
            <a:r>
              <a:t>        • ROI uncertainty with 5-7 year payback periods</a:t>
            </a:r>
          </a:p>
          <a:p>
            <a:pPr>
              <a:defRPr sz="1400"/>
            </a:pPr>
            <a:r>
              <a:t>        • Talent shortage with 50,000+ unfilled positions globally</a:t>
            </a:r>
          </a:p>
          <a:p>
            <a:pPr>
              <a:defRPr sz="1400"/>
            </a:pPr>
            <a:r>
              <a:t>        • Supply chain dependencies on specialized semiconductors</a:t>
            </a:r>
          </a:p>
          <a:p>
            <a:pPr>
              <a:defRPr sz="1400"/>
            </a:pPr>
            <a:r>
              <a:t>        • Regulatory compliance across 50+ countries</a:t>
            </a:r>
          </a:p>
          <a:p>
            <a:pPr>
              <a:defRPr sz="1400"/>
            </a:pPr>
            <a:r>
              <a:t>        </a:t>
            </a:r>
          </a:p>
          <a:p>
            <a:pPr>
              <a:defRPr sz="1400"/>
            </a:pPr>
            <a:r>
              <a:t>        Strategic Imperatives:</a:t>
            </a:r>
          </a:p>
          <a:p>
            <a:pPr>
              <a:defRPr sz="1400"/>
            </a:pPr>
            <a:r>
              <a:t>        • First-mover advantage in emerging markets</a:t>
            </a:r>
          </a:p>
          <a:p>
            <a:pPr>
              <a:defRPr sz="1400"/>
            </a:pPr>
            <a:r>
              <a:t>        • Platform economics driving winner-take-all dynamics</a:t>
            </a:r>
          </a:p>
          <a:p>
            <a:pPr>
              <a:defRPr sz="1400"/>
            </a:pPr>
            <a:r>
              <a:t>        • Data sovereignty becoming national security issue</a:t>
            </a:r>
          </a:p>
          <a:p>
            <a:pPr>
              <a:defRPr sz="1400"/>
            </a:pPr>
            <a:r>
              <a:t>        • Standards wars determining future market access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Zonal Architecture Implementation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High-Performance Computing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Real-time Operating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Virtualization and Containers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Service Mesh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Event-Driven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Data Pipeline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ML/AI Integration Framework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Cybersecurity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457200"/>
            <a:ext cx="10058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t>Opening Section - Slide 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100584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Technical architecture evolution in SDV requires fundamental rethinking of vehicle E/E systems.</a:t>
            </a:r>
          </a:p>
          <a:p>
            <a:r>
              <a:t>            </a:t>
            </a:r>
          </a:p>
          <a:p>
            <a:r>
              <a:t>            Key architectural shifts:</a:t>
            </a:r>
          </a:p>
          <a:p>
            <a:r>
              <a:t>            • From 100+ distributed ECUs to 4-6 zone controllers</a:t>
            </a:r>
          </a:p>
          <a:p>
            <a:r>
              <a:t>            • From CAN/LIN networks to Ethernet backbone (10Gbps+)</a:t>
            </a:r>
          </a:p>
          <a:p>
            <a:r>
              <a:t>            • From embedded RTOS to Linux/QNX with hypervisors</a:t>
            </a:r>
          </a:p>
          <a:p>
            <a:r>
              <a:t>            • From static configuration to dynamic software deployment</a:t>
            </a:r>
          </a:p>
          <a:p>
            <a:r>
              <a:t>            </a:t>
            </a:r>
          </a:p>
          <a:p>
            <a:r>
              <a:t>            Computing requirements are exploding:</a:t>
            </a:r>
          </a:p>
          <a:p>
            <a:r>
              <a:t>            • L2 ADAS: 10-30 TOPS</a:t>
            </a:r>
          </a:p>
          <a:p>
            <a:r>
              <a:t>            • L4 Autonomous: 200-500 TOPS</a:t>
            </a:r>
          </a:p>
          <a:p>
            <a:r>
              <a:t>            • Total vehicle: 1000+ TOPS by 2030</a:t>
            </a:r>
          </a:p>
          <a:p>
            <a:r>
              <a:t>            • Memory: 128GB+ RAM, 1TB+ storage</a:t>
            </a:r>
          </a:p>
          <a:p>
            <a:r>
              <a:t>            • Network bandwidth: 100Gbps+ aggregate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OTA Update Mechanisms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Zonal Architecture Implementation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High-Performance Computing Platform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Real-time Operating Systems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Virtualization and Containers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Service Mesh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Event-Driven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Data Pipeline Design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ML/AI Integration Framework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109728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Technical Deep Dive: Cybersecurity Architecture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828800" y="1371600"/>
            <a:ext cx="8534095" cy="73152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1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828800" y="2286000"/>
            <a:ext cx="8534095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2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828800" y="3200400"/>
            <a:ext cx="8534095" cy="731520"/>
          </a:xfrm>
          <a:prstGeom prst="roundRect">
            <a:avLst/>
          </a:prstGeom>
          <a:solidFill>
            <a:srgbClr val="00B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3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4114800"/>
            <a:ext cx="8534095" cy="731520"/>
          </a:xfrm>
          <a:prstGeom prst="roundRect">
            <a:avLst/>
          </a:prstGeom>
          <a:solidFill>
            <a:srgbClr val="C0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28800" y="5029200"/>
            <a:ext cx="8534095" cy="731520"/>
          </a:xfrm>
          <a:prstGeom prst="roundRect">
            <a:avLst/>
          </a:prstGeom>
          <a:solidFill>
            <a:srgbClr val="7030A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Architecture Layer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