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306</c:v>
                </c:pt>
                <c:pt idx="1">
                  <c:v>657</c:v>
                </c:pt>
                <c:pt idx="2">
                  <c:v>706</c:v>
                </c:pt>
                <c:pt idx="3">
                  <c:v>287</c:v>
                </c:pt>
                <c:pt idx="4">
                  <c:v>469</c:v>
                </c:pt>
                <c:pt idx="5">
                  <c:v>307</c:v>
                </c:pt>
                <c:pt idx="6">
                  <c:v>607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859</c:v>
                </c:pt>
                <c:pt idx="1">
                  <c:v>963</c:v>
                </c:pt>
                <c:pt idx="2">
                  <c:v>323</c:v>
                </c:pt>
                <c:pt idx="3">
                  <c:v>745</c:v>
                </c:pt>
                <c:pt idx="4">
                  <c:v>149</c:v>
                </c:pt>
                <c:pt idx="5">
                  <c:v>125</c:v>
                </c:pt>
                <c:pt idx="6">
                  <c:v>242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877</c:v>
                </c:pt>
                <c:pt idx="1">
                  <c:v>998</c:v>
                </c:pt>
                <c:pt idx="2">
                  <c:v>152</c:v>
                </c:pt>
                <c:pt idx="3">
                  <c:v>189</c:v>
                </c:pt>
                <c:pt idx="4">
                  <c:v>599</c:v>
                </c:pt>
                <c:pt idx="5">
                  <c:v>129</c:v>
                </c:pt>
                <c:pt idx="6">
                  <c:v>827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958</c:v>
                </c:pt>
                <c:pt idx="1">
                  <c:v>474</c:v>
                </c:pt>
                <c:pt idx="2">
                  <c:v>783</c:v>
                </c:pt>
                <c:pt idx="3">
                  <c:v>610</c:v>
                </c:pt>
                <c:pt idx="4">
                  <c:v>804</c:v>
                </c:pt>
                <c:pt idx="5">
                  <c:v>745</c:v>
                </c:pt>
                <c:pt idx="6">
                  <c:v>896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955</c:v>
                </c:pt>
                <c:pt idx="1">
                  <c:v>513</c:v>
                </c:pt>
                <c:pt idx="2">
                  <c:v>218</c:v>
                </c:pt>
                <c:pt idx="3">
                  <c:v>914</c:v>
                </c:pt>
                <c:pt idx="4">
                  <c:v>212</c:v>
                </c:pt>
                <c:pt idx="5">
                  <c:v>187</c:v>
                </c:pt>
                <c:pt idx="6">
                  <c:v>821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401</c:v>
                </c:pt>
                <c:pt idx="1">
                  <c:v>385</c:v>
                </c:pt>
                <c:pt idx="2">
                  <c:v>615</c:v>
                </c:pt>
                <c:pt idx="3">
                  <c:v>458</c:v>
                </c:pt>
                <c:pt idx="4">
                  <c:v>585</c:v>
                </c:pt>
                <c:pt idx="5">
                  <c:v>419</c:v>
                </c:pt>
                <c:pt idx="6">
                  <c:v>716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904</c:v>
                </c:pt>
                <c:pt idx="2">
                  <c:v>651</c:v>
                </c:pt>
                <c:pt idx="3">
                  <c:v>213</c:v>
                </c:pt>
                <c:pt idx="4">
                  <c:v>276</c:v>
                </c:pt>
                <c:pt idx="5">
                  <c:v>535</c:v>
                </c:pt>
                <c:pt idx="6">
                  <c:v>324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222</c:v>
                </c:pt>
                <c:pt idx="1">
                  <c:v>969</c:v>
                </c:pt>
                <c:pt idx="2">
                  <c:v>103</c:v>
                </c:pt>
                <c:pt idx="3">
                  <c:v>991</c:v>
                </c:pt>
                <c:pt idx="4">
                  <c:v>495</c:v>
                </c:pt>
                <c:pt idx="5">
                  <c:v>836</c:v>
                </c:pt>
                <c:pt idx="6">
                  <c:v>127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506</c:v>
                </c:pt>
                <c:pt idx="1">
                  <c:v>364</c:v>
                </c:pt>
                <c:pt idx="2">
                  <c:v>501</c:v>
                </c:pt>
                <c:pt idx="3">
                  <c:v>142</c:v>
                </c:pt>
                <c:pt idx="4">
                  <c:v>310</c:v>
                </c:pt>
                <c:pt idx="5">
                  <c:v>553</c:v>
                </c:pt>
                <c:pt idx="6">
                  <c:v>734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925</c:v>
                </c:pt>
                <c:pt idx="1">
                  <c:v>529</c:v>
                </c:pt>
                <c:pt idx="2">
                  <c:v>793</c:v>
                </c:pt>
                <c:pt idx="3">
                  <c:v>817</c:v>
                </c:pt>
                <c:pt idx="4">
                  <c:v>150</c:v>
                </c:pt>
                <c:pt idx="5">
                  <c:v>122</c:v>
                </c:pt>
                <c:pt idx="6">
                  <c:v>375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898</c:v>
                </c:pt>
                <c:pt idx="1">
                  <c:v>364</c:v>
                </c:pt>
                <c:pt idx="2">
                  <c:v>859</c:v>
                </c:pt>
                <c:pt idx="3">
                  <c:v>607</c:v>
                </c:pt>
                <c:pt idx="4">
                  <c:v>110</c:v>
                </c:pt>
                <c:pt idx="5">
                  <c:v>418</c:v>
                </c:pt>
                <c:pt idx="6">
                  <c:v>625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645</c:v>
                </c:pt>
                <c:pt idx="1">
                  <c:v>600</c:v>
                </c:pt>
                <c:pt idx="2">
                  <c:v>834</c:v>
                </c:pt>
                <c:pt idx="3">
                  <c:v>487</c:v>
                </c:pt>
                <c:pt idx="4">
                  <c:v>261</c:v>
                </c:pt>
                <c:pt idx="5">
                  <c:v>836</c:v>
                </c:pt>
                <c:pt idx="6">
                  <c:v>367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560</c:v>
                </c:pt>
                <c:pt idx="1">
                  <c:v>797</c:v>
                </c:pt>
                <c:pt idx="2">
                  <c:v>526</c:v>
                </c:pt>
                <c:pt idx="3">
                  <c:v>824</c:v>
                </c:pt>
                <c:pt idx="4">
                  <c:v>147</c:v>
                </c:pt>
                <c:pt idx="5">
                  <c:v>598</c:v>
                </c:pt>
                <c:pt idx="6">
                  <c:v>145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852</c:v>
                </c:pt>
                <c:pt idx="1">
                  <c:v>877</c:v>
                </c:pt>
                <c:pt idx="2">
                  <c:v>676</c:v>
                </c:pt>
                <c:pt idx="3">
                  <c:v>145</c:v>
                </c:pt>
                <c:pt idx="4">
                  <c:v>882</c:v>
                </c:pt>
                <c:pt idx="5">
                  <c:v>464</c:v>
                </c:pt>
                <c:pt idx="6">
                  <c:v>263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121</c:v>
                </c:pt>
                <c:pt idx="1">
                  <c:v>492</c:v>
                </c:pt>
                <c:pt idx="2">
                  <c:v>125</c:v>
                </c:pt>
                <c:pt idx="3">
                  <c:v>729</c:v>
                </c:pt>
                <c:pt idx="4">
                  <c:v>717</c:v>
                </c:pt>
                <c:pt idx="5">
                  <c:v>527</c:v>
                </c:pt>
                <c:pt idx="6">
                  <c:v>100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227</c:v>
                </c:pt>
                <c:pt idx="1">
                  <c:v>619</c:v>
                </c:pt>
                <c:pt idx="2">
                  <c:v>822</c:v>
                </c:pt>
                <c:pt idx="3">
                  <c:v>133</c:v>
                </c:pt>
                <c:pt idx="4">
                  <c:v>966</c:v>
                </c:pt>
                <c:pt idx="5">
                  <c:v>654</c:v>
                </c:pt>
                <c:pt idx="6">
                  <c:v>514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139</c:v>
                </c:pt>
                <c:pt idx="1">
                  <c:v>131</c:v>
                </c:pt>
                <c:pt idx="2">
                  <c:v>394</c:v>
                </c:pt>
                <c:pt idx="3">
                  <c:v>594</c:v>
                </c:pt>
                <c:pt idx="4">
                  <c:v>153</c:v>
                </c:pt>
                <c:pt idx="5">
                  <c:v>797</c:v>
                </c:pt>
                <c:pt idx="6">
                  <c:v>305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452</c:v>
                </c:pt>
                <c:pt idx="1">
                  <c:v>546</c:v>
                </c:pt>
                <c:pt idx="2">
                  <c:v>680</c:v>
                </c:pt>
                <c:pt idx="3">
                  <c:v>138</c:v>
                </c:pt>
                <c:pt idx="4">
                  <c:v>387</c:v>
                </c:pt>
                <c:pt idx="5">
                  <c:v>675</c:v>
                </c:pt>
                <c:pt idx="6">
                  <c:v>933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344</c:v>
                </c:pt>
                <c:pt idx="1">
                  <c:v>760</c:v>
                </c:pt>
                <c:pt idx="2">
                  <c:v>169</c:v>
                </c:pt>
                <c:pt idx="3">
                  <c:v>968</c:v>
                </c:pt>
                <c:pt idx="4">
                  <c:v>511</c:v>
                </c:pt>
                <c:pt idx="5">
                  <c:v>546</c:v>
                </c:pt>
                <c:pt idx="6">
                  <c:v>124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472</c:v>
                </c:pt>
                <c:pt idx="1">
                  <c:v>586</c:v>
                </c:pt>
                <c:pt idx="2">
                  <c:v>349</c:v>
                </c:pt>
                <c:pt idx="3">
                  <c:v>524</c:v>
                </c:pt>
                <c:pt idx="4">
                  <c:v>271</c:v>
                </c:pt>
                <c:pt idx="5">
                  <c:v>605</c:v>
                </c:pt>
                <c:pt idx="6">
                  <c:v>384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936</c:v>
                </c:pt>
                <c:pt idx="1">
                  <c:v>589</c:v>
                </c:pt>
                <c:pt idx="2">
                  <c:v>927</c:v>
                </c:pt>
                <c:pt idx="3">
                  <c:v>948</c:v>
                </c:pt>
                <c:pt idx="4">
                  <c:v>358</c:v>
                </c:pt>
                <c:pt idx="5">
                  <c:v>970</c:v>
                </c:pt>
                <c:pt idx="6">
                  <c:v>976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535</c:v>
                </c:pt>
                <c:pt idx="1">
                  <c:v>744</c:v>
                </c:pt>
                <c:pt idx="2">
                  <c:v>459</c:v>
                </c:pt>
                <c:pt idx="3">
                  <c:v>217</c:v>
                </c:pt>
                <c:pt idx="4">
                  <c:v>982</c:v>
                </c:pt>
                <c:pt idx="5">
                  <c:v>185</c:v>
                </c:pt>
                <c:pt idx="6">
                  <c:v>173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578</c:v>
                </c:pt>
                <c:pt idx="1">
                  <c:v>143</c:v>
                </c:pt>
                <c:pt idx="2">
                  <c:v>614</c:v>
                </c:pt>
                <c:pt idx="3">
                  <c:v>332</c:v>
                </c:pt>
                <c:pt idx="4">
                  <c:v>676</c:v>
                </c:pt>
                <c:pt idx="5">
                  <c:v>765</c:v>
                </c:pt>
                <c:pt idx="6">
                  <c:v>483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427</c:v>
                </c:pt>
                <c:pt idx="1">
                  <c:v>836</c:v>
                </c:pt>
                <c:pt idx="2">
                  <c:v>127</c:v>
                </c:pt>
                <c:pt idx="3">
                  <c:v>961</c:v>
                </c:pt>
                <c:pt idx="4">
                  <c:v>574</c:v>
                </c:pt>
                <c:pt idx="5">
                  <c:v>340</c:v>
                </c:pt>
                <c:pt idx="6">
                  <c:v>172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760</c:v>
                </c:pt>
                <c:pt idx="1">
                  <c:v>632</c:v>
                </c:pt>
                <c:pt idx="2">
                  <c:v>922</c:v>
                </c:pt>
                <c:pt idx="3">
                  <c:v>741</c:v>
                </c:pt>
                <c:pt idx="4">
                  <c:v>466</c:v>
                </c:pt>
                <c:pt idx="5">
                  <c:v>109</c:v>
                </c:pt>
                <c:pt idx="6">
                  <c:v>698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605</c:v>
                </c:pt>
                <c:pt idx="1">
                  <c:v>581</c:v>
                </c:pt>
                <c:pt idx="2">
                  <c:v>690</c:v>
                </c:pt>
                <c:pt idx="3">
                  <c:v>492</c:v>
                </c:pt>
                <c:pt idx="4">
                  <c:v>904</c:v>
                </c:pt>
                <c:pt idx="5">
                  <c:v>227</c:v>
                </c:pt>
                <c:pt idx="6">
                  <c:v>894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763</c:v>
                </c:pt>
                <c:pt idx="1">
                  <c:v>579</c:v>
                </c:pt>
                <c:pt idx="2">
                  <c:v>152</c:v>
                </c:pt>
                <c:pt idx="3">
                  <c:v>611</c:v>
                </c:pt>
                <c:pt idx="4">
                  <c:v>846</c:v>
                </c:pt>
                <c:pt idx="5">
                  <c:v>777</c:v>
                </c:pt>
                <c:pt idx="6">
                  <c:v>637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626</c:v>
                </c:pt>
                <c:pt idx="1">
                  <c:v>367</c:v>
                </c:pt>
                <c:pt idx="2">
                  <c:v>721</c:v>
                </c:pt>
                <c:pt idx="3">
                  <c:v>709</c:v>
                </c:pt>
                <c:pt idx="4">
                  <c:v>793</c:v>
                </c:pt>
                <c:pt idx="5">
                  <c:v>656</c:v>
                </c:pt>
                <c:pt idx="6">
                  <c:v>797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538</c:v>
                </c:pt>
                <c:pt idx="1">
                  <c:v>934</c:v>
                </c:pt>
                <c:pt idx="2">
                  <c:v>619</c:v>
                </c:pt>
                <c:pt idx="3">
                  <c:v>177</c:v>
                </c:pt>
                <c:pt idx="4">
                  <c:v>849</c:v>
                </c:pt>
                <c:pt idx="5">
                  <c:v>671</c:v>
                </c:pt>
                <c:pt idx="6">
                  <c:v>389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648</c:v>
                </c:pt>
                <c:pt idx="1">
                  <c:v>986</c:v>
                </c:pt>
                <c:pt idx="2">
                  <c:v>280</c:v>
                </c:pt>
                <c:pt idx="3">
                  <c:v>551</c:v>
                </c:pt>
                <c:pt idx="4">
                  <c:v>622</c:v>
                </c:pt>
                <c:pt idx="5">
                  <c:v>810</c:v>
                </c:pt>
                <c:pt idx="6">
                  <c:v>148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625</c:v>
                </c:pt>
                <c:pt idx="1">
                  <c:v>616</c:v>
                </c:pt>
                <c:pt idx="2">
                  <c:v>889</c:v>
                </c:pt>
                <c:pt idx="3">
                  <c:v>173</c:v>
                </c:pt>
                <c:pt idx="4">
                  <c:v>375</c:v>
                </c:pt>
                <c:pt idx="5">
                  <c:v>914</c:v>
                </c:pt>
                <c:pt idx="6">
                  <c:v>110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785</c:v>
                </c:pt>
                <c:pt idx="1">
                  <c:v>133</c:v>
                </c:pt>
                <c:pt idx="2">
                  <c:v>512</c:v>
                </c:pt>
                <c:pt idx="3">
                  <c:v>574</c:v>
                </c:pt>
                <c:pt idx="4">
                  <c:v>208</c:v>
                </c:pt>
                <c:pt idx="5">
                  <c:v>925</c:v>
                </c:pt>
                <c:pt idx="6">
                  <c:v>290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384</c:v>
                </c:pt>
                <c:pt idx="1">
                  <c:v>719</c:v>
                </c:pt>
                <c:pt idx="2">
                  <c:v>176</c:v>
                </c:pt>
                <c:pt idx="3">
                  <c:v>952</c:v>
                </c:pt>
                <c:pt idx="4">
                  <c:v>501</c:v>
                </c:pt>
                <c:pt idx="5">
                  <c:v>437</c:v>
                </c:pt>
                <c:pt idx="6">
                  <c:v>605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721</c:v>
                </c:pt>
                <c:pt idx="1">
                  <c:v>257</c:v>
                </c:pt>
                <c:pt idx="2">
                  <c:v>158</c:v>
                </c:pt>
                <c:pt idx="3">
                  <c:v>375</c:v>
                </c:pt>
                <c:pt idx="4">
                  <c:v>651</c:v>
                </c:pt>
                <c:pt idx="5">
                  <c:v>922</c:v>
                </c:pt>
                <c:pt idx="6">
                  <c:v>310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569</c:v>
                </c:pt>
                <c:pt idx="1">
                  <c:v>780</c:v>
                </c:pt>
                <c:pt idx="2">
                  <c:v>324</c:v>
                </c:pt>
                <c:pt idx="3">
                  <c:v>454</c:v>
                </c:pt>
                <c:pt idx="4">
                  <c:v>177</c:v>
                </c:pt>
                <c:pt idx="5">
                  <c:v>122</c:v>
                </c:pt>
                <c:pt idx="6">
                  <c:v>928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702</c:v>
                </c:pt>
                <c:pt idx="1">
                  <c:v>154</c:v>
                </c:pt>
                <c:pt idx="2">
                  <c:v>261</c:v>
                </c:pt>
                <c:pt idx="3">
                  <c:v>222</c:v>
                </c:pt>
                <c:pt idx="4">
                  <c:v>971</c:v>
                </c:pt>
                <c:pt idx="5">
                  <c:v>973</c:v>
                </c:pt>
                <c:pt idx="6">
                  <c:v>621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462</c:v>
                </c:pt>
                <c:pt idx="1">
                  <c:v>410</c:v>
                </c:pt>
                <c:pt idx="2">
                  <c:v>208</c:v>
                </c:pt>
                <c:pt idx="3">
                  <c:v>953</c:v>
                </c:pt>
                <c:pt idx="4">
                  <c:v>791</c:v>
                </c:pt>
                <c:pt idx="5">
                  <c:v>888</c:v>
                </c:pt>
                <c:pt idx="6">
                  <c:v>209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361</c:v>
                </c:pt>
                <c:pt idx="1">
                  <c:v>620</c:v>
                </c:pt>
                <c:pt idx="2">
                  <c:v>759</c:v>
                </c:pt>
                <c:pt idx="3">
                  <c:v>277</c:v>
                </c:pt>
                <c:pt idx="4">
                  <c:v>222</c:v>
                </c:pt>
                <c:pt idx="5">
                  <c:v>574</c:v>
                </c:pt>
                <c:pt idx="6">
                  <c:v>706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815</c:v>
                </c:pt>
                <c:pt idx="1">
                  <c:v>690</c:v>
                </c:pt>
                <c:pt idx="2">
                  <c:v>826</c:v>
                </c:pt>
                <c:pt idx="3">
                  <c:v>203</c:v>
                </c:pt>
                <c:pt idx="4">
                  <c:v>890</c:v>
                </c:pt>
                <c:pt idx="5">
                  <c:v>428</c:v>
                </c:pt>
                <c:pt idx="6">
                  <c:v>915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413</c:v>
                </c:pt>
                <c:pt idx="1">
                  <c:v>460</c:v>
                </c:pt>
                <c:pt idx="2">
                  <c:v>144</c:v>
                </c:pt>
                <c:pt idx="3">
                  <c:v>498</c:v>
                </c:pt>
                <c:pt idx="4">
                  <c:v>864</c:v>
                </c:pt>
                <c:pt idx="5">
                  <c:v>663</c:v>
                </c:pt>
                <c:pt idx="6">
                  <c:v>424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243</c:v>
                </c:pt>
                <c:pt idx="1">
                  <c:v>955</c:v>
                </c:pt>
                <c:pt idx="2">
                  <c:v>158</c:v>
                </c:pt>
                <c:pt idx="3">
                  <c:v>680</c:v>
                </c:pt>
                <c:pt idx="4">
                  <c:v>178</c:v>
                </c:pt>
                <c:pt idx="5">
                  <c:v>319</c:v>
                </c:pt>
                <c:pt idx="6">
                  <c:v>935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341</c:v>
                </c:pt>
                <c:pt idx="1">
                  <c:v>481</c:v>
                </c:pt>
                <c:pt idx="2">
                  <c:v>281</c:v>
                </c:pt>
                <c:pt idx="3">
                  <c:v>291</c:v>
                </c:pt>
                <c:pt idx="4">
                  <c:v>348</c:v>
                </c:pt>
                <c:pt idx="5">
                  <c:v>939</c:v>
                </c:pt>
                <c:pt idx="6">
                  <c:v>115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924</c:v>
                </c:pt>
                <c:pt idx="1">
                  <c:v>593</c:v>
                </c:pt>
                <c:pt idx="2">
                  <c:v>891</c:v>
                </c:pt>
                <c:pt idx="3">
                  <c:v>387</c:v>
                </c:pt>
                <c:pt idx="4">
                  <c:v>697</c:v>
                </c:pt>
                <c:pt idx="5">
                  <c:v>853</c:v>
                </c:pt>
                <c:pt idx="6">
                  <c:v>623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159</c:v>
                </c:pt>
                <c:pt idx="1">
                  <c:v>850</c:v>
                </c:pt>
                <c:pt idx="2">
                  <c:v>976</c:v>
                </c:pt>
                <c:pt idx="3">
                  <c:v>106</c:v>
                </c:pt>
                <c:pt idx="4">
                  <c:v>782</c:v>
                </c:pt>
                <c:pt idx="5">
                  <c:v>965</c:v>
                </c:pt>
                <c:pt idx="6">
                  <c:v>351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250</c:v>
                </c:pt>
                <c:pt idx="1">
                  <c:v>711</c:v>
                </c:pt>
                <c:pt idx="2">
                  <c:v>678</c:v>
                </c:pt>
                <c:pt idx="3">
                  <c:v>809</c:v>
                </c:pt>
                <c:pt idx="4">
                  <c:v>565</c:v>
                </c:pt>
                <c:pt idx="5">
                  <c:v>350</c:v>
                </c:pt>
                <c:pt idx="6">
                  <c:v>439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548</c:v>
                </c:pt>
                <c:pt idx="1">
                  <c:v>820</c:v>
                </c:pt>
                <c:pt idx="2">
                  <c:v>351</c:v>
                </c:pt>
                <c:pt idx="3">
                  <c:v>486</c:v>
                </c:pt>
                <c:pt idx="4">
                  <c:v>794</c:v>
                </c:pt>
                <c:pt idx="5">
                  <c:v>909</c:v>
                </c:pt>
                <c:pt idx="6">
                  <c:v>179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817</c:v>
                </c:pt>
                <c:pt idx="1">
                  <c:v>787</c:v>
                </c:pt>
                <c:pt idx="2">
                  <c:v>391</c:v>
                </c:pt>
                <c:pt idx="3">
                  <c:v>261</c:v>
                </c:pt>
                <c:pt idx="4">
                  <c:v>605</c:v>
                </c:pt>
                <c:pt idx="5">
                  <c:v>713</c:v>
                </c:pt>
                <c:pt idx="6">
                  <c:v>129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922</c:v>
                </c:pt>
                <c:pt idx="1">
                  <c:v>634</c:v>
                </c:pt>
                <c:pt idx="2">
                  <c:v>926</c:v>
                </c:pt>
                <c:pt idx="3">
                  <c:v>261</c:v>
                </c:pt>
                <c:pt idx="4">
                  <c:v>656</c:v>
                </c:pt>
                <c:pt idx="5">
                  <c:v>776</c:v>
                </c:pt>
                <c:pt idx="6">
                  <c:v>528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755</c:v>
                </c:pt>
                <c:pt idx="1">
                  <c:v>596</c:v>
                </c:pt>
                <c:pt idx="2">
                  <c:v>723</c:v>
                </c:pt>
                <c:pt idx="3">
                  <c:v>106</c:v>
                </c:pt>
                <c:pt idx="4">
                  <c:v>337</c:v>
                </c:pt>
                <c:pt idx="5">
                  <c:v>602</c:v>
                </c:pt>
                <c:pt idx="6">
                  <c:v>297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666</c:v>
                </c:pt>
                <c:pt idx="1">
                  <c:v>141</c:v>
                </c:pt>
                <c:pt idx="2">
                  <c:v>181</c:v>
                </c:pt>
                <c:pt idx="3">
                  <c:v>283</c:v>
                </c:pt>
                <c:pt idx="4">
                  <c:v>437</c:v>
                </c:pt>
                <c:pt idx="5">
                  <c:v>576</c:v>
                </c:pt>
                <c:pt idx="6">
                  <c:v>701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605</c:v>
                </c:pt>
                <c:pt idx="1">
                  <c:v>622</c:v>
                </c:pt>
                <c:pt idx="2">
                  <c:v>440</c:v>
                </c:pt>
                <c:pt idx="3">
                  <c:v>935</c:v>
                </c:pt>
                <c:pt idx="4">
                  <c:v>219</c:v>
                </c:pt>
                <c:pt idx="5">
                  <c:v>326</c:v>
                </c:pt>
                <c:pt idx="6">
                  <c:v>923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620</c:v>
                </c:pt>
                <c:pt idx="1">
                  <c:v>398</c:v>
                </c:pt>
                <c:pt idx="2">
                  <c:v>769</c:v>
                </c:pt>
                <c:pt idx="3">
                  <c:v>690</c:v>
                </c:pt>
                <c:pt idx="4">
                  <c:v>174</c:v>
                </c:pt>
                <c:pt idx="5">
                  <c:v>725</c:v>
                </c:pt>
                <c:pt idx="6">
                  <c:v>259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706</c:v>
                </c:pt>
                <c:pt idx="1">
                  <c:v>494</c:v>
                </c:pt>
                <c:pt idx="2">
                  <c:v>825</c:v>
                </c:pt>
                <c:pt idx="3">
                  <c:v>948</c:v>
                </c:pt>
                <c:pt idx="4">
                  <c:v>510</c:v>
                </c:pt>
                <c:pt idx="5">
                  <c:v>143</c:v>
                </c:pt>
                <c:pt idx="6">
                  <c:v>696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913</c:v>
                </c:pt>
                <c:pt idx="1">
                  <c:v>195</c:v>
                </c:pt>
                <c:pt idx="2">
                  <c:v>939</c:v>
                </c:pt>
                <c:pt idx="3">
                  <c:v>576</c:v>
                </c:pt>
                <c:pt idx="4">
                  <c:v>240</c:v>
                </c:pt>
                <c:pt idx="5">
                  <c:v>317</c:v>
                </c:pt>
                <c:pt idx="6">
                  <c:v>1000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164</c:v>
                </c:pt>
                <c:pt idx="1">
                  <c:v>442</c:v>
                </c:pt>
                <c:pt idx="2">
                  <c:v>344</c:v>
                </c:pt>
                <c:pt idx="3">
                  <c:v>693</c:v>
                </c:pt>
                <c:pt idx="4">
                  <c:v>233</c:v>
                </c:pt>
                <c:pt idx="5">
                  <c:v>418</c:v>
                </c:pt>
                <c:pt idx="6">
                  <c:v>378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837</c:v>
                </c:pt>
                <c:pt idx="1">
                  <c:v>367</c:v>
                </c:pt>
                <c:pt idx="2">
                  <c:v>409</c:v>
                </c:pt>
                <c:pt idx="3">
                  <c:v>483</c:v>
                </c:pt>
                <c:pt idx="4">
                  <c:v>239</c:v>
                </c:pt>
                <c:pt idx="5">
                  <c:v>964</c:v>
                </c:pt>
                <c:pt idx="6">
                  <c:v>322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211</c:v>
                </c:pt>
                <c:pt idx="1">
                  <c:v>720</c:v>
                </c:pt>
                <c:pt idx="2">
                  <c:v>724</c:v>
                </c:pt>
                <c:pt idx="3">
                  <c:v>580</c:v>
                </c:pt>
                <c:pt idx="4">
                  <c:v>428</c:v>
                </c:pt>
                <c:pt idx="5">
                  <c:v>355</c:v>
                </c:pt>
                <c:pt idx="6">
                  <c:v>546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746</c:v>
                </c:pt>
                <c:pt idx="1">
                  <c:v>785</c:v>
                </c:pt>
                <c:pt idx="2">
                  <c:v>646</c:v>
                </c:pt>
                <c:pt idx="3">
                  <c:v>906</c:v>
                </c:pt>
                <c:pt idx="4">
                  <c:v>481</c:v>
                </c:pt>
                <c:pt idx="5">
                  <c:v>500</c:v>
                </c:pt>
                <c:pt idx="6">
                  <c:v>194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273</c:v>
                </c:pt>
                <c:pt idx="1">
                  <c:v>444</c:v>
                </c:pt>
                <c:pt idx="2">
                  <c:v>403</c:v>
                </c:pt>
                <c:pt idx="3">
                  <c:v>136</c:v>
                </c:pt>
                <c:pt idx="4">
                  <c:v>489</c:v>
                </c:pt>
                <c:pt idx="5">
                  <c:v>507</c:v>
                </c:pt>
                <c:pt idx="6">
                  <c:v>453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264</c:v>
                </c:pt>
                <c:pt idx="1">
                  <c:v>222</c:v>
                </c:pt>
                <c:pt idx="2">
                  <c:v>884</c:v>
                </c:pt>
                <c:pt idx="3">
                  <c:v>900</c:v>
                </c:pt>
                <c:pt idx="4">
                  <c:v>505</c:v>
                </c:pt>
                <c:pt idx="5">
                  <c:v>931</c:v>
                </c:pt>
                <c:pt idx="6">
                  <c:v>712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6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8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9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0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OTA Update Mechanisms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Zonal Architecture Implementation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High-Performance Computing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Real-time Operating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Virtualization and Containers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Service Mesh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Event-Driven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Data Pipeline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ML/AI Integration Framework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Cybersecurity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Global SDV Market Size Projection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OTA Update Mechanisms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China vs AUTOSAR: Architecture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API Design Philosophy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Ecosystem Maturity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Development Tools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Certification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Time to Market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Cost Structure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Talent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IP and Licensing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Regional Market Share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Government Support Levels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China vs AUTOSAR: Architecture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API Design Philosophy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Ecosystem Maturity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Development Tools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Certification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Time to Market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Cost Structure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Talent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IP and Licensing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OEM Investment Landscape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Government Support Levels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China vs AUTOSAR: Architecture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API Design Philosophy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Ecosystem Maturity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Development Tools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Certification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현황 분석: 강점과 약점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기회 요인 상세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위협 요인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단기 전략 (2024-2025)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Software Revenue Models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중기 전략 (2026-2027)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장기 비전 (2028-2030)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R&amp;D 투자 우선순위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인재 양성 마스터플랜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생태계 구축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글로벌 파트너십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정부 지원 정책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규제 개선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표준화 참여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수출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Subscription Service Adoption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성공 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현황 분석: 강점과 약점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기회 요인 상세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위협 요인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단기 전략 (2024-2025)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중기 전략 (2026-2027)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장기 비전 (2028-2030)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R&amp;D 투자 우선순위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인재 양성 마스터플랜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생태계 구축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Technology Stack Market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글로벌 파트너십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정부 지원 정책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규제 개선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표준화 참여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수출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성공 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현황 분석: 강점과 약점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기회 요인 상세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위협 요인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단기 전략 (2024-2025)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Semiconductor Demand Forecast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중기 전략 (2026-2027)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Governance Structure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Program Management Office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1: Quick Wins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2: Foundation Building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3: Scaling Up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Budget Allocation Plan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Resource Planning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Risk Management Framework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Change Management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Cloud Services Integration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Communication Strategy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Governance Structure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Program Management Office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1: Quick Wins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2: Foundation Building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3: Scaling Up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Budget Allocation Plan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Resource Planning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Risk Management Framework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Change Management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Data Monetization Opportunities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Communication Strategy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Tesla: Full Stack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Volkswagen: CARIAD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BYD: China Champion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Toyota: Arene 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GM: Ultifi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Mercedes: MB.OS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Hyundai: ccOS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NIO: Service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Waymo: Autonomous Focus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중국의 SDV 표준화 전략은 단순한 기술 표준을 넘어 산업 패권 전략의 일환입니다.</a:t>
            </a:r>
          </a:p>
          <a:p>
            <a:r>
              <a:t>            </a:t>
            </a:r>
          </a:p>
          <a:p>
            <a:r>
              <a:t>            핵심 전략 요소:</a:t>
            </a:r>
          </a:p>
          <a:p>
            <a:r>
              <a:t>            • 정부 주도 통합 표준 제정으로 파편화 방지</a:t>
            </a:r>
          </a:p>
          <a:p>
            <a:r>
              <a:t>            • 자국 기업 우선 정책으로 내수 시장 보호</a:t>
            </a:r>
          </a:p>
          <a:p>
            <a:r>
              <a:t>            • 대규모 보조금으로 빠른 기술 개발 지원</a:t>
            </a:r>
          </a:p>
          <a:p>
            <a:r>
              <a:t>            • 데이터 주권 확보를 통한 플랫폼 장악</a:t>
            </a:r>
          </a:p>
          <a:p>
            <a:r>
              <a:t>            </a:t>
            </a:r>
          </a:p>
          <a:p>
            <a:r>
              <a:t>            2025년까지의 목표:</a:t>
            </a:r>
          </a:p>
          <a:p>
            <a:r>
              <a:t>            • 100% 신차 SDV 표준 적용</a:t>
            </a:r>
          </a:p>
          <a:p>
            <a:r>
              <a:t>            • 10개 글로벌 SDV 기업 육성</a:t>
            </a:r>
          </a:p>
          <a:p>
            <a:r>
              <a:t>            • SDV 플랫폼 수출 시작</a:t>
            </a:r>
          </a:p>
          <a:p>
            <a:r>
              <a:t>            • 국제 표준화 주도권 확보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Ecosystem Partner Networks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Apple: Project Titan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Tesla: Full Stack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Volkswagen: CARIAD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BYD: China Champion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Toyota: Arene 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GM: Ultifi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2030 Vision: Autonomous Everything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2035 Projection: Full SDV Adoption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Emerging Technologies Impact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Quantum Computing in SDV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Global SDV Market Size Projection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6G and Beyond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AI Singularity in Vehicles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Sustainability Integration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New Business Models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Societal Impact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Regulatory Evolution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Detailed Technical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API Reference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Glossary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Bibliography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Regional Market Share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Data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Acknowledgments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Contact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Legal Disclaimers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Additional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Detailed Technical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API Reference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Glossary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Bibliography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OEM Investment Landscape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Data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Software Revenue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Subscription Service Adoption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Technology Stack Market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Semiconductor Demand Forecast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Cloud Services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Data Monetization Opportunities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Technical architecture evolution in SDV requires fundamental rethinking of vehicle E/E systems.</a:t>
            </a:r>
          </a:p>
          <a:p>
            <a:r>
              <a:t>            </a:t>
            </a:r>
          </a:p>
          <a:p>
            <a:r>
              <a:t>            Key architectural shifts:</a:t>
            </a:r>
          </a:p>
          <a:p>
            <a:r>
              <a:t>            • From 100+ distributed ECUs to 4-6 zone controllers</a:t>
            </a:r>
          </a:p>
          <a:p>
            <a:r>
              <a:t>            • From CAN/LIN networks to Ethernet backbone (10Gbps+)</a:t>
            </a:r>
          </a:p>
          <a:p>
            <a:r>
              <a:t>            • From embedded RTOS to Linux/QNX with hypervisors</a:t>
            </a:r>
          </a:p>
          <a:p>
            <a:r>
              <a:t>            • From static configuration to dynamic software deployment</a:t>
            </a:r>
          </a:p>
          <a:p>
            <a:r>
              <a:t>            </a:t>
            </a:r>
          </a:p>
          <a:p>
            <a:r>
              <a:t>            Computing requirements are exploding:</a:t>
            </a:r>
          </a:p>
          <a:p>
            <a:r>
              <a:t>            • L2 ADAS: 10-30 TOPS</a:t>
            </a:r>
          </a:p>
          <a:p>
            <a:r>
              <a:t>            • L4 Autonomous: 200-500 TOPS</a:t>
            </a:r>
          </a:p>
          <a:p>
            <a:r>
              <a:t>            • Total vehicle: 1000+ TOPS by 2030</a:t>
            </a:r>
          </a:p>
          <a:p>
            <a:r>
              <a:t>            • Memory: 128GB+ RAM, 1TB+ storage</a:t>
            </a:r>
          </a:p>
          <a:p>
            <a:r>
              <a:t>            • Network bandwidth: 100Gbps+ aggregate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Ecosystem Partner Networks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Global SDV Market Size Projection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Regional Market Share Analysis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OEM Investment Landscape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Software Revenue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Subscription Service Adoption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Technology Stack Market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Semiconductor Demand Forecast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Cloud Services Integration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Data Monetization Opportunities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Ecosystem Partner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중국의 SDV 표준화 전략은 단순한 기술 표준을 넘어 산업 패권 전략의 일환입니다.</a:t>
            </a:r>
          </a:p>
          <a:p>
            <a:r>
              <a:t>            </a:t>
            </a:r>
          </a:p>
          <a:p>
            <a:r>
              <a:t>            핵심 전략 요소:</a:t>
            </a:r>
          </a:p>
          <a:p>
            <a:r>
              <a:t>            • 정부 주도 통합 표준 제정으로 파편화 방지</a:t>
            </a:r>
          </a:p>
          <a:p>
            <a:r>
              <a:t>            • 자국 기업 우선 정책으로 내수 시장 보호</a:t>
            </a:r>
          </a:p>
          <a:p>
            <a:r>
              <a:t>            • 대규모 보조금으로 빠른 기술 개발 지원</a:t>
            </a:r>
          </a:p>
          <a:p>
            <a:r>
              <a:t>            • 데이터 주권 확보를 통한 플랫폼 장악</a:t>
            </a:r>
          </a:p>
          <a:p>
            <a:r>
              <a:t>            </a:t>
            </a:r>
          </a:p>
          <a:p>
            <a:r>
              <a:t>            2025년까지의 목표:</a:t>
            </a:r>
          </a:p>
          <a:p>
            <a:r>
              <a:t>            • 100% 신차 SDV 표준 적용</a:t>
            </a:r>
          </a:p>
          <a:p>
            <a:r>
              <a:t>            • 10개 글로벌 SDV 기업 육성</a:t>
            </a:r>
          </a:p>
          <a:p>
            <a:r>
              <a:t>            • SDV 플랫폼 수출 시작</a:t>
            </a:r>
          </a:p>
          <a:p>
            <a:r>
              <a:t>            • 국제 표준화 주도권 확보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Technical architecture evolution in SDV requires fundamental rethinking of vehicle E/E systems.</a:t>
            </a:r>
          </a:p>
          <a:p>
            <a:r>
              <a:t>            </a:t>
            </a:r>
          </a:p>
          <a:p>
            <a:r>
              <a:t>            Key architectural shifts:</a:t>
            </a:r>
          </a:p>
          <a:p>
            <a:r>
              <a:t>            • From 100+ distributed ECUs to 4-6 zone controllers</a:t>
            </a:r>
          </a:p>
          <a:p>
            <a:r>
              <a:t>            • From CAN/LIN networks to Ethernet backbone (10Gbps+)</a:t>
            </a:r>
          </a:p>
          <a:p>
            <a:r>
              <a:t>            • From embedded RTOS to Linux/QNX with hypervisors</a:t>
            </a:r>
          </a:p>
          <a:p>
            <a:r>
              <a:t>            • From static configuration to dynamic software deployment</a:t>
            </a:r>
          </a:p>
          <a:p>
            <a:r>
              <a:t>            </a:t>
            </a:r>
          </a:p>
          <a:p>
            <a:r>
              <a:t>            Computing requirements are exploding:</a:t>
            </a:r>
          </a:p>
          <a:p>
            <a:r>
              <a:t>            • L2 ADAS: 10-30 TOPS</a:t>
            </a:r>
          </a:p>
          <a:p>
            <a:r>
              <a:t>            • L4 Autonomous: 200-500 TOPS</a:t>
            </a:r>
          </a:p>
          <a:p>
            <a:r>
              <a:t>            • Total vehicle: 1000+ TOPS by 2030</a:t>
            </a:r>
          </a:p>
          <a:p>
            <a:r>
              <a:t>            • Memory: 128GB+ RAM, 1TB+ storage</a:t>
            </a:r>
          </a:p>
          <a:p>
            <a:r>
              <a:t>            • Network bandwidth: 100Gbps+ aggregate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중국의 SDV 표준화 전략은 단순한 기술 표준을 넘어 산업 패권 전략의 일환입니다.</a:t>
            </a:r>
          </a:p>
          <a:p>
            <a:r>
              <a:t>            </a:t>
            </a:r>
          </a:p>
          <a:p>
            <a:r>
              <a:t>            핵심 전략 요소:</a:t>
            </a:r>
          </a:p>
          <a:p>
            <a:r>
              <a:t>            • 정부 주도 통합 표준 제정으로 파편화 방지</a:t>
            </a:r>
          </a:p>
          <a:p>
            <a:r>
              <a:t>            • 자국 기업 우선 정책으로 내수 시장 보호</a:t>
            </a:r>
          </a:p>
          <a:p>
            <a:r>
              <a:t>            • 대규모 보조금으로 빠른 기술 개발 지원</a:t>
            </a:r>
          </a:p>
          <a:p>
            <a:r>
              <a:t>            • 데이터 주권 확보를 통한 플랫폼 장악</a:t>
            </a:r>
          </a:p>
          <a:p>
            <a:r>
              <a:t>            </a:t>
            </a:r>
          </a:p>
          <a:p>
            <a:r>
              <a:t>            2025년까지의 목표:</a:t>
            </a:r>
          </a:p>
          <a:p>
            <a:r>
              <a:t>            • 100% 신차 SDV 표준 적용</a:t>
            </a:r>
          </a:p>
          <a:p>
            <a:r>
              <a:t>            • 10개 글로벌 SDV 기업 육성</a:t>
            </a:r>
          </a:p>
          <a:p>
            <a:r>
              <a:t>            • SDV 플랫폼 수출 시작</a:t>
            </a:r>
          </a:p>
          <a:p>
            <a:r>
              <a:t>            • 국제 표준화 주도권 확보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Zonal Architecture Implementation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High-Performance Computing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Real-time Operating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Virtualization and Containers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Service Mesh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Event-Driven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Data Pipeline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ML/AI Integration Framework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Cybersecurity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Technical architecture evolution in SDV requires fundamental rethinking of vehicle E/E systems.</a:t>
            </a:r>
          </a:p>
          <a:p>
            <a:r>
              <a:t>            </a:t>
            </a:r>
          </a:p>
          <a:p>
            <a:r>
              <a:t>            Key architectural shifts:</a:t>
            </a:r>
          </a:p>
          <a:p>
            <a:r>
              <a:t>            • From 100+ distributed ECUs to 4-6 zone controllers</a:t>
            </a:r>
          </a:p>
          <a:p>
            <a:r>
              <a:t>            • From CAN/LIN networks to Ethernet backbone (10Gbps+)</a:t>
            </a:r>
          </a:p>
          <a:p>
            <a:r>
              <a:t>            • From embedded RTOS to Linux/QNX with hypervisors</a:t>
            </a:r>
          </a:p>
          <a:p>
            <a:r>
              <a:t>            • From static configuration to dynamic software deployment</a:t>
            </a:r>
          </a:p>
          <a:p>
            <a:r>
              <a:t>            </a:t>
            </a:r>
          </a:p>
          <a:p>
            <a:r>
              <a:t>            Computing requirements are exploding:</a:t>
            </a:r>
          </a:p>
          <a:p>
            <a:r>
              <a:t>            • L2 ADAS: 10-30 TOPS</a:t>
            </a:r>
          </a:p>
          <a:p>
            <a:r>
              <a:t>            • L4 Autonomous: 200-500 TOPS</a:t>
            </a:r>
          </a:p>
          <a:p>
            <a:r>
              <a:t>            • Total vehicle: 1000+ TOPS by 2030</a:t>
            </a:r>
          </a:p>
          <a:p>
            <a:r>
              <a:t>            • Memory: 128GB+ RAM, 1TB+ storage</a:t>
            </a:r>
          </a:p>
          <a:p>
            <a:r>
              <a:t>            • Network bandwidth: 100Gbps+ aggregate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OTA Update Mechanisms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Zonal Architecture Implementation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High-Performance Computing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Real-time Operating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Virtualization and Containers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Service Mesh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Event-Driven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Data Pipeline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ML/AI Integration Framework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Cybersecurity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