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pPr>
            <a:r>
              <a:rPr lang="ko-KR" altLang="en-US" sz="2400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음식별</a:t>
            </a:r>
            <a:r>
              <a:rPr lang="ko-KR" altLang="en-US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카페인 함유량</a:t>
            </a:r>
            <a:r>
              <a:rPr lang="en-US" altLang="ko-KR" sz="2400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(mg)</a:t>
            </a:r>
            <a:endParaRPr lang="ko-KR" altLang="en-US" sz="2400" b="1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c:rich>
      </c:tx>
      <c:layout/>
      <c:overlay val="0"/>
      <c:spPr>
        <a:solidFill>
          <a:schemeClr val="bg1"/>
        </a:solidFill>
        <a:ln>
          <a:solidFill>
            <a:schemeClr val="tx1"/>
          </a:solidFill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측정기준(ml)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아메리카노</c:v>
                </c:pt>
                <c:pt idx="1">
                  <c:v>캔콜라</c:v>
                </c:pt>
                <c:pt idx="2">
                  <c:v>에너지드링크</c:v>
                </c:pt>
                <c:pt idx="3">
                  <c:v>초콜릿</c:v>
                </c:pt>
                <c:pt idx="4">
                  <c:v>인스턴트커피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285</c:v>
                </c:pt>
                <c:pt idx="1">
                  <c:v>250</c:v>
                </c:pt>
                <c:pt idx="2">
                  <c:v>250</c:v>
                </c:pt>
                <c:pt idx="3">
                  <c:v>30</c:v>
                </c:pt>
                <c:pt idx="4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BE-4029-8D58-C5C3292BF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1743423"/>
        <c:axId val="1021747167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카페인 함량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4"/>
              <c:layout>
                <c:manualLayout>
                  <c:x val="1.3875921943022304E-2"/>
                  <c:y val="-1.16745699828420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2BE-4029-8D58-C5C3292BF05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돋움" panose="020B0600000101010101" pitchFamily="50" charset="-127"/>
                    <a:ea typeface="돋움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아메리카노</c:v>
                </c:pt>
                <c:pt idx="1">
                  <c:v>캔콜라</c:v>
                </c:pt>
                <c:pt idx="2">
                  <c:v>에너지드링크</c:v>
                </c:pt>
                <c:pt idx="3">
                  <c:v>초콜릿</c:v>
                </c:pt>
                <c:pt idx="4">
                  <c:v>인스턴트커피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125</c:v>
                </c:pt>
                <c:pt idx="1">
                  <c:v>27</c:v>
                </c:pt>
                <c:pt idx="2">
                  <c:v>63</c:v>
                </c:pt>
                <c:pt idx="3">
                  <c:v>16</c:v>
                </c:pt>
                <c:pt idx="4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BE-4029-8D58-C5C3292BF0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9249439"/>
        <c:axId val="1379254015"/>
      </c:lineChart>
      <c:catAx>
        <c:axId val="102174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21747167"/>
        <c:crosses val="autoZero"/>
        <c:auto val="1"/>
        <c:lblAlgn val="ctr"/>
        <c:lblOffset val="100"/>
        <c:noMultiLvlLbl val="0"/>
      </c:catAx>
      <c:valAx>
        <c:axId val="1021747167"/>
        <c:scaling>
          <c:orientation val="minMax"/>
        </c:scaling>
        <c:delete val="0"/>
        <c:axPos val="l"/>
        <c:numFmt formatCode="_(* #,##0_);_(* \(#,##0\);_(* &quot;-&quot;_);_(@_)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1021743423"/>
        <c:crosses val="autoZero"/>
        <c:crossBetween val="between"/>
      </c:valAx>
      <c:valAx>
        <c:axId val="1379254015"/>
        <c:scaling>
          <c:orientation val="minMax"/>
          <c:max val="150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  <c:crossAx val="1379249439"/>
        <c:crosses val="max"/>
        <c:crossBetween val="between"/>
        <c:majorUnit val="50"/>
      </c:valAx>
      <c:catAx>
        <c:axId val="137924943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79254015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B4D62F-31B2-49E0-98AC-EFD66C5D0495}" type="doc">
      <dgm:prSet loTypeId="urn:microsoft.com/office/officeart/2005/8/layout/vProcess5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29D00088-6E33-4F2C-BBB2-E209FD7A8740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라이트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B19A424B-5126-4372-BDA7-A769377BFC50}" type="parTrans" cxnId="{48892A0B-A0D1-4E6F-876F-5B9BDDFDA29B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060B7613-1321-4DB6-9CA7-0B31393C88EA}" type="sibTrans" cxnId="{48892A0B-A0D1-4E6F-876F-5B9BDDFDA29B}">
      <dgm:prSet custT="1"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790A6C3C-9E59-48B4-8A8F-A413E4CF873E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굴림" panose="020B0600000101010101" pitchFamily="50" charset="-127"/>
              <a:ea typeface="굴림" panose="020B0600000101010101" pitchFamily="50" charset="-127"/>
            </a:rPr>
            <a:t>시나몬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37793FBC-F0C2-42F5-A93A-A3C24D19171F}" type="parTrans" cxnId="{81A1FEC2-2A60-43A5-BA5A-DCF007710941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4AABFB6F-59AF-48EB-AC49-EC7751AB0069}" type="sibTrans" cxnId="{81A1FEC2-2A60-43A5-BA5A-DCF007710941}">
      <dgm:prSet custT="1"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0BF7F0CD-A552-481D-A05C-F55413D48FD0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latin typeface="굴림" panose="020B0600000101010101" pitchFamily="50" charset="-127"/>
              <a:ea typeface="굴림" panose="020B0600000101010101" pitchFamily="50" charset="-127"/>
            </a:rPr>
            <a:t>미디엄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28282750-A5E0-4C01-A9AE-7A3FC66C3FD9}" type="parTrans" cxnId="{879228F4-61A6-40E5-B028-9D23CF3829C9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A9E8D7A5-CA78-47DB-818D-A9F20EF320D8}" type="sibTrans" cxnId="{879228F4-61A6-40E5-B028-9D23CF3829C9}">
      <dgm:prSet custT="1"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A9FE2AA6-4A6D-4D5D-BB72-6EDBCFDEFDDA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하임</a:t>
          </a:r>
          <a:endParaRPr lang="ko-KR" altLang="en-US" sz="1800" dirty="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6B11FE5C-E9A1-46CF-B4FB-9D78FCDE94EC}" type="parTrans" cxnId="{4D32A694-64AC-4788-BCF8-D4DF8B0788D3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8DE007FD-B3AF-4B76-826D-566194B909CF}" type="sibTrans" cxnId="{4D32A694-64AC-4788-BCF8-D4DF8B0788D3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9DA95315-B253-4BED-B691-C86AA1057C93}" type="pres">
      <dgm:prSet presAssocID="{D6B4D62F-31B2-49E0-98AC-EFD66C5D0495}" presName="outerComposite" presStyleCnt="0">
        <dgm:presLayoutVars>
          <dgm:chMax val="5"/>
          <dgm:dir/>
          <dgm:resizeHandles val="exact"/>
        </dgm:presLayoutVars>
      </dgm:prSet>
      <dgm:spPr/>
    </dgm:pt>
    <dgm:pt modelId="{313F4EA9-A722-46AF-BEF7-23D913E1CCF2}" type="pres">
      <dgm:prSet presAssocID="{D6B4D62F-31B2-49E0-98AC-EFD66C5D0495}" presName="dummyMaxCanvas" presStyleCnt="0">
        <dgm:presLayoutVars/>
      </dgm:prSet>
      <dgm:spPr/>
    </dgm:pt>
    <dgm:pt modelId="{49DCCF8E-CF11-48C7-A890-BE680CD6036D}" type="pres">
      <dgm:prSet presAssocID="{D6B4D62F-31B2-49E0-98AC-EFD66C5D0495}" presName="FourNodes_1" presStyleLbl="node1" presStyleIdx="0" presStyleCnt="4">
        <dgm:presLayoutVars>
          <dgm:bulletEnabled val="1"/>
        </dgm:presLayoutVars>
      </dgm:prSet>
      <dgm:spPr/>
    </dgm:pt>
    <dgm:pt modelId="{7812DED8-9C8E-4678-A4C7-9AAA6AC11A12}" type="pres">
      <dgm:prSet presAssocID="{D6B4D62F-31B2-49E0-98AC-EFD66C5D0495}" presName="FourNodes_2" presStyleLbl="node1" presStyleIdx="1" presStyleCnt="4">
        <dgm:presLayoutVars>
          <dgm:bulletEnabled val="1"/>
        </dgm:presLayoutVars>
      </dgm:prSet>
      <dgm:spPr/>
    </dgm:pt>
    <dgm:pt modelId="{35F593A1-B855-4012-A335-3F5FA1C09187}" type="pres">
      <dgm:prSet presAssocID="{D6B4D62F-31B2-49E0-98AC-EFD66C5D0495}" presName="FourNodes_3" presStyleLbl="node1" presStyleIdx="2" presStyleCnt="4">
        <dgm:presLayoutVars>
          <dgm:bulletEnabled val="1"/>
        </dgm:presLayoutVars>
      </dgm:prSet>
      <dgm:spPr/>
    </dgm:pt>
    <dgm:pt modelId="{8300F74D-CD1D-4A83-BDD8-01956A003230}" type="pres">
      <dgm:prSet presAssocID="{D6B4D62F-31B2-49E0-98AC-EFD66C5D0495}" presName="FourNodes_4" presStyleLbl="node1" presStyleIdx="3" presStyleCnt="4">
        <dgm:presLayoutVars>
          <dgm:bulletEnabled val="1"/>
        </dgm:presLayoutVars>
      </dgm:prSet>
      <dgm:spPr/>
    </dgm:pt>
    <dgm:pt modelId="{5B22D687-B5FA-4EBB-B389-B07C9AA108BE}" type="pres">
      <dgm:prSet presAssocID="{D6B4D62F-31B2-49E0-98AC-EFD66C5D0495}" presName="FourConn_1-2" presStyleLbl="fgAccFollowNode1" presStyleIdx="0" presStyleCnt="3">
        <dgm:presLayoutVars>
          <dgm:bulletEnabled val="1"/>
        </dgm:presLayoutVars>
      </dgm:prSet>
      <dgm:spPr/>
    </dgm:pt>
    <dgm:pt modelId="{B30C9A96-3DE2-49E1-AD77-EC5A9E786C5B}" type="pres">
      <dgm:prSet presAssocID="{D6B4D62F-31B2-49E0-98AC-EFD66C5D0495}" presName="FourConn_2-3" presStyleLbl="fgAccFollowNode1" presStyleIdx="1" presStyleCnt="3">
        <dgm:presLayoutVars>
          <dgm:bulletEnabled val="1"/>
        </dgm:presLayoutVars>
      </dgm:prSet>
      <dgm:spPr/>
    </dgm:pt>
    <dgm:pt modelId="{BB126BEA-E369-44DA-A4E3-F2CCBF30B28D}" type="pres">
      <dgm:prSet presAssocID="{D6B4D62F-31B2-49E0-98AC-EFD66C5D0495}" presName="FourConn_3-4" presStyleLbl="fgAccFollowNode1" presStyleIdx="2" presStyleCnt="3">
        <dgm:presLayoutVars>
          <dgm:bulletEnabled val="1"/>
        </dgm:presLayoutVars>
      </dgm:prSet>
      <dgm:spPr/>
    </dgm:pt>
    <dgm:pt modelId="{B628A597-C97E-4794-8891-ABF16D90CCB0}" type="pres">
      <dgm:prSet presAssocID="{D6B4D62F-31B2-49E0-98AC-EFD66C5D0495}" presName="FourNodes_1_text" presStyleLbl="node1" presStyleIdx="3" presStyleCnt="4">
        <dgm:presLayoutVars>
          <dgm:bulletEnabled val="1"/>
        </dgm:presLayoutVars>
      </dgm:prSet>
      <dgm:spPr/>
    </dgm:pt>
    <dgm:pt modelId="{FA0115A3-9AE7-4FAE-956D-5575907B79A2}" type="pres">
      <dgm:prSet presAssocID="{D6B4D62F-31B2-49E0-98AC-EFD66C5D0495}" presName="FourNodes_2_text" presStyleLbl="node1" presStyleIdx="3" presStyleCnt="4">
        <dgm:presLayoutVars>
          <dgm:bulletEnabled val="1"/>
        </dgm:presLayoutVars>
      </dgm:prSet>
      <dgm:spPr/>
    </dgm:pt>
    <dgm:pt modelId="{D81B4DB7-FEE7-46DA-992A-ED11A7732CC0}" type="pres">
      <dgm:prSet presAssocID="{D6B4D62F-31B2-49E0-98AC-EFD66C5D0495}" presName="FourNodes_3_text" presStyleLbl="node1" presStyleIdx="3" presStyleCnt="4">
        <dgm:presLayoutVars>
          <dgm:bulletEnabled val="1"/>
        </dgm:presLayoutVars>
      </dgm:prSet>
      <dgm:spPr/>
    </dgm:pt>
    <dgm:pt modelId="{D2D1ACCD-129F-4C44-AA52-D890DE908801}" type="pres">
      <dgm:prSet presAssocID="{D6B4D62F-31B2-49E0-98AC-EFD66C5D049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15B1C9E-DCE6-481A-A661-90937D0B2B84}" type="presOf" srcId="{A9FE2AA6-4A6D-4D5D-BB72-6EDBCFDEFDDA}" destId="{8300F74D-CD1D-4A83-BDD8-01956A003230}" srcOrd="0" destOrd="0" presId="urn:microsoft.com/office/officeart/2005/8/layout/vProcess5"/>
    <dgm:cxn modelId="{9C5F8C31-BD47-4902-B747-26C77F77AF5D}" type="presOf" srcId="{790A6C3C-9E59-48B4-8A8F-A413E4CF873E}" destId="{7812DED8-9C8E-4678-A4C7-9AAA6AC11A12}" srcOrd="0" destOrd="0" presId="urn:microsoft.com/office/officeart/2005/8/layout/vProcess5"/>
    <dgm:cxn modelId="{879228F4-61A6-40E5-B028-9D23CF3829C9}" srcId="{D6B4D62F-31B2-49E0-98AC-EFD66C5D0495}" destId="{0BF7F0CD-A552-481D-A05C-F55413D48FD0}" srcOrd="2" destOrd="0" parTransId="{28282750-A5E0-4C01-A9AE-7A3FC66C3FD9}" sibTransId="{A9E8D7A5-CA78-47DB-818D-A9F20EF320D8}"/>
    <dgm:cxn modelId="{34AA0BB4-7C3F-47A7-A2AC-6A3E9A7C082E}" type="presOf" srcId="{A9E8D7A5-CA78-47DB-818D-A9F20EF320D8}" destId="{BB126BEA-E369-44DA-A4E3-F2CCBF30B28D}" srcOrd="0" destOrd="0" presId="urn:microsoft.com/office/officeart/2005/8/layout/vProcess5"/>
    <dgm:cxn modelId="{F6039BAF-E947-4547-9796-5F3286CFA66B}" type="presOf" srcId="{D6B4D62F-31B2-49E0-98AC-EFD66C5D0495}" destId="{9DA95315-B253-4BED-B691-C86AA1057C93}" srcOrd="0" destOrd="0" presId="urn:microsoft.com/office/officeart/2005/8/layout/vProcess5"/>
    <dgm:cxn modelId="{4D32A694-64AC-4788-BCF8-D4DF8B0788D3}" srcId="{D6B4D62F-31B2-49E0-98AC-EFD66C5D0495}" destId="{A9FE2AA6-4A6D-4D5D-BB72-6EDBCFDEFDDA}" srcOrd="3" destOrd="0" parTransId="{6B11FE5C-E9A1-46CF-B4FB-9D78FCDE94EC}" sibTransId="{8DE007FD-B3AF-4B76-826D-566194B909CF}"/>
    <dgm:cxn modelId="{1F3F0397-25CC-49E0-BB07-7214C703AB77}" type="presOf" srcId="{29D00088-6E33-4F2C-BBB2-E209FD7A8740}" destId="{B628A597-C97E-4794-8891-ABF16D90CCB0}" srcOrd="1" destOrd="0" presId="urn:microsoft.com/office/officeart/2005/8/layout/vProcess5"/>
    <dgm:cxn modelId="{04B24E83-03A2-42CF-8068-BEC2576847A7}" type="presOf" srcId="{0BF7F0CD-A552-481D-A05C-F55413D48FD0}" destId="{35F593A1-B855-4012-A335-3F5FA1C09187}" srcOrd="0" destOrd="0" presId="urn:microsoft.com/office/officeart/2005/8/layout/vProcess5"/>
    <dgm:cxn modelId="{48892A0B-A0D1-4E6F-876F-5B9BDDFDA29B}" srcId="{D6B4D62F-31B2-49E0-98AC-EFD66C5D0495}" destId="{29D00088-6E33-4F2C-BBB2-E209FD7A8740}" srcOrd="0" destOrd="0" parTransId="{B19A424B-5126-4372-BDA7-A769377BFC50}" sibTransId="{060B7613-1321-4DB6-9CA7-0B31393C88EA}"/>
    <dgm:cxn modelId="{81A1FEC2-2A60-43A5-BA5A-DCF007710941}" srcId="{D6B4D62F-31B2-49E0-98AC-EFD66C5D0495}" destId="{790A6C3C-9E59-48B4-8A8F-A413E4CF873E}" srcOrd="1" destOrd="0" parTransId="{37793FBC-F0C2-42F5-A93A-A3C24D19171F}" sibTransId="{4AABFB6F-59AF-48EB-AC49-EC7751AB0069}"/>
    <dgm:cxn modelId="{1BBF4335-B43A-4B58-8FAC-9D8C55C470D8}" type="presOf" srcId="{29D00088-6E33-4F2C-BBB2-E209FD7A8740}" destId="{49DCCF8E-CF11-48C7-A890-BE680CD6036D}" srcOrd="0" destOrd="0" presId="urn:microsoft.com/office/officeart/2005/8/layout/vProcess5"/>
    <dgm:cxn modelId="{1EA5A038-4289-4707-9122-BC0875B85FEF}" type="presOf" srcId="{0BF7F0CD-A552-481D-A05C-F55413D48FD0}" destId="{D81B4DB7-FEE7-46DA-992A-ED11A7732CC0}" srcOrd="1" destOrd="0" presId="urn:microsoft.com/office/officeart/2005/8/layout/vProcess5"/>
    <dgm:cxn modelId="{A98249A4-4B35-4141-A743-137211830952}" type="presOf" srcId="{060B7613-1321-4DB6-9CA7-0B31393C88EA}" destId="{5B22D687-B5FA-4EBB-B389-B07C9AA108BE}" srcOrd="0" destOrd="0" presId="urn:microsoft.com/office/officeart/2005/8/layout/vProcess5"/>
    <dgm:cxn modelId="{BF0F03B2-93B3-4AF5-9A86-56896CB18846}" type="presOf" srcId="{790A6C3C-9E59-48B4-8A8F-A413E4CF873E}" destId="{FA0115A3-9AE7-4FAE-956D-5575907B79A2}" srcOrd="1" destOrd="0" presId="urn:microsoft.com/office/officeart/2005/8/layout/vProcess5"/>
    <dgm:cxn modelId="{E6E26D85-20DA-47B3-A8A4-995CADB6037E}" type="presOf" srcId="{4AABFB6F-59AF-48EB-AC49-EC7751AB0069}" destId="{B30C9A96-3DE2-49E1-AD77-EC5A9E786C5B}" srcOrd="0" destOrd="0" presId="urn:microsoft.com/office/officeart/2005/8/layout/vProcess5"/>
    <dgm:cxn modelId="{5D54D7FC-7FE2-49D0-BC80-860E2618A1A4}" type="presOf" srcId="{A9FE2AA6-4A6D-4D5D-BB72-6EDBCFDEFDDA}" destId="{D2D1ACCD-129F-4C44-AA52-D890DE908801}" srcOrd="1" destOrd="0" presId="urn:microsoft.com/office/officeart/2005/8/layout/vProcess5"/>
    <dgm:cxn modelId="{D5FF21B4-7962-4AA5-A2BB-FB1F912A84C4}" type="presParOf" srcId="{9DA95315-B253-4BED-B691-C86AA1057C93}" destId="{313F4EA9-A722-46AF-BEF7-23D913E1CCF2}" srcOrd="0" destOrd="0" presId="urn:microsoft.com/office/officeart/2005/8/layout/vProcess5"/>
    <dgm:cxn modelId="{1935BF7A-E17A-4B12-9A23-5EACB4811CF6}" type="presParOf" srcId="{9DA95315-B253-4BED-B691-C86AA1057C93}" destId="{49DCCF8E-CF11-48C7-A890-BE680CD6036D}" srcOrd="1" destOrd="0" presId="urn:microsoft.com/office/officeart/2005/8/layout/vProcess5"/>
    <dgm:cxn modelId="{CB8D3F1C-7E1A-4AD9-A428-97394A46D3EA}" type="presParOf" srcId="{9DA95315-B253-4BED-B691-C86AA1057C93}" destId="{7812DED8-9C8E-4678-A4C7-9AAA6AC11A12}" srcOrd="2" destOrd="0" presId="urn:microsoft.com/office/officeart/2005/8/layout/vProcess5"/>
    <dgm:cxn modelId="{13C25416-3233-43EB-A42F-63B840F27729}" type="presParOf" srcId="{9DA95315-B253-4BED-B691-C86AA1057C93}" destId="{35F593A1-B855-4012-A335-3F5FA1C09187}" srcOrd="3" destOrd="0" presId="urn:microsoft.com/office/officeart/2005/8/layout/vProcess5"/>
    <dgm:cxn modelId="{ACF91F1D-8690-4AE1-AC33-353D347755F0}" type="presParOf" srcId="{9DA95315-B253-4BED-B691-C86AA1057C93}" destId="{8300F74D-CD1D-4A83-BDD8-01956A003230}" srcOrd="4" destOrd="0" presId="urn:microsoft.com/office/officeart/2005/8/layout/vProcess5"/>
    <dgm:cxn modelId="{55F83EED-1BB8-4C8B-B833-6E0977689146}" type="presParOf" srcId="{9DA95315-B253-4BED-B691-C86AA1057C93}" destId="{5B22D687-B5FA-4EBB-B389-B07C9AA108BE}" srcOrd="5" destOrd="0" presId="urn:microsoft.com/office/officeart/2005/8/layout/vProcess5"/>
    <dgm:cxn modelId="{653CEEFA-9527-4C13-81C6-306B35E95A55}" type="presParOf" srcId="{9DA95315-B253-4BED-B691-C86AA1057C93}" destId="{B30C9A96-3DE2-49E1-AD77-EC5A9E786C5B}" srcOrd="6" destOrd="0" presId="urn:microsoft.com/office/officeart/2005/8/layout/vProcess5"/>
    <dgm:cxn modelId="{A3D3D6A3-64A4-4E26-9A1F-E8A9842F3491}" type="presParOf" srcId="{9DA95315-B253-4BED-B691-C86AA1057C93}" destId="{BB126BEA-E369-44DA-A4E3-F2CCBF30B28D}" srcOrd="7" destOrd="0" presId="urn:microsoft.com/office/officeart/2005/8/layout/vProcess5"/>
    <dgm:cxn modelId="{16842538-46C9-4F15-8E10-C9577203B73F}" type="presParOf" srcId="{9DA95315-B253-4BED-B691-C86AA1057C93}" destId="{B628A597-C97E-4794-8891-ABF16D90CCB0}" srcOrd="8" destOrd="0" presId="urn:microsoft.com/office/officeart/2005/8/layout/vProcess5"/>
    <dgm:cxn modelId="{E0357FEA-7D58-4458-AE9B-65DADB9341D0}" type="presParOf" srcId="{9DA95315-B253-4BED-B691-C86AA1057C93}" destId="{FA0115A3-9AE7-4FAE-956D-5575907B79A2}" srcOrd="9" destOrd="0" presId="urn:microsoft.com/office/officeart/2005/8/layout/vProcess5"/>
    <dgm:cxn modelId="{7AE3AE94-E958-4113-AA96-83752552D88C}" type="presParOf" srcId="{9DA95315-B253-4BED-B691-C86AA1057C93}" destId="{D81B4DB7-FEE7-46DA-992A-ED11A7732CC0}" srcOrd="10" destOrd="0" presId="urn:microsoft.com/office/officeart/2005/8/layout/vProcess5"/>
    <dgm:cxn modelId="{BE0EEAD7-2883-42E9-B109-C6C39E922495}" type="presParOf" srcId="{9DA95315-B253-4BED-B691-C86AA1057C93}" destId="{D2D1ACCD-129F-4C44-AA52-D890DE90880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7C0745-6AC3-4901-A20F-3B0169B9DE21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D86840AC-C5DF-4422-938D-184B6A04505F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시티</a:t>
          </a:r>
          <a:endParaRPr lang="ko-KR" altLang="en-US" sz="18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D2C42CA5-02AD-4982-B914-3D108754E9E1}" type="parTrans" cxnId="{9CBEA6EA-8DDF-4545-BC9E-341D9310F1F8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AE58132C-34A7-4900-AB64-815B79BAA7F3}" type="sibTrans" cxnId="{9CBEA6EA-8DDF-4545-BC9E-341D9310F1F8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EFF87F34-0F84-4479-AA02-888928F5DE04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풀시티</a:t>
          </a:r>
          <a:endParaRPr lang="ko-KR" altLang="en-US" sz="18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92BAAAC2-D8B6-4A0C-961C-F743E05F18E5}" type="parTrans" cxnId="{6DBA238F-975E-4AA9-BEC3-12731BBC8748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75FFD92B-0D26-4387-99E5-8992D695EF9F}" type="sibTrans" cxnId="{6DBA238F-975E-4AA9-BEC3-12731BBC8748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82041899-6722-4DBD-BEAB-AFABD5D4DC13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프렌치</a:t>
          </a:r>
          <a:endParaRPr lang="ko-KR" altLang="en-US" sz="18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077628E0-69F4-4F20-9526-D27F0DACE6A6}" type="parTrans" cxnId="{78070320-28FA-4BB8-9EB3-5502FDBACF85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7106942F-D8AE-48E4-BA1A-2040FE75A225}" type="sibTrans" cxnId="{78070320-28FA-4BB8-9EB3-5502FDBACF85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1A8B7338-7E52-4F86-8458-7ACFD52D3893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이탈리안</a:t>
          </a:r>
          <a:endParaRPr lang="ko-KR" altLang="en-US" sz="18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0F524FC0-38A4-4EB3-91CC-5C261F484744}" type="parTrans" cxnId="{2517EA35-9369-4467-9DEC-08A3E4DD7A76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688CA44F-3103-448B-982B-8DCA5AF1500A}" type="sibTrans" cxnId="{2517EA35-9369-4467-9DEC-08A3E4DD7A76}">
      <dgm:prSet/>
      <dgm:spPr/>
      <dgm:t>
        <a:bodyPr/>
        <a:lstStyle/>
        <a:p>
          <a:pPr latinLnBrk="1"/>
          <a:endParaRPr lang="ko-KR" altLang="en-US" sz="1800">
            <a:latin typeface="굴림" panose="020B0600000101010101" pitchFamily="50" charset="-127"/>
            <a:ea typeface="굴림" panose="020B0600000101010101" pitchFamily="50" charset="-127"/>
          </a:endParaRPr>
        </a:p>
      </dgm:t>
    </dgm:pt>
    <dgm:pt modelId="{62DB06E8-C03D-4789-B141-646F74958F56}" type="pres">
      <dgm:prSet presAssocID="{037C0745-6AC3-4901-A20F-3B0169B9DE21}" presName="Name0" presStyleCnt="0">
        <dgm:presLayoutVars>
          <dgm:chMax val="7"/>
          <dgm:chPref val="7"/>
          <dgm:dir/>
        </dgm:presLayoutVars>
      </dgm:prSet>
      <dgm:spPr/>
    </dgm:pt>
    <dgm:pt modelId="{787DB2DC-8540-47D2-A9C2-93BE50F1F99A}" type="pres">
      <dgm:prSet presAssocID="{037C0745-6AC3-4901-A20F-3B0169B9DE21}" presName="Name1" presStyleCnt="0"/>
      <dgm:spPr/>
    </dgm:pt>
    <dgm:pt modelId="{32ECC333-2712-4527-9FA4-AE61138F90B0}" type="pres">
      <dgm:prSet presAssocID="{037C0745-6AC3-4901-A20F-3B0169B9DE21}" presName="cycle" presStyleCnt="0"/>
      <dgm:spPr/>
    </dgm:pt>
    <dgm:pt modelId="{7FE69264-E66E-4771-8909-38272FA0A290}" type="pres">
      <dgm:prSet presAssocID="{037C0745-6AC3-4901-A20F-3B0169B9DE21}" presName="srcNode" presStyleLbl="node1" presStyleIdx="0" presStyleCnt="4"/>
      <dgm:spPr/>
    </dgm:pt>
    <dgm:pt modelId="{68D30458-A9C8-4299-92B9-4372ECE40441}" type="pres">
      <dgm:prSet presAssocID="{037C0745-6AC3-4901-A20F-3B0169B9DE21}" presName="conn" presStyleLbl="parChTrans1D2" presStyleIdx="0" presStyleCnt="1"/>
      <dgm:spPr/>
    </dgm:pt>
    <dgm:pt modelId="{6A36E7D7-90C5-41F0-AF05-7DE8CCDA3194}" type="pres">
      <dgm:prSet presAssocID="{037C0745-6AC3-4901-A20F-3B0169B9DE21}" presName="extraNode" presStyleLbl="node1" presStyleIdx="0" presStyleCnt="4"/>
      <dgm:spPr/>
    </dgm:pt>
    <dgm:pt modelId="{99E3FD81-D7EB-4350-A39D-C7056FD4AC04}" type="pres">
      <dgm:prSet presAssocID="{037C0745-6AC3-4901-A20F-3B0169B9DE21}" presName="dstNode" presStyleLbl="node1" presStyleIdx="0" presStyleCnt="4"/>
      <dgm:spPr/>
    </dgm:pt>
    <dgm:pt modelId="{731B82ED-EB10-42ED-8AA4-5BC207A4DFC1}" type="pres">
      <dgm:prSet presAssocID="{D86840AC-C5DF-4422-938D-184B6A04505F}" presName="text_1" presStyleLbl="node1" presStyleIdx="0" presStyleCnt="4">
        <dgm:presLayoutVars>
          <dgm:bulletEnabled val="1"/>
        </dgm:presLayoutVars>
      </dgm:prSet>
      <dgm:spPr/>
    </dgm:pt>
    <dgm:pt modelId="{6F6CCAE4-1494-4D0A-9482-89065AB9BAAE}" type="pres">
      <dgm:prSet presAssocID="{D86840AC-C5DF-4422-938D-184B6A04505F}" presName="accent_1" presStyleCnt="0"/>
      <dgm:spPr/>
    </dgm:pt>
    <dgm:pt modelId="{7973C4C5-C52D-432A-84EE-EA63FFAA0CEE}" type="pres">
      <dgm:prSet presAssocID="{D86840AC-C5DF-4422-938D-184B6A04505F}" presName="accentRepeatNode" presStyleLbl="solidFgAcc1" presStyleIdx="0" presStyleCnt="4"/>
      <dgm:spPr/>
    </dgm:pt>
    <dgm:pt modelId="{D973BE2C-4C0A-4831-B535-9C84B7B40930}" type="pres">
      <dgm:prSet presAssocID="{EFF87F34-0F84-4479-AA02-888928F5DE04}" presName="text_2" presStyleLbl="node1" presStyleIdx="1" presStyleCnt="4">
        <dgm:presLayoutVars>
          <dgm:bulletEnabled val="1"/>
        </dgm:presLayoutVars>
      </dgm:prSet>
      <dgm:spPr/>
    </dgm:pt>
    <dgm:pt modelId="{A56CFA39-2E2B-42D2-8E94-AFCEEE0EA515}" type="pres">
      <dgm:prSet presAssocID="{EFF87F34-0F84-4479-AA02-888928F5DE04}" presName="accent_2" presStyleCnt="0"/>
      <dgm:spPr/>
    </dgm:pt>
    <dgm:pt modelId="{9B4D98BF-558B-4D16-80B0-9771E37A054B}" type="pres">
      <dgm:prSet presAssocID="{EFF87F34-0F84-4479-AA02-888928F5DE04}" presName="accentRepeatNode" presStyleLbl="solidFgAcc1" presStyleIdx="1" presStyleCnt="4"/>
      <dgm:spPr/>
    </dgm:pt>
    <dgm:pt modelId="{DE7FF0E3-B50B-49F4-BC32-DC5B35EEBFFA}" type="pres">
      <dgm:prSet presAssocID="{82041899-6722-4DBD-BEAB-AFABD5D4DC13}" presName="text_3" presStyleLbl="node1" presStyleIdx="2" presStyleCnt="4">
        <dgm:presLayoutVars>
          <dgm:bulletEnabled val="1"/>
        </dgm:presLayoutVars>
      </dgm:prSet>
      <dgm:spPr/>
    </dgm:pt>
    <dgm:pt modelId="{FE65C77C-910C-4190-8187-0C8CA0E2060A}" type="pres">
      <dgm:prSet presAssocID="{82041899-6722-4DBD-BEAB-AFABD5D4DC13}" presName="accent_3" presStyleCnt="0"/>
      <dgm:spPr/>
    </dgm:pt>
    <dgm:pt modelId="{71C7F9E7-9DE8-4843-9805-F37B49962794}" type="pres">
      <dgm:prSet presAssocID="{82041899-6722-4DBD-BEAB-AFABD5D4DC13}" presName="accentRepeatNode" presStyleLbl="solidFgAcc1" presStyleIdx="2" presStyleCnt="4"/>
      <dgm:spPr/>
    </dgm:pt>
    <dgm:pt modelId="{2C82F000-C98B-420C-AFBB-6AF133215CB6}" type="pres">
      <dgm:prSet presAssocID="{1A8B7338-7E52-4F86-8458-7ACFD52D3893}" presName="text_4" presStyleLbl="node1" presStyleIdx="3" presStyleCnt="4">
        <dgm:presLayoutVars>
          <dgm:bulletEnabled val="1"/>
        </dgm:presLayoutVars>
      </dgm:prSet>
      <dgm:spPr/>
    </dgm:pt>
    <dgm:pt modelId="{2C4DDB42-57EE-4DF5-8EEE-64EAC9AD2DEE}" type="pres">
      <dgm:prSet presAssocID="{1A8B7338-7E52-4F86-8458-7ACFD52D3893}" presName="accent_4" presStyleCnt="0"/>
      <dgm:spPr/>
    </dgm:pt>
    <dgm:pt modelId="{1EF3DE93-431E-4870-8C75-66CA8AD2DD37}" type="pres">
      <dgm:prSet presAssocID="{1A8B7338-7E52-4F86-8458-7ACFD52D3893}" presName="accentRepeatNode" presStyleLbl="solidFgAcc1" presStyleIdx="3" presStyleCnt="4"/>
      <dgm:spPr/>
    </dgm:pt>
  </dgm:ptLst>
  <dgm:cxnLst>
    <dgm:cxn modelId="{E0D36CDB-49DC-4B57-BC40-B410FBACA030}" type="presOf" srcId="{82041899-6722-4DBD-BEAB-AFABD5D4DC13}" destId="{DE7FF0E3-B50B-49F4-BC32-DC5B35EEBFFA}" srcOrd="0" destOrd="0" presId="urn:microsoft.com/office/officeart/2008/layout/VerticalCurvedList"/>
    <dgm:cxn modelId="{2517EA35-9369-4467-9DEC-08A3E4DD7A76}" srcId="{037C0745-6AC3-4901-A20F-3B0169B9DE21}" destId="{1A8B7338-7E52-4F86-8458-7ACFD52D3893}" srcOrd="3" destOrd="0" parTransId="{0F524FC0-38A4-4EB3-91CC-5C261F484744}" sibTransId="{688CA44F-3103-448B-982B-8DCA5AF1500A}"/>
    <dgm:cxn modelId="{9CBEA6EA-8DDF-4545-BC9E-341D9310F1F8}" srcId="{037C0745-6AC3-4901-A20F-3B0169B9DE21}" destId="{D86840AC-C5DF-4422-938D-184B6A04505F}" srcOrd="0" destOrd="0" parTransId="{D2C42CA5-02AD-4982-B914-3D108754E9E1}" sibTransId="{AE58132C-34A7-4900-AB64-815B79BAA7F3}"/>
    <dgm:cxn modelId="{6795D7D3-3545-4374-ADA1-DD5C7D54A3EC}" type="presOf" srcId="{037C0745-6AC3-4901-A20F-3B0169B9DE21}" destId="{62DB06E8-C03D-4789-B141-646F74958F56}" srcOrd="0" destOrd="0" presId="urn:microsoft.com/office/officeart/2008/layout/VerticalCurvedList"/>
    <dgm:cxn modelId="{D5ABB2D5-A2D3-4918-8A0D-C6660ADF07F6}" type="presOf" srcId="{D86840AC-C5DF-4422-938D-184B6A04505F}" destId="{731B82ED-EB10-42ED-8AA4-5BC207A4DFC1}" srcOrd="0" destOrd="0" presId="urn:microsoft.com/office/officeart/2008/layout/VerticalCurvedList"/>
    <dgm:cxn modelId="{96A3FDB7-4CD9-4D95-BCBF-8C6946D16B4B}" type="presOf" srcId="{AE58132C-34A7-4900-AB64-815B79BAA7F3}" destId="{68D30458-A9C8-4299-92B9-4372ECE40441}" srcOrd="0" destOrd="0" presId="urn:microsoft.com/office/officeart/2008/layout/VerticalCurvedList"/>
    <dgm:cxn modelId="{6DBA238F-975E-4AA9-BEC3-12731BBC8748}" srcId="{037C0745-6AC3-4901-A20F-3B0169B9DE21}" destId="{EFF87F34-0F84-4479-AA02-888928F5DE04}" srcOrd="1" destOrd="0" parTransId="{92BAAAC2-D8B6-4A0C-961C-F743E05F18E5}" sibTransId="{75FFD92B-0D26-4387-99E5-8992D695EF9F}"/>
    <dgm:cxn modelId="{78070320-28FA-4BB8-9EB3-5502FDBACF85}" srcId="{037C0745-6AC3-4901-A20F-3B0169B9DE21}" destId="{82041899-6722-4DBD-BEAB-AFABD5D4DC13}" srcOrd="2" destOrd="0" parTransId="{077628E0-69F4-4F20-9526-D27F0DACE6A6}" sibTransId="{7106942F-D8AE-48E4-BA1A-2040FE75A225}"/>
    <dgm:cxn modelId="{F68174C6-8AD2-4CB2-90E7-2E228EE66FCC}" type="presOf" srcId="{EFF87F34-0F84-4479-AA02-888928F5DE04}" destId="{D973BE2C-4C0A-4831-B535-9C84B7B40930}" srcOrd="0" destOrd="0" presId="urn:microsoft.com/office/officeart/2008/layout/VerticalCurvedList"/>
    <dgm:cxn modelId="{9D042333-7CF9-42AD-914B-FC04F490C7B4}" type="presOf" srcId="{1A8B7338-7E52-4F86-8458-7ACFD52D3893}" destId="{2C82F000-C98B-420C-AFBB-6AF133215CB6}" srcOrd="0" destOrd="0" presId="urn:microsoft.com/office/officeart/2008/layout/VerticalCurvedList"/>
    <dgm:cxn modelId="{74E230A4-072E-4762-B099-19661B97772D}" type="presParOf" srcId="{62DB06E8-C03D-4789-B141-646F74958F56}" destId="{787DB2DC-8540-47D2-A9C2-93BE50F1F99A}" srcOrd="0" destOrd="0" presId="urn:microsoft.com/office/officeart/2008/layout/VerticalCurvedList"/>
    <dgm:cxn modelId="{6DBE7ACD-76C9-4A6A-9A4D-29CC96F7B707}" type="presParOf" srcId="{787DB2DC-8540-47D2-A9C2-93BE50F1F99A}" destId="{32ECC333-2712-4527-9FA4-AE61138F90B0}" srcOrd="0" destOrd="0" presId="urn:microsoft.com/office/officeart/2008/layout/VerticalCurvedList"/>
    <dgm:cxn modelId="{5E555220-9E2F-48B7-A98C-774EC8A67FCE}" type="presParOf" srcId="{32ECC333-2712-4527-9FA4-AE61138F90B0}" destId="{7FE69264-E66E-4771-8909-38272FA0A290}" srcOrd="0" destOrd="0" presId="urn:microsoft.com/office/officeart/2008/layout/VerticalCurvedList"/>
    <dgm:cxn modelId="{AD8D9DFE-D312-42B7-B1AB-42A193DED85B}" type="presParOf" srcId="{32ECC333-2712-4527-9FA4-AE61138F90B0}" destId="{68D30458-A9C8-4299-92B9-4372ECE40441}" srcOrd="1" destOrd="0" presId="urn:microsoft.com/office/officeart/2008/layout/VerticalCurvedList"/>
    <dgm:cxn modelId="{6F53AD46-432F-4D42-A42A-A9C4FC680A2F}" type="presParOf" srcId="{32ECC333-2712-4527-9FA4-AE61138F90B0}" destId="{6A36E7D7-90C5-41F0-AF05-7DE8CCDA3194}" srcOrd="2" destOrd="0" presId="urn:microsoft.com/office/officeart/2008/layout/VerticalCurvedList"/>
    <dgm:cxn modelId="{A4C50B87-8249-4101-8948-A9378ADC6BA4}" type="presParOf" srcId="{32ECC333-2712-4527-9FA4-AE61138F90B0}" destId="{99E3FD81-D7EB-4350-A39D-C7056FD4AC04}" srcOrd="3" destOrd="0" presId="urn:microsoft.com/office/officeart/2008/layout/VerticalCurvedList"/>
    <dgm:cxn modelId="{E029DBEB-E6D1-4F36-B90F-4D5F475E5A29}" type="presParOf" srcId="{787DB2DC-8540-47D2-A9C2-93BE50F1F99A}" destId="{731B82ED-EB10-42ED-8AA4-5BC207A4DFC1}" srcOrd="1" destOrd="0" presId="urn:microsoft.com/office/officeart/2008/layout/VerticalCurvedList"/>
    <dgm:cxn modelId="{24621EDD-36F0-4201-BB7E-113380305326}" type="presParOf" srcId="{787DB2DC-8540-47D2-A9C2-93BE50F1F99A}" destId="{6F6CCAE4-1494-4D0A-9482-89065AB9BAAE}" srcOrd="2" destOrd="0" presId="urn:microsoft.com/office/officeart/2008/layout/VerticalCurvedList"/>
    <dgm:cxn modelId="{310C2720-0AF9-43EB-8497-4AC4E5A0A0F7}" type="presParOf" srcId="{6F6CCAE4-1494-4D0A-9482-89065AB9BAAE}" destId="{7973C4C5-C52D-432A-84EE-EA63FFAA0CEE}" srcOrd="0" destOrd="0" presId="urn:microsoft.com/office/officeart/2008/layout/VerticalCurvedList"/>
    <dgm:cxn modelId="{8FF949F3-F2D1-4365-AB47-0F2E3B76F94D}" type="presParOf" srcId="{787DB2DC-8540-47D2-A9C2-93BE50F1F99A}" destId="{D973BE2C-4C0A-4831-B535-9C84B7B40930}" srcOrd="3" destOrd="0" presId="urn:microsoft.com/office/officeart/2008/layout/VerticalCurvedList"/>
    <dgm:cxn modelId="{9719ECBA-F4F1-4DF2-9B2B-F4AA7E86F2FE}" type="presParOf" srcId="{787DB2DC-8540-47D2-A9C2-93BE50F1F99A}" destId="{A56CFA39-2E2B-42D2-8E94-AFCEEE0EA515}" srcOrd="4" destOrd="0" presId="urn:microsoft.com/office/officeart/2008/layout/VerticalCurvedList"/>
    <dgm:cxn modelId="{2D610130-FD37-4A06-A89C-205168104AD6}" type="presParOf" srcId="{A56CFA39-2E2B-42D2-8E94-AFCEEE0EA515}" destId="{9B4D98BF-558B-4D16-80B0-9771E37A054B}" srcOrd="0" destOrd="0" presId="urn:microsoft.com/office/officeart/2008/layout/VerticalCurvedList"/>
    <dgm:cxn modelId="{949B6561-3829-41F8-A2A5-D6CA5B49F079}" type="presParOf" srcId="{787DB2DC-8540-47D2-A9C2-93BE50F1F99A}" destId="{DE7FF0E3-B50B-49F4-BC32-DC5B35EEBFFA}" srcOrd="5" destOrd="0" presId="urn:microsoft.com/office/officeart/2008/layout/VerticalCurvedList"/>
    <dgm:cxn modelId="{C2824327-FD97-4596-8496-30D07002A06F}" type="presParOf" srcId="{787DB2DC-8540-47D2-A9C2-93BE50F1F99A}" destId="{FE65C77C-910C-4190-8187-0C8CA0E2060A}" srcOrd="6" destOrd="0" presId="urn:microsoft.com/office/officeart/2008/layout/VerticalCurvedList"/>
    <dgm:cxn modelId="{E706F567-0EBA-4D03-939D-DC67B43F008E}" type="presParOf" srcId="{FE65C77C-910C-4190-8187-0C8CA0E2060A}" destId="{71C7F9E7-9DE8-4843-9805-F37B49962794}" srcOrd="0" destOrd="0" presId="urn:microsoft.com/office/officeart/2008/layout/VerticalCurvedList"/>
    <dgm:cxn modelId="{82F6D363-9048-491E-AFC5-4F804C50740A}" type="presParOf" srcId="{787DB2DC-8540-47D2-A9C2-93BE50F1F99A}" destId="{2C82F000-C98B-420C-AFBB-6AF133215CB6}" srcOrd="7" destOrd="0" presId="urn:microsoft.com/office/officeart/2008/layout/VerticalCurvedList"/>
    <dgm:cxn modelId="{D4EAF7A5-E85C-4AC4-8A71-A6FE07466A76}" type="presParOf" srcId="{787DB2DC-8540-47D2-A9C2-93BE50F1F99A}" destId="{2C4DDB42-57EE-4DF5-8EEE-64EAC9AD2DEE}" srcOrd="8" destOrd="0" presId="urn:microsoft.com/office/officeart/2008/layout/VerticalCurvedList"/>
    <dgm:cxn modelId="{3B6C798F-9A96-4AD3-908D-085EAFF681E6}" type="presParOf" srcId="{2C4DDB42-57EE-4DF5-8EEE-64EAC9AD2DEE}" destId="{1EF3DE93-431E-4870-8C75-66CA8AD2DD3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CCF8E-CF11-48C7-A890-BE680CD6036D}">
      <dsp:nvSpPr>
        <dsp:cNvPr id="0" name=""/>
        <dsp:cNvSpPr/>
      </dsp:nvSpPr>
      <dsp:spPr>
        <a:xfrm>
          <a:off x="0" y="0"/>
          <a:ext cx="1974456" cy="388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라이트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1365" y="11365"/>
        <a:ext cx="1522970" cy="365284"/>
      </dsp:txXfrm>
    </dsp:sp>
    <dsp:sp modelId="{7812DED8-9C8E-4678-A4C7-9AAA6AC11A12}">
      <dsp:nvSpPr>
        <dsp:cNvPr id="0" name=""/>
        <dsp:cNvSpPr/>
      </dsp:nvSpPr>
      <dsp:spPr>
        <a:xfrm>
          <a:off x="165360" y="458563"/>
          <a:ext cx="1974456" cy="388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굴림" panose="020B0600000101010101" pitchFamily="50" charset="-127"/>
              <a:ea typeface="굴림" panose="020B0600000101010101" pitchFamily="50" charset="-127"/>
            </a:rPr>
            <a:t>시나몬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76725" y="469928"/>
        <a:ext cx="1534156" cy="365284"/>
      </dsp:txXfrm>
    </dsp:sp>
    <dsp:sp modelId="{35F593A1-B855-4012-A335-3F5FA1C09187}">
      <dsp:nvSpPr>
        <dsp:cNvPr id="0" name=""/>
        <dsp:cNvSpPr/>
      </dsp:nvSpPr>
      <dsp:spPr>
        <a:xfrm>
          <a:off x="328253" y="917126"/>
          <a:ext cx="1974456" cy="388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latin typeface="굴림" panose="020B0600000101010101" pitchFamily="50" charset="-127"/>
              <a:ea typeface="굴림" panose="020B0600000101010101" pitchFamily="50" charset="-127"/>
            </a:rPr>
            <a:t>미디엄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339618" y="928491"/>
        <a:ext cx="1536624" cy="365284"/>
      </dsp:txXfrm>
    </dsp:sp>
    <dsp:sp modelId="{8300F74D-CD1D-4A83-BDD8-01956A003230}">
      <dsp:nvSpPr>
        <dsp:cNvPr id="0" name=""/>
        <dsp:cNvSpPr/>
      </dsp:nvSpPr>
      <dsp:spPr>
        <a:xfrm>
          <a:off x="493614" y="1375689"/>
          <a:ext cx="1974456" cy="3880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굴림" panose="020B0600000101010101" pitchFamily="50" charset="-127"/>
              <a:ea typeface="굴림" panose="020B0600000101010101" pitchFamily="50" charset="-127"/>
            </a:rPr>
            <a:t>하임</a:t>
          </a:r>
          <a:endParaRPr lang="ko-KR" altLang="en-US" sz="1800" kern="1200" dirty="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504979" y="1387054"/>
        <a:ext cx="1534156" cy="365284"/>
      </dsp:txXfrm>
    </dsp:sp>
    <dsp:sp modelId="{5B22D687-B5FA-4EBB-B389-B07C9AA108BE}">
      <dsp:nvSpPr>
        <dsp:cNvPr id="0" name=""/>
        <dsp:cNvSpPr/>
      </dsp:nvSpPr>
      <dsp:spPr>
        <a:xfrm>
          <a:off x="1722247" y="297184"/>
          <a:ext cx="252209" cy="252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778994" y="297184"/>
        <a:ext cx="138715" cy="189787"/>
      </dsp:txXfrm>
    </dsp:sp>
    <dsp:sp modelId="{B30C9A96-3DE2-49E1-AD77-EC5A9E786C5B}">
      <dsp:nvSpPr>
        <dsp:cNvPr id="0" name=""/>
        <dsp:cNvSpPr/>
      </dsp:nvSpPr>
      <dsp:spPr>
        <a:xfrm>
          <a:off x="1887607" y="755747"/>
          <a:ext cx="252209" cy="252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1944354" y="755747"/>
        <a:ext cx="138715" cy="189787"/>
      </dsp:txXfrm>
    </dsp:sp>
    <dsp:sp modelId="{BB126BEA-E369-44DA-A4E3-F2CCBF30B28D}">
      <dsp:nvSpPr>
        <dsp:cNvPr id="0" name=""/>
        <dsp:cNvSpPr/>
      </dsp:nvSpPr>
      <dsp:spPr>
        <a:xfrm>
          <a:off x="2050500" y="1214310"/>
          <a:ext cx="252209" cy="252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2107247" y="1214310"/>
        <a:ext cx="138715" cy="189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30458-A9C8-4299-92B9-4372ECE40441}">
      <dsp:nvSpPr>
        <dsp:cNvPr id="0" name=""/>
        <dsp:cNvSpPr/>
      </dsp:nvSpPr>
      <dsp:spPr>
        <a:xfrm>
          <a:off x="-2643134" y="-407773"/>
          <a:ext cx="3154929" cy="3154929"/>
        </a:xfrm>
        <a:prstGeom prst="blockArc">
          <a:avLst>
            <a:gd name="adj1" fmla="val 18900000"/>
            <a:gd name="adj2" fmla="val 2700000"/>
            <a:gd name="adj3" fmla="val 685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1B82ED-EB10-42ED-8AA4-5BC207A4DFC1}">
      <dsp:nvSpPr>
        <dsp:cNvPr id="0" name=""/>
        <dsp:cNvSpPr/>
      </dsp:nvSpPr>
      <dsp:spPr>
        <a:xfrm>
          <a:off x="268685" y="179851"/>
          <a:ext cx="1846969" cy="3598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5663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시티</a:t>
          </a:r>
          <a:endParaRPr lang="ko-KR" altLang="en-US" sz="1800" kern="12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268685" y="179851"/>
        <a:ext cx="1846969" cy="359890"/>
      </dsp:txXfrm>
    </dsp:sp>
    <dsp:sp modelId="{7973C4C5-C52D-432A-84EE-EA63FFAA0CEE}">
      <dsp:nvSpPr>
        <dsp:cNvPr id="0" name=""/>
        <dsp:cNvSpPr/>
      </dsp:nvSpPr>
      <dsp:spPr>
        <a:xfrm>
          <a:off x="43754" y="134865"/>
          <a:ext cx="449863" cy="449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73BE2C-4C0A-4831-B535-9C84B7B40930}">
      <dsp:nvSpPr>
        <dsp:cNvPr id="0" name=""/>
        <dsp:cNvSpPr/>
      </dsp:nvSpPr>
      <dsp:spPr>
        <a:xfrm>
          <a:off x="475019" y="719781"/>
          <a:ext cx="1640635" cy="359890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5663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풀시티</a:t>
          </a:r>
          <a:endParaRPr lang="ko-KR" altLang="en-US" sz="1800" kern="12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475019" y="719781"/>
        <a:ext cx="1640635" cy="359890"/>
      </dsp:txXfrm>
    </dsp:sp>
    <dsp:sp modelId="{9B4D98BF-558B-4D16-80B0-9771E37A054B}">
      <dsp:nvSpPr>
        <dsp:cNvPr id="0" name=""/>
        <dsp:cNvSpPr/>
      </dsp:nvSpPr>
      <dsp:spPr>
        <a:xfrm>
          <a:off x="250087" y="674794"/>
          <a:ext cx="449863" cy="449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7FF0E3-B50B-49F4-BC32-DC5B35EEBFFA}">
      <dsp:nvSpPr>
        <dsp:cNvPr id="0" name=""/>
        <dsp:cNvSpPr/>
      </dsp:nvSpPr>
      <dsp:spPr>
        <a:xfrm>
          <a:off x="475019" y="1259710"/>
          <a:ext cx="1640635" cy="359890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5663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프렌치</a:t>
          </a:r>
          <a:endParaRPr lang="ko-KR" altLang="en-US" sz="1800" kern="12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475019" y="1259710"/>
        <a:ext cx="1640635" cy="359890"/>
      </dsp:txXfrm>
    </dsp:sp>
    <dsp:sp modelId="{71C7F9E7-9DE8-4843-9805-F37B49962794}">
      <dsp:nvSpPr>
        <dsp:cNvPr id="0" name=""/>
        <dsp:cNvSpPr/>
      </dsp:nvSpPr>
      <dsp:spPr>
        <a:xfrm>
          <a:off x="250087" y="1214724"/>
          <a:ext cx="449863" cy="449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82F000-C98B-420C-AFBB-6AF133215CB6}">
      <dsp:nvSpPr>
        <dsp:cNvPr id="0" name=""/>
        <dsp:cNvSpPr/>
      </dsp:nvSpPr>
      <dsp:spPr>
        <a:xfrm>
          <a:off x="268685" y="1799639"/>
          <a:ext cx="1846969" cy="35989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5663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이탈리안</a:t>
          </a:r>
          <a:endParaRPr lang="ko-KR" altLang="en-US" sz="1800" kern="12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dsp:txBody>
      <dsp:txXfrm>
        <a:off x="268685" y="1799639"/>
        <a:ext cx="1846969" cy="359890"/>
      </dsp:txXfrm>
    </dsp:sp>
    <dsp:sp modelId="{1EF3DE93-431E-4870-8C75-66CA8AD2DD37}">
      <dsp:nvSpPr>
        <dsp:cNvPr id="0" name=""/>
        <dsp:cNvSpPr/>
      </dsp:nvSpPr>
      <dsp:spPr>
        <a:xfrm>
          <a:off x="43754" y="1754653"/>
          <a:ext cx="449863" cy="4498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0.6648</cdr:x>
      <cdr:y>0.19712</cdr:y>
    </cdr:from>
    <cdr:to>
      <cdr:x>0.86088</cdr:x>
      <cdr:y>0.39548</cdr:y>
    </cdr:to>
    <cdr:sp macro="" textlink="">
      <cdr:nvSpPr>
        <cdr:cNvPr id="2" name="가로로 말린 두루마리 모양 1"/>
        <cdr:cNvSpPr/>
      </cdr:nvSpPr>
      <cdr:spPr>
        <a:xfrm xmlns:a="http://schemas.openxmlformats.org/drawingml/2006/main">
          <a:off x="6084605" y="857754"/>
          <a:ext cx="1794617" cy="863125"/>
        </a:xfrm>
        <a:prstGeom xmlns:a="http://schemas.openxmlformats.org/drawingml/2006/main" prst="horizontalScroll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2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altLang="ko-KR" sz="1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1</a:t>
          </a:r>
          <a:r>
            <a:rPr lang="ko-KR" altLang="en-US" sz="1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일 </a:t>
          </a:r>
          <a:r>
            <a:rPr lang="en-US" altLang="ko-KR" sz="1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400mg</a:t>
          </a:r>
        </a:p>
        <a:p xmlns:a="http://schemas.openxmlformats.org/drawingml/2006/main">
          <a:pPr algn="ctr"/>
          <a:r>
            <a:rPr lang="ko-KR" altLang="en-US" sz="1800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rPr>
            <a:t>이하 권장</a:t>
          </a:r>
          <a:endParaRPr lang="ko-KR" sz="1800" dirty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8F0CD-6F8D-4102-B022-01B560A0B06A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A32A0-B012-43C1-A556-3EEA2A00A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9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5E49-071D-42F3-BC90-4105901CD158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505-E8C2-4F11-81D7-84544F1C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5E49-071D-42F3-BC90-4105901CD158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505-E8C2-4F11-81D7-84544F1C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90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5E49-071D-42F3-BC90-4105901CD158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505-E8C2-4F11-81D7-84544F1C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3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5E49-071D-42F3-BC90-4105901CD158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9BC505-E8C2-4F11-81D7-84544F1C966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 userDrawn="1"/>
        </p:nvSpPr>
        <p:spPr>
          <a:xfrm>
            <a:off x="-1" y="564023"/>
            <a:ext cx="9906000" cy="564022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순서도: 화면 표시 7"/>
          <p:cNvSpPr/>
          <p:nvPr userDrawn="1"/>
        </p:nvSpPr>
        <p:spPr>
          <a:xfrm>
            <a:off x="681038" y="1"/>
            <a:ext cx="8543925" cy="1128044"/>
          </a:xfrm>
          <a:prstGeom prst="flowChartDisplay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7" y="0"/>
            <a:ext cx="8543925" cy="13255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7D7D7D"/>
              </a:clrFrom>
              <a:clrTo>
                <a:srgbClr val="7D7D7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261" y="6254210"/>
            <a:ext cx="1836800" cy="56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71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5E49-071D-42F3-BC90-4105901CD158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505-E8C2-4F11-81D7-84544F1C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97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5E49-071D-42F3-BC90-4105901CD158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505-E8C2-4F11-81D7-84544F1C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8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5E49-071D-42F3-BC90-4105901CD158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505-E8C2-4F11-81D7-84544F1C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70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5E49-071D-42F3-BC90-4105901CD158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505-E8C2-4F11-81D7-84544F1C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5E49-071D-42F3-BC90-4105901CD158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505-E8C2-4F11-81D7-84544F1C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8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5E49-071D-42F3-BC90-4105901CD158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505-E8C2-4F11-81D7-84544F1C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43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5E49-071D-42F3-BC90-4105901CD158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505-E8C2-4F11-81D7-84544F1C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52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5E49-071D-42F3-BC90-4105901CD158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C505-E8C2-4F11-81D7-84544F1C9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7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7D7D7D"/>
              </a:clrFrom>
              <a:clrTo>
                <a:srgbClr val="7D7D7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785" y="263608"/>
            <a:ext cx="1836800" cy="569408"/>
          </a:xfrm>
          <a:prstGeom prst="rect">
            <a:avLst/>
          </a:prstGeom>
        </p:spPr>
      </p:pic>
      <p:sp>
        <p:nvSpPr>
          <p:cNvPr id="3" name="눈물 방울 2"/>
          <p:cNvSpPr/>
          <p:nvPr/>
        </p:nvSpPr>
        <p:spPr>
          <a:xfrm>
            <a:off x="0" y="0"/>
            <a:ext cx="5324030" cy="6858000"/>
          </a:xfrm>
          <a:prstGeom prst="teardrop">
            <a:avLst/>
          </a:prstGeom>
          <a:blipFill dpi="0" rotWithShape="1"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0" y="2153540"/>
            <a:ext cx="6076060" cy="1999716"/>
          </a:xfrm>
          <a:prstGeom prst="rect">
            <a:avLst/>
          </a:prstGeom>
          <a:noFill/>
        </p:spPr>
        <p:txBody>
          <a:bodyPr wrap="square" rtlCol="0">
            <a:prstTxWarp prst="textChevron">
              <a:avLst/>
            </a:prstTxWarp>
            <a:spAutoFit/>
          </a:bodyPr>
          <a:lstStyle/>
          <a:p>
            <a:r>
              <a:rPr lang="en-US" altLang="ko-KR" b="1" dirty="0" smtClean="0">
                <a:effectLst>
                  <a:reflection blurRad="6350" stA="50000" endA="300" endPos="50000" dist="29997" dir="5400000" sy="-10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About Coffee</a:t>
            </a:r>
            <a:endParaRPr lang="ko-KR" altLang="en-US" b="1" dirty="0">
              <a:effectLst>
                <a:reflection blurRad="6350" stA="50000" endA="300" endPos="50000" dist="29997" dir="5400000" sy="-100000" algn="bl" rotWithShape="0"/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505-E8C2-4F11-81D7-84544F1C966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L 도형 4"/>
          <p:cNvSpPr/>
          <p:nvPr/>
        </p:nvSpPr>
        <p:spPr>
          <a:xfrm flipH="1">
            <a:off x="3478138" y="1768980"/>
            <a:ext cx="5657316" cy="393106"/>
          </a:xfrm>
          <a:prstGeom prst="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저장 데이터 5"/>
          <p:cNvSpPr/>
          <p:nvPr/>
        </p:nvSpPr>
        <p:spPr>
          <a:xfrm>
            <a:off x="3341406" y="1495514"/>
            <a:ext cx="940037" cy="666572"/>
          </a:xfrm>
          <a:prstGeom prst="flowChartOnlineStorag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9449" y="1495514"/>
            <a:ext cx="305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돋움" panose="020B0600000101010101" pitchFamily="50" charset="-127"/>
                <a:ea typeface="돋움" panose="020B0600000101010101" pitchFamily="50" charset="-127"/>
              </a:rPr>
              <a:t>커피의 어원</a:t>
            </a:r>
            <a:endParaRPr lang="ko-KR" altLang="en-US" sz="240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L 도형 7"/>
          <p:cNvSpPr/>
          <p:nvPr/>
        </p:nvSpPr>
        <p:spPr>
          <a:xfrm flipH="1">
            <a:off x="3478138" y="2674062"/>
            <a:ext cx="5657316" cy="393106"/>
          </a:xfrm>
          <a:prstGeom prst="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저장 데이터 8"/>
          <p:cNvSpPr/>
          <p:nvPr/>
        </p:nvSpPr>
        <p:spPr>
          <a:xfrm>
            <a:off x="3341406" y="2400596"/>
            <a:ext cx="940037" cy="666572"/>
          </a:xfrm>
          <a:prstGeom prst="flowChartOnlineStorag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9449" y="2400596"/>
            <a:ext cx="305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원두의 종류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L 도형 10"/>
          <p:cNvSpPr/>
          <p:nvPr/>
        </p:nvSpPr>
        <p:spPr>
          <a:xfrm flipH="1">
            <a:off x="3478138" y="3579144"/>
            <a:ext cx="5657316" cy="393106"/>
          </a:xfrm>
          <a:prstGeom prst="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저장 데이터 11"/>
          <p:cNvSpPr/>
          <p:nvPr/>
        </p:nvSpPr>
        <p:spPr>
          <a:xfrm>
            <a:off x="3341406" y="3305678"/>
            <a:ext cx="940037" cy="666572"/>
          </a:xfrm>
          <a:prstGeom prst="flowChartOnlineStorag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3" name="TextBox 12">
            <a:hlinkClick r:id="rId2" action="ppaction://hlinksldjump"/>
          </p:cNvPr>
          <p:cNvSpPr txBox="1"/>
          <p:nvPr/>
        </p:nvSpPr>
        <p:spPr>
          <a:xfrm>
            <a:off x="4418175" y="3269363"/>
            <a:ext cx="333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  <a:hlinkClick r:id="rId2" action="ppaction://hlinksldjump"/>
              </a:rPr>
              <a:t>음식별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  <a:hlinkClick r:id="rId2" action="ppaction://hlinksldjump"/>
              </a:rPr>
              <a:t> 카페인 함유량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4" name="L 도형 13"/>
          <p:cNvSpPr/>
          <p:nvPr/>
        </p:nvSpPr>
        <p:spPr>
          <a:xfrm flipH="1">
            <a:off x="3567646" y="4475101"/>
            <a:ext cx="5657316" cy="393106"/>
          </a:xfrm>
          <a:prstGeom prst="corne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저장 데이터 14"/>
          <p:cNvSpPr/>
          <p:nvPr/>
        </p:nvSpPr>
        <p:spPr>
          <a:xfrm>
            <a:off x="3430914" y="4201635"/>
            <a:ext cx="940037" cy="666572"/>
          </a:xfrm>
          <a:prstGeom prst="flowChartOnlineStorag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58957" y="4201635"/>
            <a:ext cx="370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커피 </a:t>
            </a:r>
            <a:r>
              <a:rPr lang="ko-KR" altLang="en-US" sz="24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로스팅과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커피 효능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11" t="2048" r="5157" b="72117"/>
          <a:stretch/>
        </p:blipFill>
        <p:spPr>
          <a:xfrm>
            <a:off x="927220" y="1610591"/>
            <a:ext cx="1546789" cy="14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505-E8C2-4F11-81D7-84544F1C96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커피의 어원</a:t>
            </a:r>
            <a:endParaRPr lang="ko-KR" altLang="en-US" dirty="0"/>
          </a:p>
        </p:txBody>
      </p:sp>
      <p:pic>
        <p:nvPicPr>
          <p:cNvPr id="5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43762" y="1487681"/>
            <a:ext cx="1981200" cy="1524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100" y="1637029"/>
            <a:ext cx="69562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Coffee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Coffee is a brewed drink prepared from roasted</a:t>
            </a:r>
            <a:b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coffee beans, which are the seeds of berries from</a:t>
            </a:r>
            <a:b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the coffee plant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485" y="3790570"/>
            <a:ext cx="87454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커피의 어원</a:t>
            </a:r>
            <a:endParaRPr lang="en-US" altLang="ko-KR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커피의 각성 효과 때문에 아랍어의 카피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힘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의미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모카라는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이름은 홍해의 커피를 운반하던 </a:t>
            </a:r>
            <a:r>
              <a:rPr lang="ko-KR" altLang="en-US" sz="2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모카향에서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유래됨</a:t>
            </a:r>
            <a:endParaRPr lang="en-US" altLang="ko-KR" sz="2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유럽에서는 아라비아의 와인이라고 하다가 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1650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년부터 커피라 불림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51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2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670378"/>
              </p:ext>
            </p:extLst>
          </p:nvPr>
        </p:nvGraphicFramePr>
        <p:xfrm>
          <a:off x="1551771" y="2628931"/>
          <a:ext cx="7912473" cy="337021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591661">
                  <a:extLst>
                    <a:ext uri="{9D8B030D-6E8A-4147-A177-3AD203B41FA5}">
                      <a16:colId xmlns:a16="http://schemas.microsoft.com/office/drawing/2014/main" val="3459274688"/>
                    </a:ext>
                  </a:extLst>
                </a:gridCol>
                <a:gridCol w="4320812">
                  <a:extLst>
                    <a:ext uri="{9D8B030D-6E8A-4147-A177-3AD203B41FA5}">
                      <a16:colId xmlns:a16="http://schemas.microsoft.com/office/drawing/2014/main" val="2385437776"/>
                    </a:ext>
                  </a:extLst>
                </a:gridCol>
              </a:tblGrid>
              <a:tr h="106695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브라질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콜롬비아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에티오피아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탄지니아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등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베트남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인도네시아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인도 등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777631"/>
                  </a:ext>
                </a:extLst>
              </a:tr>
              <a:tr h="618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산기슭에서 재배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병충해에 약함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낮은 고도에서 재배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병충해에 강함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679173"/>
                  </a:ext>
                </a:extLst>
              </a:tr>
              <a:tr h="1066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납작한 타원 모양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가운데 홈이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굽어 있음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작고 볼록한 둥근 모양</a:t>
                      </a:r>
                      <a:r>
                        <a:rPr lang="en-US" altLang="ko-KR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가운데 홈이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직선형임</a:t>
                      </a:r>
                      <a:endParaRPr lang="en-US" altLang="ko-KR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080022"/>
                  </a:ext>
                </a:extLst>
              </a:tr>
              <a:tr h="618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부드러우며 향이 깊음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쓴맛이 강하고 향이 </a:t>
                      </a:r>
                      <a:r>
                        <a:rPr lang="ko-KR" altLang="en-US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아라비카보다</a:t>
                      </a:r>
                      <a:r>
                        <a:rPr lang="ko-KR" altLang="en-US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약함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73919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505-E8C2-4F11-81D7-84544F1C96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원두의 종류</a:t>
            </a:r>
            <a:endParaRPr lang="ko-KR" altLang="en-US" dirty="0"/>
          </a:p>
        </p:txBody>
      </p:sp>
      <p:sp>
        <p:nvSpPr>
          <p:cNvPr id="6" name="대각선 방향의 모서리가 둥근 사각형 5"/>
          <p:cNvSpPr/>
          <p:nvPr/>
        </p:nvSpPr>
        <p:spPr>
          <a:xfrm>
            <a:off x="316194" y="2628931"/>
            <a:ext cx="1235577" cy="1054306"/>
          </a:xfrm>
          <a:prstGeom prst="round2Diag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주요산지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대각선 방향의 모서리가 둥근 사각형 6"/>
          <p:cNvSpPr/>
          <p:nvPr/>
        </p:nvSpPr>
        <p:spPr>
          <a:xfrm>
            <a:off x="316193" y="3683237"/>
            <a:ext cx="1235577" cy="623843"/>
          </a:xfrm>
          <a:prstGeom prst="round2Diag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재배지</a:t>
            </a:r>
            <a:endParaRPr lang="en-US" altLang="ko-KR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특성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316192" y="4314040"/>
            <a:ext cx="1235577" cy="1047346"/>
          </a:xfrm>
          <a:prstGeom prst="round2Diag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원두모양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대각선 방향의 모서리가 둥근 사각형 8"/>
          <p:cNvSpPr/>
          <p:nvPr/>
        </p:nvSpPr>
        <p:spPr>
          <a:xfrm>
            <a:off x="316191" y="5368346"/>
            <a:ext cx="1235577" cy="637763"/>
          </a:xfrm>
          <a:prstGeom prst="round2Diag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맛과 향</a:t>
            </a:r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1551768" y="1418602"/>
            <a:ext cx="3584254" cy="1210329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/>
          <p:cNvSpPr/>
          <p:nvPr/>
        </p:nvSpPr>
        <p:spPr>
          <a:xfrm>
            <a:off x="1551768" y="1444239"/>
            <a:ext cx="3592800" cy="117773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아라비카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5136022" y="1418602"/>
            <a:ext cx="4328222" cy="1210329"/>
          </a:xfrm>
          <a:prstGeom prst="snip1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>
            <a:off x="5127472" y="1451199"/>
            <a:ext cx="4336771" cy="117773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로부스타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94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49615"/>
              </p:ext>
            </p:extLst>
          </p:nvPr>
        </p:nvGraphicFramePr>
        <p:xfrm>
          <a:off x="393107" y="1825625"/>
          <a:ext cx="915254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505-E8C2-4F11-81D7-84544F1C96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음식별</a:t>
            </a:r>
            <a:r>
              <a:rPr lang="ko-KR" altLang="en-US" dirty="0" smtClean="0"/>
              <a:t> 카페인 함유량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211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BC505-E8C2-4F11-81D7-84544F1C966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커피 </a:t>
            </a:r>
            <a:r>
              <a:rPr lang="ko-KR" altLang="en-US" dirty="0" err="1" smtClean="0"/>
              <a:t>로스팅과</a:t>
            </a:r>
            <a:r>
              <a:rPr lang="ko-KR" altLang="en-US" dirty="0" smtClean="0"/>
              <a:t> 커피 효능</a:t>
            </a:r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4993399" y="1274771"/>
            <a:ext cx="4606183" cy="4785133"/>
            <a:chOff x="4955249" y="1274771"/>
            <a:chExt cx="4606183" cy="4785133"/>
          </a:xfrm>
        </p:grpSpPr>
        <p:sp>
          <p:nvSpPr>
            <p:cNvPr id="7" name="한쪽 모서리가 둥근 사각형 6"/>
            <p:cNvSpPr/>
            <p:nvPr/>
          </p:nvSpPr>
          <p:spPr>
            <a:xfrm rot="16200000">
              <a:off x="4984691" y="1483162"/>
              <a:ext cx="4547300" cy="4606183"/>
            </a:xfrm>
            <a:prstGeom prst="round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순차적 액세스 저장소 7"/>
            <p:cNvSpPr/>
            <p:nvPr/>
          </p:nvSpPr>
          <p:spPr>
            <a:xfrm flipH="1" flipV="1">
              <a:off x="5833217" y="1274771"/>
              <a:ext cx="3156025" cy="545966"/>
            </a:xfrm>
            <a:prstGeom prst="flowChartMagneticTap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" name="육각형 13"/>
            <p:cNvSpPr/>
            <p:nvPr/>
          </p:nvSpPr>
          <p:spPr>
            <a:xfrm>
              <a:off x="6126023" y="1945126"/>
              <a:ext cx="2264636" cy="516304"/>
            </a:xfrm>
            <a:prstGeom prst="hexag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클로로겐산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6" name="팔각형 15"/>
            <p:cNvSpPr/>
            <p:nvPr/>
          </p:nvSpPr>
          <p:spPr>
            <a:xfrm>
              <a:off x="5230026" y="2757878"/>
              <a:ext cx="1734797" cy="754328"/>
            </a:xfrm>
            <a:prstGeom prst="octago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항산화 작용</a:t>
              </a:r>
              <a:endParaRPr lang="ko-KR" altLang="en-US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8" name="왼쪽/오른쪽 화살표 17"/>
            <p:cNvSpPr/>
            <p:nvPr/>
          </p:nvSpPr>
          <p:spPr>
            <a:xfrm>
              <a:off x="7239600" y="2793254"/>
              <a:ext cx="2229140" cy="769121"/>
            </a:xfrm>
            <a:prstGeom prst="leftRightArrow">
              <a:avLst>
                <a:gd name="adj1" fmla="val 100000"/>
                <a:gd name="adj2" fmla="val 5000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콜레스테롤</a:t>
              </a:r>
              <a:endPara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억제</a:t>
              </a:r>
              <a:endPara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1" name="한쪽 모서리는 잘리고 다른 쪽 모서리는 둥근 사각형 40"/>
            <p:cNvSpPr/>
            <p:nvPr/>
          </p:nvSpPr>
          <p:spPr>
            <a:xfrm>
              <a:off x="5076200" y="3725966"/>
              <a:ext cx="1515345" cy="701352"/>
            </a:xfrm>
            <a:prstGeom prst="snip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트리고넬린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2" name="대각선 방향의 모서리가 둥근 사각형 41"/>
            <p:cNvSpPr/>
            <p:nvPr/>
          </p:nvSpPr>
          <p:spPr>
            <a:xfrm>
              <a:off x="6662947" y="3768695"/>
              <a:ext cx="1273324" cy="658623"/>
            </a:xfrm>
            <a:prstGeom prst="round2Diag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비타민</a:t>
              </a:r>
              <a:r>
                <a:rPr lang="en-US" altLang="ko-KR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합성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3" name="한쪽 모서리는 잘리고 다른 쪽 모서리는 둥근 사각형 42"/>
            <p:cNvSpPr/>
            <p:nvPr/>
          </p:nvSpPr>
          <p:spPr>
            <a:xfrm flipH="1">
              <a:off x="7990581" y="3756476"/>
              <a:ext cx="1511030" cy="670842"/>
            </a:xfrm>
            <a:prstGeom prst="snip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인슐린</a:t>
              </a:r>
              <a:endPara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민감성 개선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4" name="포인트가 8개인 별 43"/>
            <p:cNvSpPr/>
            <p:nvPr/>
          </p:nvSpPr>
          <p:spPr>
            <a:xfrm>
              <a:off x="5153114" y="4666004"/>
              <a:ext cx="1411748" cy="683663"/>
            </a:xfrm>
            <a:prstGeom prst="star8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카페인</a:t>
              </a:r>
              <a:endParaRPr lang="ko-KR" altLang="en-US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5" name="순서도: 수동 입력 44"/>
            <p:cNvSpPr/>
            <p:nvPr/>
          </p:nvSpPr>
          <p:spPr>
            <a:xfrm flipH="1">
              <a:off x="6802831" y="4614358"/>
              <a:ext cx="1113201" cy="717846"/>
            </a:xfrm>
            <a:prstGeom prst="flowChartManualInpu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이뇨작용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6" name="가로로 말린 두루마리 모양 45"/>
            <p:cNvSpPr/>
            <p:nvPr/>
          </p:nvSpPr>
          <p:spPr>
            <a:xfrm>
              <a:off x="8154001" y="4666004"/>
              <a:ext cx="1246373" cy="711359"/>
            </a:xfrm>
            <a:prstGeom prst="horizontalScroll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중추신경</a:t>
              </a:r>
              <a:endParaRPr lang="en-US" altLang="ko-KR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활성화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7" name="순서도: 문서 46"/>
            <p:cNvSpPr/>
            <p:nvPr/>
          </p:nvSpPr>
          <p:spPr>
            <a:xfrm>
              <a:off x="6016238" y="5537675"/>
              <a:ext cx="2709017" cy="435835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기억력</a:t>
              </a:r>
              <a:r>
                <a:rPr lang="en-US" altLang="ko-KR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인지기능 향상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59252" y="1334998"/>
              <a:ext cx="2179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굴림" panose="020B0600000101010101" pitchFamily="50" charset="-127"/>
                  <a:ea typeface="굴림" panose="020B0600000101010101" pitchFamily="50" charset="-127"/>
                </a:rPr>
                <a:t>커피의 성분과 효능</a:t>
              </a:r>
              <a:endParaRPr lang="ko-KR" altLang="en-US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79386" y="1274771"/>
            <a:ext cx="4437894" cy="4844017"/>
            <a:chOff x="279386" y="1274771"/>
            <a:chExt cx="4437894" cy="4844017"/>
          </a:xfrm>
        </p:grpSpPr>
        <p:sp>
          <p:nvSpPr>
            <p:cNvPr id="5" name="한쪽 모서리가 둥근 사각형 4"/>
            <p:cNvSpPr/>
            <p:nvPr/>
          </p:nvSpPr>
          <p:spPr>
            <a:xfrm>
              <a:off x="279386" y="1512605"/>
              <a:ext cx="4437894" cy="4606183"/>
            </a:xfrm>
            <a:prstGeom prst="round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순차적 액세스 저장소 8"/>
            <p:cNvSpPr/>
            <p:nvPr/>
          </p:nvSpPr>
          <p:spPr>
            <a:xfrm>
              <a:off x="681037" y="1274771"/>
              <a:ext cx="3156025" cy="545966"/>
            </a:xfrm>
            <a:prstGeom prst="flowChartMagneticTap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커피의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로스팅</a:t>
              </a:r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타입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0" name="갈매기형 수장 9"/>
            <p:cNvSpPr/>
            <p:nvPr/>
          </p:nvSpPr>
          <p:spPr>
            <a:xfrm>
              <a:off x="2691685" y="2017444"/>
              <a:ext cx="1803162" cy="504685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최약배전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" name="갈매기형 수장 10"/>
            <p:cNvSpPr/>
            <p:nvPr/>
          </p:nvSpPr>
          <p:spPr>
            <a:xfrm flipH="1">
              <a:off x="2725869" y="2757878"/>
              <a:ext cx="1803162" cy="504685"/>
            </a:xfrm>
            <a:prstGeom prst="chevron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강중배전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" name="순서도: 화면 표시 11"/>
            <p:cNvSpPr/>
            <p:nvPr/>
          </p:nvSpPr>
          <p:spPr>
            <a:xfrm rot="20773947" flipH="1">
              <a:off x="2718217" y="3704842"/>
              <a:ext cx="1682867" cy="529840"/>
            </a:xfrm>
            <a:prstGeom prst="flowChartDisplay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쓴맛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순서도: 저장 데이터 12"/>
            <p:cNvSpPr/>
            <p:nvPr/>
          </p:nvSpPr>
          <p:spPr>
            <a:xfrm>
              <a:off x="2862841" y="5016381"/>
              <a:ext cx="1538243" cy="632389"/>
            </a:xfrm>
            <a:prstGeom prst="flowChartOnlineStorag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신맛</a:t>
              </a:r>
              <a:endParaRPr lang="ko-KR" altLang="en-US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aphicFrame>
          <p:nvGraphicFramePr>
            <p:cNvPr id="56" name="다이어그램 55"/>
            <p:cNvGraphicFramePr/>
            <p:nvPr>
              <p:extLst>
                <p:ext uri="{D42A27DB-BD31-4B8C-83A1-F6EECF244321}">
                  <p14:modId xmlns:p14="http://schemas.microsoft.com/office/powerpoint/2010/main" val="3733774667"/>
                </p:ext>
              </p:extLst>
            </p:nvPr>
          </p:nvGraphicFramePr>
          <p:xfrm>
            <a:off x="385744" y="1992772"/>
            <a:ext cx="2468071" cy="176370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57" name="다이어그램 56"/>
            <p:cNvGraphicFramePr/>
            <p:nvPr>
              <p:extLst>
                <p:ext uri="{D42A27DB-BD31-4B8C-83A1-F6EECF244321}">
                  <p14:modId xmlns:p14="http://schemas.microsoft.com/office/powerpoint/2010/main" val="833122734"/>
                </p:ext>
              </p:extLst>
            </p:nvPr>
          </p:nvGraphicFramePr>
          <p:xfrm>
            <a:off x="431481" y="3715445"/>
            <a:ext cx="2143603" cy="233938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cxnSp>
        <p:nvCxnSpPr>
          <p:cNvPr id="61" name="구부러진 연결선 60"/>
          <p:cNvCxnSpPr/>
          <p:nvPr/>
        </p:nvCxnSpPr>
        <p:spPr>
          <a:xfrm>
            <a:off x="6097424" y="2757879"/>
            <a:ext cx="2256746" cy="35375"/>
          </a:xfrm>
          <a:prstGeom prst="curvedConnector3">
            <a:avLst>
              <a:gd name="adj1" fmla="val 52652"/>
            </a:avLst>
          </a:prstGeom>
          <a:ln w="22225" cap="rnd">
            <a:solidFill>
              <a:schemeClr val="tx1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1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186</Words>
  <Application>Microsoft Office PowerPoint</Application>
  <PresentationFormat>A4 용지(210x297mm)</PresentationFormat>
  <Paragraphs>75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목차</vt:lpstr>
      <vt:lpstr>1. 커피의 어원</vt:lpstr>
      <vt:lpstr>2. 원두의 종류</vt:lpstr>
      <vt:lpstr>3. 음식별 카페인 함유량</vt:lpstr>
      <vt:lpstr>4. 커피 로스팅과 커피 효능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07-15</dc:creator>
  <cp:lastModifiedBy>07-15</cp:lastModifiedBy>
  <cp:revision>21</cp:revision>
  <dcterms:created xsi:type="dcterms:W3CDTF">2024-07-13T01:16:26Z</dcterms:created>
  <dcterms:modified xsi:type="dcterms:W3CDTF">2024-07-13T02:28:25Z</dcterms:modified>
</cp:coreProperties>
</file>