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0" r:id="rId4"/>
    <p:sldId id="262" r:id="rId5"/>
    <p:sldId id="263" r:id="rId6"/>
    <p:sldId id="266" r:id="rId7"/>
    <p:sldId id="264" r:id="rId8"/>
    <p:sldId id="272" r:id="rId9"/>
    <p:sldId id="275" r:id="rId10"/>
    <p:sldId id="276" r:id="rId11"/>
    <p:sldId id="265" r:id="rId12"/>
    <p:sldId id="273" r:id="rId13"/>
    <p:sldId id="277" r:id="rId14"/>
    <p:sldId id="274" r:id="rId15"/>
    <p:sldId id="270" r:id="rId16"/>
    <p:sldId id="271" r:id="rId17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6" autoAdjust="0"/>
    <p:restoredTop sz="78488" autoAdjust="0"/>
  </p:normalViewPr>
  <p:slideViewPr>
    <p:cSldViewPr snapToGrid="0" showGuides="1">
      <p:cViewPr varScale="1">
        <p:scale>
          <a:sx n="91" d="100"/>
          <a:sy n="91" d="100"/>
        </p:scale>
        <p:origin x="11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574AC39-44E6-425E-AF49-CF7D189F346F}" type="datetimeFigureOut">
              <a:rPr lang="en-US" altLang="zh-CN" smtClean="0">
                <a:ea typeface="Microsoft YaHei UI" panose="020B0503020204020204" pitchFamily="34" charset="-122"/>
              </a:rPr>
              <a:t>6/4/20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320F472-929B-459B-8D82-2FABCC5B32A0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F2775BC-6312-42C7-B7C5-EA6783C2D9CA}" type="datetimeFigureOut">
              <a:rPr lang="en-US" altLang="zh-CN" smtClean="0"/>
              <a:pPr/>
              <a:t>6/4/20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67F715A1-4ADC-44E0-9587-804FF39D6B22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ctr"/>
          <a:lstStyle>
            <a:lvl1pPr latinLnBrk="0">
              <a:lnSpc>
                <a:spcPct val="150000"/>
              </a:lnSpc>
              <a:defRPr lang="zh-CN" sz="72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 latinLnBrk="0">
              <a:buNone/>
              <a:defRPr lang="zh-CN" cap="all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ctr">
            <a:normAutofit/>
          </a:bodyPr>
          <a:lstStyle>
            <a:lvl1pPr algn="l" latinLnBrk="0">
              <a:lnSpc>
                <a:spcPct val="150000"/>
              </a:lnSpc>
              <a:defRPr lang="zh-CN"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lnSpc>
                <a:spcPct val="150000"/>
              </a:lnSpc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anchor="ctr"/>
          <a:lstStyle>
            <a:lvl1pPr>
              <a:lnSpc>
                <a:spcPct val="150000"/>
              </a:lnSpc>
              <a:defRPr/>
            </a:lvl1pPr>
          </a:lstStyle>
          <a:p>
            <a:fld id="{40FF0622-75E4-48B8-A617-5428CA5926CE}" type="datetimeFigureOut">
              <a:rPr lang="en-US" altLang="zh-CN" smtClean="0"/>
              <a:pPr/>
              <a:t>6/4/20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anchor="ctr"/>
          <a:lstStyle>
            <a:lvl1pPr>
              <a:lnSpc>
                <a:spcPct val="15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>
            <a:lvl1pPr>
              <a:lnSpc>
                <a:spcPct val="150000"/>
              </a:lnSpc>
              <a:defRPr/>
            </a:lvl1pPr>
          </a:lstStyle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全景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ctr">
            <a:normAutofit/>
          </a:bodyPr>
          <a:lstStyle>
            <a:lvl1pPr algn="l" latinLnBrk="0">
              <a:lnSpc>
                <a:spcPct val="150000"/>
              </a:lnSpc>
              <a:defRPr lang="zh-CN"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lnSpc>
                <a:spcPct val="150000"/>
              </a:lnSpc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12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anchor="ctr"/>
          <a:lstStyle>
            <a:lvl1pPr>
              <a:lnSpc>
                <a:spcPct val="150000"/>
              </a:lnSpc>
              <a:defRPr/>
            </a:lvl1pPr>
          </a:lstStyle>
          <a:p>
            <a:fld id="{40FF0622-75E4-48B8-A617-5428CA5926CE}" type="datetimeFigureOut">
              <a:rPr lang="en-US" altLang="zh-CN" smtClean="0"/>
              <a:pPr/>
              <a:t>6/4/20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anchor="ctr"/>
          <a:lstStyle>
            <a:lvl1pPr>
              <a:lnSpc>
                <a:spcPct val="15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>
            <a:lvl1pPr>
              <a:lnSpc>
                <a:spcPct val="150000"/>
              </a:lnSpc>
              <a:defRPr/>
            </a:lvl1pPr>
          </a:lstStyle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anchor="ctr"/>
          <a:lstStyle>
            <a:lvl1pPr latinLnBrk="0">
              <a:lnSpc>
                <a:spcPct val="150000"/>
              </a:lnSpc>
              <a:defRPr lang="zh-CN"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anchor="ctr"/>
          <a:lstStyle>
            <a:lvl1pPr>
              <a:lnSpc>
                <a:spcPct val="150000"/>
              </a:lnSpc>
              <a:defRPr/>
            </a:lvl1pPr>
          </a:lstStyle>
          <a:p>
            <a:fld id="{40FF0622-75E4-48B8-A617-5428CA5926CE}" type="datetimeFigureOut">
              <a:rPr lang="en-US" altLang="zh-CN" smtClean="0"/>
              <a:pPr/>
              <a:t>6/4/20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anchor="ctr"/>
          <a:lstStyle>
            <a:lvl1pPr>
              <a:lnSpc>
                <a:spcPct val="15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>
            <a:lvl1pPr>
              <a:lnSpc>
                <a:spcPct val="150000"/>
              </a:lnSpc>
              <a:defRPr/>
            </a:lvl1pPr>
          </a:lstStyle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言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anchor="ctr"/>
          <a:lstStyle>
            <a:lvl1pPr latinLnBrk="0">
              <a:lnSpc>
                <a:spcPct val="150000"/>
              </a:lnSpc>
              <a:defRPr lang="zh-CN"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anchor="ctr"/>
          <a:lstStyle>
            <a:lvl1pPr>
              <a:lnSpc>
                <a:spcPct val="150000"/>
              </a:lnSpc>
              <a:defRPr/>
            </a:lvl1pPr>
          </a:lstStyle>
          <a:p>
            <a:fld id="{40FF0622-75E4-48B8-A617-5428CA5926CE}" type="datetimeFigureOut">
              <a:rPr lang="en-US" altLang="zh-CN" smtClean="0"/>
              <a:pPr/>
              <a:t>6/4/20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anchor="ctr"/>
          <a:lstStyle>
            <a:lvl1pPr>
              <a:lnSpc>
                <a:spcPct val="15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>
            <a:lvl1pPr>
              <a:lnSpc>
                <a:spcPct val="150000"/>
              </a:lnSpc>
              <a:defRPr/>
            </a:lvl1pPr>
          </a:lstStyle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98295" y="501894"/>
            <a:ext cx="801912" cy="29084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>
              <a:lnSpc>
                <a:spcPct val="150000"/>
              </a:lnSpc>
            </a:pPr>
            <a:r>
              <a:rPr lang="zh-CN" dirty="0"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330490" y="2144428"/>
            <a:ext cx="801912" cy="29084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>
              <a:lnSpc>
                <a:spcPct val="150000"/>
              </a:lnSpc>
            </a:pPr>
            <a:r>
              <a:rPr lang="zh-CN" dirty="0">
                <a:ea typeface="Microsoft YaHei UI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981201"/>
            <a:ext cx="8825659" cy="1653180"/>
          </a:xfrm>
        </p:spPr>
        <p:txBody>
          <a:bodyPr anchor="ctr"/>
          <a:lstStyle>
            <a:lvl1pPr algn="l" latinLnBrk="0">
              <a:lnSpc>
                <a:spcPct val="150000"/>
              </a:lnSpc>
              <a:defRPr lang="zh-CN"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4955" y="3634381"/>
            <a:ext cx="8825658" cy="860400"/>
          </a:xfrm>
        </p:spPr>
        <p:txBody>
          <a:bodyPr anchor="ctr"/>
          <a:lstStyle>
            <a:lvl1pPr marL="0" indent="0" algn="l" latinLnBrk="0">
              <a:lnSpc>
                <a:spcPct val="150000"/>
              </a:lnSpc>
              <a:buNone/>
              <a:defRPr lang="zh-CN" sz="2000" cap="none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anchor="ctr"/>
          <a:lstStyle>
            <a:lvl1pPr>
              <a:lnSpc>
                <a:spcPct val="150000"/>
              </a:lnSpc>
              <a:defRPr/>
            </a:lvl1pPr>
          </a:lstStyle>
          <a:p>
            <a:fld id="{40FF0622-75E4-48B8-A617-5428CA5926CE}" type="datetimeFigureOut">
              <a:rPr lang="en-US" altLang="zh-CN" smtClean="0"/>
              <a:pPr/>
              <a:t>6/4/20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anchor="ctr"/>
          <a:lstStyle>
            <a:lvl1pPr>
              <a:lnSpc>
                <a:spcPct val="15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>
            <a:lvl1pPr>
              <a:lnSpc>
                <a:spcPct val="150000"/>
              </a:lnSpc>
              <a:defRPr/>
            </a:lvl1pPr>
          </a:lstStyle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4801" y="939800"/>
            <a:ext cx="7999315" cy="3163026"/>
          </a:xfrm>
        </p:spPr>
        <p:txBody>
          <a:bodyPr anchor="ctr"/>
          <a:lstStyle>
            <a:lvl1pPr latinLnBrk="0">
              <a:lnSpc>
                <a:spcPct val="150000"/>
              </a:lnSpc>
              <a:defRPr lang="zh-CN"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282701"/>
            <a:ext cx="990599" cy="304799"/>
          </a:xfrm>
        </p:spPr>
        <p:txBody>
          <a:bodyPr anchor="ctr"/>
          <a:lstStyle>
            <a:lvl1pPr>
              <a:lnSpc>
                <a:spcPct val="150000"/>
              </a:lnSpc>
              <a:defRPr/>
            </a:lvl1pPr>
          </a:lstStyle>
          <a:p>
            <a:fld id="{40FF0622-75E4-48B8-A617-5428CA5926CE}" type="datetimeFigureOut">
              <a:rPr lang="en-US" altLang="zh-CN" smtClean="0"/>
              <a:pPr/>
              <a:t>6/4/20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2717297"/>
            <a:ext cx="3859795" cy="304801"/>
          </a:xfrm>
        </p:spPr>
        <p:txBody>
          <a:bodyPr anchor="ctr"/>
          <a:lstStyle>
            <a:lvl1pPr>
              <a:lnSpc>
                <a:spcPct val="15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-212271"/>
            <a:ext cx="838199" cy="767687"/>
          </a:xfrm>
        </p:spPr>
        <p:txBody>
          <a:bodyPr anchor="ctr"/>
          <a:lstStyle>
            <a:lvl1pPr>
              <a:lnSpc>
                <a:spcPct val="150000"/>
              </a:lnSpc>
              <a:defRPr/>
            </a:lvl1pPr>
          </a:lstStyle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574801" y="4445000"/>
            <a:ext cx="7999315" cy="1074057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1800" b="0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334033" y="2339154"/>
            <a:ext cx="801912" cy="29084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>
              <a:lnSpc>
                <a:spcPct val="150000"/>
              </a:lnSpc>
            </a:pPr>
            <a:r>
              <a:rPr lang="zh-CN" dirty="0">
                <a:ea typeface="Microsoft YaHei UI" panose="020B0503020204020204" pitchFamily="34" charset="-122"/>
              </a:rPr>
              <a:t>”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98295" y="-6106"/>
            <a:ext cx="801912" cy="29084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>
              <a:lnSpc>
                <a:spcPct val="150000"/>
              </a:lnSpc>
            </a:pPr>
            <a:r>
              <a:rPr lang="zh-CN" dirty="0">
                <a:ea typeface="Microsoft YaHei UI" panose="020B0503020204020204" pitchFamily="34" charset="-122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939800"/>
            <a:ext cx="8825659" cy="1981200"/>
          </a:xfrm>
        </p:spPr>
        <p:txBody>
          <a:bodyPr anchor="ctr"/>
          <a:lstStyle>
            <a:lvl1pPr latinLnBrk="0">
              <a:lnSpc>
                <a:spcPct val="150000"/>
              </a:lnSpc>
              <a:defRPr lang="zh-CN"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282701"/>
            <a:ext cx="990599" cy="304799"/>
          </a:xfrm>
        </p:spPr>
        <p:txBody>
          <a:bodyPr anchor="ctr"/>
          <a:lstStyle>
            <a:lvl1pPr>
              <a:lnSpc>
                <a:spcPct val="150000"/>
              </a:lnSpc>
              <a:defRPr/>
            </a:lvl1pPr>
          </a:lstStyle>
          <a:p>
            <a:fld id="{40FF0622-75E4-48B8-A617-5428CA5926CE}" type="datetimeFigureOut">
              <a:rPr lang="en-US" altLang="zh-CN" smtClean="0"/>
              <a:pPr/>
              <a:t>6/4/20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2717297"/>
            <a:ext cx="3859795" cy="304801"/>
          </a:xfrm>
        </p:spPr>
        <p:txBody>
          <a:bodyPr anchor="ctr"/>
          <a:lstStyle>
            <a:lvl1pPr>
              <a:lnSpc>
                <a:spcPct val="15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-212271"/>
            <a:ext cx="838199" cy="767687"/>
          </a:xfrm>
        </p:spPr>
        <p:txBody>
          <a:bodyPr anchor="ctr"/>
          <a:lstStyle>
            <a:lvl1pPr>
              <a:lnSpc>
                <a:spcPct val="150000"/>
              </a:lnSpc>
              <a:defRPr/>
            </a:lvl1pPr>
          </a:lstStyle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842657"/>
            <a:ext cx="8825659" cy="1676400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3"/>
          </p:nvPr>
        </p:nvSpPr>
        <p:spPr>
          <a:xfrm>
            <a:off x="1154953" y="3340610"/>
            <a:ext cx="8825659" cy="588517"/>
          </a:xfrm>
        </p:spPr>
        <p:txBody>
          <a:bodyPr anchor="ctr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buNone/>
              <a:defRPr lang="zh-CN" sz="3600" b="0" kern="1200" cap="none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latinLnBrk="0">
              <a:lnSpc>
                <a:spcPct val="150000"/>
              </a:lnSpc>
              <a:defRPr lang="zh-CN"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ctr">
            <a:noAutofit/>
          </a:bodyPr>
          <a:lstStyle>
            <a:lvl1pPr marL="0" indent="0" latinLnBrk="0">
              <a:lnSpc>
                <a:spcPct val="150000"/>
              </a:lnSpc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ctr">
            <a:noAutofit/>
          </a:bodyPr>
          <a:lstStyle>
            <a:lvl1pPr marL="0" indent="0" latinLnBrk="0">
              <a:lnSpc>
                <a:spcPct val="150000"/>
              </a:lnSpc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ctr">
            <a:noAutofit/>
          </a:bodyPr>
          <a:lstStyle>
            <a:lvl1pPr marL="0" indent="0" latinLnBrk="0">
              <a:lnSpc>
                <a:spcPct val="150000"/>
              </a:lnSpc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直线连接线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线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文本占位符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 anchor="ctr"/>
          <a:lstStyle>
            <a:lvl1pPr>
              <a:lnSpc>
                <a:spcPct val="150000"/>
              </a:lnSpc>
              <a:defRPr/>
            </a:lvl1pPr>
          </a:lstStyle>
          <a:p>
            <a:fld id="{40FF0622-75E4-48B8-A617-5428CA5926CE}" type="datetimeFigureOut">
              <a:rPr lang="en-US" altLang="zh-CN" smtClean="0"/>
              <a:pPr/>
              <a:t>6/4/20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 anchor="ctr"/>
          <a:lstStyle>
            <a:lvl1pPr>
              <a:lnSpc>
                <a:spcPct val="15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>
            <a:lvl1pPr>
              <a:lnSpc>
                <a:spcPct val="150000"/>
              </a:lnSpc>
              <a:defRPr/>
            </a:lvl1pPr>
          </a:lstStyle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latinLnBrk="0">
              <a:lnSpc>
                <a:spcPct val="150000"/>
              </a:lnSpc>
              <a:defRPr lang="zh-CN"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ctr">
            <a:noAutofit/>
          </a:bodyPr>
          <a:lstStyle>
            <a:lvl1pPr marL="0" indent="0" latinLnBrk="0">
              <a:lnSpc>
                <a:spcPct val="150000"/>
              </a:lnSpc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ctr">
            <a:noAutofit/>
          </a:bodyPr>
          <a:lstStyle>
            <a:lvl1pPr marL="0" indent="0" latinLnBrk="0">
              <a:lnSpc>
                <a:spcPct val="150000"/>
              </a:lnSpc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ctr">
            <a:noAutofit/>
          </a:bodyPr>
          <a:lstStyle>
            <a:lvl1pPr marL="0" indent="0" latinLnBrk="0">
              <a:lnSpc>
                <a:spcPct val="150000"/>
              </a:lnSpc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文本占位符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文本占位符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图片占位符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lnSpc>
                <a:spcPct val="150000"/>
              </a:lnSpc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30" name="图片占位符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lnSpc>
                <a:spcPct val="150000"/>
              </a:lnSpc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31" name="图片占位符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lnSpc>
                <a:spcPct val="150000"/>
              </a:lnSpc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cxnSp>
        <p:nvCxnSpPr>
          <p:cNvPr id="17" name="直线连接线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线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 anchor="ctr"/>
          <a:lstStyle>
            <a:lvl1pPr>
              <a:lnSpc>
                <a:spcPct val="150000"/>
              </a:lnSpc>
              <a:defRPr/>
            </a:lvl1pPr>
          </a:lstStyle>
          <a:p>
            <a:fld id="{40FF0622-75E4-48B8-A617-5428CA5926CE}" type="datetimeFigureOut">
              <a:rPr lang="en-US" altLang="zh-CN" smtClean="0"/>
              <a:pPr/>
              <a:t>6/4/20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 anchor="ctr"/>
          <a:lstStyle>
            <a:lvl1pPr>
              <a:lnSpc>
                <a:spcPct val="15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>
            <a:lvl1pPr>
              <a:lnSpc>
                <a:spcPct val="150000"/>
              </a:lnSpc>
              <a:defRPr/>
            </a:lvl1pPr>
          </a:lstStyle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ctr" anchorCtr="0"/>
          <a:lstStyle>
            <a:lvl1pPr>
              <a:lnSpc>
                <a:spcPct val="150000"/>
              </a:lnSpc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horz" anchor="ctr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anchor="ctr"/>
          <a:lstStyle>
            <a:lvl1pPr>
              <a:lnSpc>
                <a:spcPct val="150000"/>
              </a:lnSpc>
              <a:defRPr/>
            </a:lvl1pPr>
          </a:lstStyle>
          <a:p>
            <a:fld id="{40FF0622-75E4-48B8-A617-5428CA5926CE}" type="datetimeFigureOut">
              <a:rPr lang="en-US" altLang="zh-CN" smtClean="0"/>
              <a:pPr/>
              <a:t>6/4/20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anchor="ctr"/>
          <a:lstStyle>
            <a:lvl1pPr>
              <a:lnSpc>
                <a:spcPct val="15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>
            <a:lvl1pPr>
              <a:lnSpc>
                <a:spcPct val="150000"/>
              </a:lnSpc>
              <a:defRPr/>
            </a:lvl1pPr>
          </a:lstStyle>
          <a:p>
            <a:fld id="{BA875541-8164-4CC7-9F2F-6F0C49BB858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lnSpc>
                <a:spcPct val="150000"/>
              </a:lnSpc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 anchor="ctr"/>
          <a:lstStyle>
            <a:lvl1pPr>
              <a:lnSpc>
                <a:spcPct val="150000"/>
              </a:lnSpc>
              <a:defRPr>
                <a:solidFill>
                  <a:schemeClr val="accent5">
                    <a:lumMod val="75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accent5">
                    <a:lumMod val="75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anchor="ctr"/>
          <a:lstStyle>
            <a:lvl1pPr>
              <a:lnSpc>
                <a:spcPct val="150000"/>
              </a:lnSpc>
              <a:defRPr/>
            </a:lvl1pPr>
          </a:lstStyle>
          <a:p>
            <a:fld id="{40FF0622-75E4-48B8-A617-5428CA5926CE}" type="datetimeFigureOut">
              <a:rPr lang="en-US" altLang="zh-CN" smtClean="0"/>
              <a:pPr/>
              <a:t>6/4/20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anchor="ctr"/>
          <a:lstStyle>
            <a:lvl1pPr>
              <a:lnSpc>
                <a:spcPct val="15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>
            <a:lvl1pPr>
              <a:lnSpc>
                <a:spcPct val="150000"/>
              </a:lnSpc>
              <a:defRPr/>
            </a:lvl1pPr>
          </a:lstStyle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1718733"/>
            <a:ext cx="9530765" cy="1915647"/>
          </a:xfrm>
        </p:spPr>
        <p:txBody>
          <a:bodyPr anchor="ctr"/>
          <a:lstStyle>
            <a:lvl1pPr algn="ctr" latinLnBrk="0">
              <a:lnSpc>
                <a:spcPct val="150000"/>
              </a:lnSpc>
              <a:defRPr lang="zh-CN" sz="6000" b="0" cap="none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lnSpc>
                <a:spcPct val="150000"/>
              </a:lnSpc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6112" y="2052918"/>
            <a:ext cx="9403742" cy="4195481"/>
          </a:xfrm>
        </p:spPr>
        <p:txBody>
          <a:bodyPr vert="horz" anchor="ctr" anchorCtr="0"/>
          <a:lstStyle>
            <a:lvl1pPr>
              <a:lnSpc>
                <a:spcPct val="150000"/>
              </a:lnSpc>
              <a:defRPr>
                <a:solidFill>
                  <a:schemeClr val="accent5">
                    <a:lumMod val="75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accent5">
                    <a:lumMod val="75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anchor="ctr"/>
          <a:lstStyle>
            <a:lvl1pPr>
              <a:lnSpc>
                <a:spcPct val="150000"/>
              </a:lnSpc>
              <a:defRPr/>
            </a:lvl1pPr>
          </a:lstStyle>
          <a:p>
            <a:fld id="{40FF0622-75E4-48B8-A617-5428CA5926CE}" type="datetimeFigureOut">
              <a:rPr lang="en-US" altLang="zh-CN" smtClean="0"/>
              <a:pPr/>
              <a:t>6/4/20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anchor="ctr"/>
          <a:lstStyle>
            <a:lvl1pPr>
              <a:lnSpc>
                <a:spcPct val="15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>
            <a:lvl1pPr>
              <a:lnSpc>
                <a:spcPct val="150000"/>
              </a:lnSpc>
              <a:defRPr/>
            </a:lvl1pPr>
          </a:lstStyle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lnSpc>
                <a:spcPct val="150000"/>
              </a:lnSpc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6112" y="2060575"/>
            <a:ext cx="4853540" cy="4195763"/>
          </a:xfrm>
        </p:spPr>
        <p:txBody>
          <a:bodyPr anchor="ctr">
            <a:normAutofit/>
          </a:bodyPr>
          <a:lstStyle>
            <a:lvl1pPr latinLnBrk="0">
              <a:lnSpc>
                <a:spcPct val="150000"/>
              </a:lnSpc>
              <a:defRPr lang="zh-CN" sz="1800"/>
            </a:lvl1pPr>
            <a:lvl2pPr latinLnBrk="0">
              <a:lnSpc>
                <a:spcPct val="150000"/>
              </a:lnSpc>
              <a:defRPr lang="zh-CN" sz="1600"/>
            </a:lvl2pPr>
            <a:lvl3pPr latinLnBrk="0">
              <a:lnSpc>
                <a:spcPct val="150000"/>
              </a:lnSpc>
              <a:defRPr lang="zh-CN" sz="1400"/>
            </a:lvl3pPr>
            <a:lvl4pPr latinLnBrk="0">
              <a:lnSpc>
                <a:spcPct val="150000"/>
              </a:lnSpc>
              <a:defRPr lang="zh-CN" sz="1200"/>
            </a:lvl4pPr>
            <a:lvl5pPr latinLnBrk="0">
              <a:lnSpc>
                <a:spcPct val="150000"/>
              </a:lnSpc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anchor="ctr">
            <a:normAutofit/>
          </a:bodyPr>
          <a:lstStyle>
            <a:lvl1pPr latinLnBrk="0">
              <a:lnSpc>
                <a:spcPct val="150000"/>
              </a:lnSpc>
              <a:defRPr lang="zh-CN" sz="1800"/>
            </a:lvl1pPr>
            <a:lvl2pPr latinLnBrk="0">
              <a:lnSpc>
                <a:spcPct val="150000"/>
              </a:lnSpc>
              <a:defRPr lang="zh-CN" sz="1600"/>
            </a:lvl2pPr>
            <a:lvl3pPr latinLnBrk="0">
              <a:lnSpc>
                <a:spcPct val="150000"/>
              </a:lnSpc>
              <a:defRPr lang="zh-CN" sz="1400"/>
            </a:lvl3pPr>
            <a:lvl4pPr latinLnBrk="0">
              <a:lnSpc>
                <a:spcPct val="150000"/>
              </a:lnSpc>
              <a:defRPr lang="zh-CN" sz="1200"/>
            </a:lvl4pPr>
            <a:lvl5pPr latinLnBrk="0">
              <a:lnSpc>
                <a:spcPct val="150000"/>
              </a:lnSpc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anchor="ctr"/>
          <a:lstStyle>
            <a:lvl1pPr>
              <a:lnSpc>
                <a:spcPct val="150000"/>
              </a:lnSpc>
              <a:defRPr/>
            </a:lvl1pPr>
          </a:lstStyle>
          <a:p>
            <a:fld id="{40FF0622-75E4-48B8-A617-5428CA5926CE}" type="datetimeFigureOut">
              <a:rPr lang="en-US" altLang="zh-CN" smtClean="0"/>
              <a:pPr/>
              <a:t>6/4/20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anchor="ctr"/>
          <a:lstStyle>
            <a:lvl1pPr>
              <a:lnSpc>
                <a:spcPct val="15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>
            <a:lvl1pPr>
              <a:lnSpc>
                <a:spcPct val="150000"/>
              </a:lnSpc>
              <a:defRPr/>
            </a:lvl1pPr>
          </a:lstStyle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751991" cy="1400530"/>
          </a:xfrm>
        </p:spPr>
        <p:txBody>
          <a:bodyPr anchor="ctr"/>
          <a:lstStyle>
            <a:lvl1pPr latinLnBrk="0">
              <a:lnSpc>
                <a:spcPct val="150000"/>
              </a:lnSpc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6110" y="1905000"/>
            <a:ext cx="5138001" cy="576262"/>
          </a:xfrm>
        </p:spPr>
        <p:txBody>
          <a:bodyPr anchor="ctr">
            <a:noAutofit/>
          </a:bodyPr>
          <a:lstStyle>
            <a:lvl1pPr marL="0" indent="0" latinLnBrk="0">
              <a:lnSpc>
                <a:spcPct val="150000"/>
              </a:lnSpc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6111" y="2514600"/>
            <a:ext cx="5137999" cy="3741738"/>
          </a:xfrm>
        </p:spPr>
        <p:txBody>
          <a:bodyPr anchor="ctr">
            <a:normAutofit/>
          </a:bodyPr>
          <a:lstStyle>
            <a:lvl1pPr latinLnBrk="0">
              <a:lnSpc>
                <a:spcPct val="150000"/>
              </a:lnSpc>
              <a:defRPr lang="zh-CN" sz="1800"/>
            </a:lvl1pPr>
            <a:lvl2pPr latinLnBrk="0">
              <a:lnSpc>
                <a:spcPct val="150000"/>
              </a:lnSpc>
              <a:defRPr lang="zh-CN" sz="1600"/>
            </a:lvl2pPr>
            <a:lvl3pPr latinLnBrk="0">
              <a:lnSpc>
                <a:spcPct val="150000"/>
              </a:lnSpc>
              <a:defRPr lang="zh-CN" sz="1400"/>
            </a:lvl3pPr>
            <a:lvl4pPr latinLnBrk="0">
              <a:lnSpc>
                <a:spcPct val="150000"/>
              </a:lnSpc>
              <a:defRPr lang="zh-CN" sz="1200"/>
            </a:lvl4pPr>
            <a:lvl5pPr latinLnBrk="0">
              <a:lnSpc>
                <a:spcPct val="150000"/>
              </a:lnSpc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90437" y="1905000"/>
            <a:ext cx="5507665" cy="576262"/>
          </a:xfrm>
        </p:spPr>
        <p:txBody>
          <a:bodyPr anchor="ctr">
            <a:noAutofit/>
          </a:bodyPr>
          <a:lstStyle>
            <a:lvl1pPr marL="0" indent="0" latinLnBrk="0">
              <a:lnSpc>
                <a:spcPct val="150000"/>
              </a:lnSpc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90437" y="2514600"/>
            <a:ext cx="5507665" cy="3741738"/>
          </a:xfrm>
        </p:spPr>
        <p:txBody>
          <a:bodyPr anchor="ctr">
            <a:normAutofit/>
          </a:bodyPr>
          <a:lstStyle>
            <a:lvl1pPr latinLnBrk="0">
              <a:lnSpc>
                <a:spcPct val="150000"/>
              </a:lnSpc>
              <a:defRPr lang="zh-CN" sz="1800"/>
            </a:lvl1pPr>
            <a:lvl2pPr latinLnBrk="0">
              <a:lnSpc>
                <a:spcPct val="150000"/>
              </a:lnSpc>
              <a:defRPr lang="zh-CN" sz="1600"/>
            </a:lvl2pPr>
            <a:lvl3pPr latinLnBrk="0">
              <a:lnSpc>
                <a:spcPct val="150000"/>
              </a:lnSpc>
              <a:defRPr lang="zh-CN" sz="1400"/>
            </a:lvl3pPr>
            <a:lvl4pPr latinLnBrk="0">
              <a:lnSpc>
                <a:spcPct val="150000"/>
              </a:lnSpc>
              <a:defRPr lang="zh-CN" sz="1200"/>
            </a:lvl4pPr>
            <a:lvl5pPr latinLnBrk="0">
              <a:lnSpc>
                <a:spcPct val="150000"/>
              </a:lnSpc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lnSpc>
                <a:spcPct val="150000"/>
              </a:lnSpc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/>
        <p:txBody>
          <a:bodyPr anchor="ctr"/>
          <a:lstStyle>
            <a:lvl1pPr>
              <a:lnSpc>
                <a:spcPct val="150000"/>
              </a:lnSpc>
              <a:defRPr/>
            </a:lvl1pPr>
          </a:lstStyle>
          <a:p>
            <a:fld id="{40FF0622-75E4-48B8-A617-5428CA5926CE}" type="datetimeFigureOut">
              <a:rPr lang="en-US" altLang="zh-CN" smtClean="0"/>
              <a:pPr/>
              <a:t>6/4/20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anchor="ctr"/>
          <a:lstStyle>
            <a:lvl1pPr>
              <a:lnSpc>
                <a:spcPct val="15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>
            <a:lvl1pPr>
              <a:lnSpc>
                <a:spcPct val="150000"/>
              </a:lnSpc>
              <a:defRPr/>
            </a:lvl1pPr>
          </a:lstStyle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2020/6/4</a:t>
            </a:fld>
            <a:endParaRPr 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ctr"/>
          <a:lstStyle>
            <a:lvl1pPr algn="l" latinLnBrk="0">
              <a:lnSpc>
                <a:spcPct val="150000"/>
              </a:lnSpc>
              <a:defRPr lang="zh-CN" sz="2400"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 latinLnBrk="0">
              <a:lnSpc>
                <a:spcPct val="150000"/>
              </a:lnSpc>
              <a:defRPr lang="zh-CN" sz="2000"/>
            </a:lvl1pPr>
            <a:lvl2pPr latinLnBrk="0">
              <a:lnSpc>
                <a:spcPct val="150000"/>
              </a:lnSpc>
              <a:defRPr lang="zh-CN" sz="1800"/>
            </a:lvl2pPr>
            <a:lvl3pPr latinLnBrk="0">
              <a:lnSpc>
                <a:spcPct val="150000"/>
              </a:lnSpc>
              <a:defRPr lang="zh-CN" sz="1600"/>
            </a:lvl3pPr>
            <a:lvl4pPr latinLnBrk="0">
              <a:lnSpc>
                <a:spcPct val="150000"/>
              </a:lnSpc>
              <a:defRPr lang="zh-CN" sz="1400"/>
            </a:lvl4pPr>
            <a:lvl5pPr latinLnBrk="0">
              <a:lnSpc>
                <a:spcPct val="150000"/>
              </a:lnSpc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 anchor="ctr"/>
          <a:lstStyle>
            <a:lvl1pPr marL="0" indent="0" latinLnBrk="0">
              <a:lnSpc>
                <a:spcPct val="150000"/>
              </a:lnSpc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 anchor="ctr"/>
          <a:lstStyle>
            <a:lvl1pPr>
              <a:lnSpc>
                <a:spcPct val="150000"/>
              </a:lnSpc>
              <a:defRPr/>
            </a:lvl1pPr>
          </a:lstStyle>
          <a:p>
            <a:fld id="{40FF0622-75E4-48B8-A617-5428CA5926CE}" type="datetimeFigureOut">
              <a:rPr lang="en-US" altLang="zh-CN" smtClean="0"/>
              <a:pPr/>
              <a:t>6/4/20</a:t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 anchor="ctr"/>
          <a:lstStyle>
            <a:lvl1pPr>
              <a:lnSpc>
                <a:spcPct val="15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>
            <a:lvl1pPr>
              <a:lnSpc>
                <a:spcPct val="150000"/>
              </a:lnSpc>
              <a:defRPr/>
            </a:lvl1pPr>
          </a:lstStyle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2.jpg"/><Relationship Id="rId22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latinLnBrk="0">
              <a:defRPr lang="zh-CN" sz="1100" b="0">
                <a:solidFill>
                  <a:schemeClr val="tx1">
                    <a:tint val="75000"/>
                    <a:alpha val="6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40FF0622-75E4-48B8-A617-5428CA5926CE}" type="datetimeFigureOut">
              <a:rPr lang="en-US" altLang="zh-CN" smtClean="0"/>
              <a:pPr/>
              <a:t>6/4/20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100" b="0">
                <a:solidFill>
                  <a:schemeClr val="tx1">
                    <a:tint val="75000"/>
                    <a:alpha val="6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latinLnBrk="0">
              <a:defRPr lang="zh-CN" sz="2800" b="0">
                <a:solidFill>
                  <a:schemeClr val="tx1">
                    <a:tint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577" y="76200"/>
            <a:ext cx="2037276" cy="90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98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9" r:id="rId1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lang="zh-CN" sz="4200" b="0" kern="1200">
          <a:solidFill>
            <a:schemeClr val="tx2"/>
          </a:solidFill>
          <a:latin typeface="+mj-lt"/>
          <a:ea typeface="Microsoft YaHei UI" panose="020B0503020204020204" pitchFamily="34" charset="-122"/>
          <a:cs typeface="+mj-cs"/>
        </a:defRPr>
      </a:lvl1pPr>
      <a:lvl2pPr eaLnBrk="1" latinLnBrk="0" hangingPunct="1">
        <a:defRPr lang="zh-CN">
          <a:solidFill>
            <a:schemeClr val="tx2"/>
          </a:solidFill>
        </a:defRPr>
      </a:lvl2pPr>
      <a:lvl3pPr eaLnBrk="1" latinLnBrk="0" hangingPunct="1">
        <a:defRPr lang="zh-CN">
          <a:solidFill>
            <a:schemeClr val="tx2"/>
          </a:solidFill>
        </a:defRPr>
      </a:lvl3pPr>
      <a:lvl4pPr eaLnBrk="1" latinLnBrk="0" hangingPunct="1">
        <a:defRPr lang="zh-CN">
          <a:solidFill>
            <a:schemeClr val="tx2"/>
          </a:solidFill>
        </a:defRPr>
      </a:lvl4pPr>
      <a:lvl5pPr eaLnBrk="1" latinLnBrk="0" hangingPunct="1">
        <a:defRPr lang="zh-CN">
          <a:solidFill>
            <a:schemeClr val="tx2"/>
          </a:solidFill>
        </a:defRPr>
      </a:lvl5pPr>
      <a:lvl6pPr eaLnBrk="1" latinLnBrk="0" hangingPunct="1">
        <a:defRPr lang="zh-CN">
          <a:solidFill>
            <a:schemeClr val="tx2"/>
          </a:solidFill>
        </a:defRPr>
      </a:lvl6pPr>
      <a:lvl7pPr eaLnBrk="1" latinLnBrk="0" hangingPunct="1">
        <a:defRPr lang="zh-CN">
          <a:solidFill>
            <a:schemeClr val="tx2"/>
          </a:solidFill>
        </a:defRPr>
      </a:lvl7pPr>
      <a:lvl8pPr eaLnBrk="1" latinLnBrk="0" hangingPunct="1">
        <a:defRPr lang="zh-CN">
          <a:solidFill>
            <a:schemeClr val="tx2"/>
          </a:solidFill>
        </a:defRPr>
      </a:lvl8pPr>
      <a:lvl9pPr eaLnBrk="1" latinLnBrk="0" hangingPunct="1">
        <a:defRPr lang="zh-CN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20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8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6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4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4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zh-CN"/>
      </a:defPPr>
      <a:lvl1pPr marL="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150088"/>
            <a:ext cx="12192000" cy="3329581"/>
          </a:xfrm>
        </p:spPr>
        <p:txBody>
          <a:bodyPr/>
          <a:lstStyle/>
          <a:p>
            <a:pPr algn="ctr"/>
            <a:r>
              <a:rPr lang="zh-CN" altLang="en-US" dirty="0"/>
              <a:t>前端常用调试方法简介</a:t>
            </a:r>
            <a:endParaRPr lang="zh-CN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调试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72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</a:t>
            </a:r>
            <a:r>
              <a:rPr lang="zh-CN" altLang="en-US" dirty="0" smtClean="0"/>
              <a:t>本地调试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第</a:t>
            </a:r>
            <a:r>
              <a:rPr lang="zh-CN" altLang="en-US" dirty="0" smtClean="0"/>
              <a:t>一点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第二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第三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第四点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4299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Beta/Prod</a:t>
            </a:r>
            <a:r>
              <a:rPr kumimoji="1" lang="zh-CN" altLang="en-US" dirty="0" smtClean="0"/>
              <a:t>调试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627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12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1718733"/>
            <a:ext cx="9530765" cy="2863900"/>
          </a:xfrm>
        </p:spPr>
        <p:txBody>
          <a:bodyPr/>
          <a:lstStyle/>
          <a:p>
            <a:r>
              <a:rPr lang="en-US" altLang="zh-CN" sz="9600" dirty="0" smtClean="0"/>
              <a:t>Q&amp;A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3163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感谢聆听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16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1117" y="1805081"/>
            <a:ext cx="6642462" cy="3370521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chemeClr val="accent5">
                    <a:lumMod val="75000"/>
                  </a:schemeClr>
                </a:solidFill>
              </a:rPr>
              <a:t>姓名</a:t>
            </a:r>
            <a:r>
              <a:rPr lang="zh-CN" altLang="en-US" sz="3200" dirty="0" smtClean="0">
                <a:solidFill>
                  <a:schemeClr val="accent5">
                    <a:lumMod val="75000"/>
                  </a:schemeClr>
                </a:solidFill>
              </a:rPr>
              <a:t>：胡文龙</a:t>
            </a:r>
            <a:endParaRPr lang="en-US" altLang="zh-CN" sz="32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chemeClr val="accent5">
                    <a:lumMod val="75000"/>
                  </a:schemeClr>
                </a:solidFill>
              </a:rPr>
              <a:t>部门</a:t>
            </a:r>
            <a:r>
              <a:rPr lang="zh-CN" altLang="en-US" sz="3200" dirty="0" smtClean="0">
                <a:solidFill>
                  <a:schemeClr val="accent5">
                    <a:lumMod val="75000"/>
                  </a:schemeClr>
                </a:solidFill>
              </a:rPr>
              <a:t>：金融事业部</a:t>
            </a:r>
            <a:r>
              <a:rPr lang="en-US" altLang="zh-CN" sz="3200" dirty="0" smtClean="0">
                <a:solidFill>
                  <a:schemeClr val="accent5">
                    <a:lumMod val="75000"/>
                  </a:schemeClr>
                </a:solidFill>
              </a:rPr>
              <a:t>·</a:t>
            </a:r>
            <a:r>
              <a:rPr lang="zh-CN" altLang="en-US" sz="3200" dirty="0" smtClean="0">
                <a:solidFill>
                  <a:schemeClr val="accent5">
                    <a:lumMod val="75000"/>
                  </a:schemeClr>
                </a:solidFill>
              </a:rPr>
              <a:t>北京支付中心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chemeClr val="accent5">
                    <a:lumMod val="75000"/>
                  </a:schemeClr>
                </a:solidFill>
              </a:rPr>
              <a:t>简要介绍</a:t>
            </a:r>
            <a:r>
              <a:rPr lang="zh-CN" altLang="en-US" sz="3200" dirty="0" smtClean="0">
                <a:solidFill>
                  <a:schemeClr val="accent5">
                    <a:lumMod val="75000"/>
                  </a:schemeClr>
                </a:solidFill>
              </a:rPr>
              <a:t>：前端工程师</a:t>
            </a:r>
            <a:endParaRPr lang="en-US" altLang="zh-CN" sz="32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879" y="2362881"/>
            <a:ext cx="2673820" cy="2673820"/>
          </a:xfrm>
          <a:prstGeom prst="ellipse">
            <a:avLst/>
          </a:prstGeom>
          <a:ln w="63500" cap="rnd">
            <a:solidFill>
              <a:srgbClr val="FFC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矩形 6"/>
          <p:cNvSpPr/>
          <p:nvPr/>
        </p:nvSpPr>
        <p:spPr>
          <a:xfrm>
            <a:off x="1706461" y="3699791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注意：图片替换为自己照片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000" dirty="0" smtClean="0"/>
              <a:t>主要内容</a:t>
            </a:r>
            <a:endParaRPr lang="zh-CN" altLang="en-US" sz="600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11572" y="2052918"/>
            <a:ext cx="7838282" cy="4195481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ea1JpnChsDbPeriod"/>
            </a:pPr>
            <a:r>
              <a:rPr lang="zh-CN" altLang="en-US" sz="3600" dirty="0" smtClean="0">
                <a:solidFill>
                  <a:schemeClr val="accent5">
                    <a:lumMod val="75000"/>
                  </a:schemeClr>
                </a:solidFill>
              </a:rPr>
              <a:t>基本调试</a:t>
            </a:r>
            <a:endParaRPr lang="en-US" altLang="zh-CN" sz="3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3600" dirty="0" smtClean="0">
                <a:solidFill>
                  <a:schemeClr val="accent5">
                    <a:lumMod val="75000"/>
                  </a:schemeClr>
                </a:solidFill>
              </a:rPr>
              <a:t>移动端调试</a:t>
            </a:r>
            <a:endParaRPr lang="en-US" altLang="zh-CN" sz="3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514350" indent="-514350">
              <a:buFont typeface="+mj-ea"/>
              <a:buAutoNum type="ea1JpnChsDbPeriod"/>
            </a:pPr>
            <a:r>
              <a:rPr lang="en-US" altLang="zh-CN" sz="3600" dirty="0" err="1" smtClean="0">
                <a:solidFill>
                  <a:schemeClr val="accent5">
                    <a:lumMod val="75000"/>
                  </a:schemeClr>
                </a:solidFill>
              </a:rPr>
              <a:t>Nodejs</a:t>
            </a:r>
            <a:r>
              <a:rPr lang="zh-CN" altLang="en-US" sz="3600" dirty="0" smtClean="0">
                <a:solidFill>
                  <a:schemeClr val="accent5">
                    <a:lumMod val="75000"/>
                  </a:schemeClr>
                </a:solidFill>
              </a:rPr>
              <a:t>调试</a:t>
            </a:r>
            <a:endParaRPr lang="en-US" altLang="zh-CN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91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一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、基本调试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14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737" y="1011908"/>
            <a:ext cx="9403742" cy="4195481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Alert</a:t>
            </a:r>
          </a:p>
          <a:p>
            <a:r>
              <a:rPr lang="en-US" altLang="zh-CN" dirty="0"/>
              <a:t>console</a:t>
            </a:r>
          </a:p>
          <a:p>
            <a:r>
              <a:rPr lang="en-US" altLang="zh-CN" dirty="0"/>
              <a:t>JS</a:t>
            </a:r>
            <a:r>
              <a:rPr lang="zh-CN" altLang="en-US" dirty="0"/>
              <a:t>断点调试</a:t>
            </a:r>
          </a:p>
          <a:p>
            <a:r>
              <a:rPr lang="en-US" altLang="zh-CN" dirty="0"/>
              <a:t>Sources</a:t>
            </a:r>
            <a:r>
              <a:rPr lang="zh-CN" altLang="en-US" dirty="0"/>
              <a:t>断点</a:t>
            </a:r>
          </a:p>
          <a:p>
            <a:r>
              <a:rPr lang="en-US" altLang="zh-CN" dirty="0"/>
              <a:t>debugger</a:t>
            </a:r>
            <a:r>
              <a:rPr lang="zh-CN" altLang="en-US" dirty="0"/>
              <a:t>断点</a:t>
            </a:r>
          </a:p>
          <a:p>
            <a:r>
              <a:rPr lang="en-US" altLang="zh-CN" dirty="0"/>
              <a:t>DOM</a:t>
            </a:r>
            <a:r>
              <a:rPr lang="zh-CN" altLang="en-US" dirty="0"/>
              <a:t>断点调试</a:t>
            </a:r>
          </a:p>
          <a:p>
            <a:r>
              <a:rPr lang="zh-CN" altLang="en-US" dirty="0"/>
              <a:t>当节点内部子节点变化时断点（</a:t>
            </a:r>
            <a:r>
              <a:rPr lang="en-US" altLang="zh-CN" dirty="0"/>
              <a:t>Break on subtree modifications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当节点属性发生变化时断点（</a:t>
            </a:r>
            <a:r>
              <a:rPr lang="en-US" altLang="zh-CN" dirty="0"/>
              <a:t>Break on attributes modifications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当节点被移除时断点（</a:t>
            </a:r>
            <a:r>
              <a:rPr lang="en-US" altLang="zh-CN" dirty="0"/>
              <a:t>Break on node removal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XHR Breakpoints</a:t>
            </a:r>
          </a:p>
          <a:p>
            <a:r>
              <a:rPr lang="en-US" altLang="zh-CN" dirty="0"/>
              <a:t>Event Listener Breakpoints</a:t>
            </a:r>
          </a:p>
          <a:p>
            <a:r>
              <a:rPr lang="en-US" altLang="zh-CN" dirty="0"/>
              <a:t>user-agent</a:t>
            </a:r>
            <a:r>
              <a:rPr lang="zh-CN" altLang="en-US" dirty="0"/>
              <a:t>设置</a:t>
            </a:r>
          </a:p>
        </p:txBody>
      </p:sp>
    </p:spTree>
    <p:extLst>
      <p:ext uri="{BB962C8B-B14F-4D97-AF65-F5344CB8AC3E}">
        <p14:creationId xmlns:p14="http://schemas.microsoft.com/office/powerpoint/2010/main" val="301644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、移动端调试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63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Charles</a:t>
            </a:r>
            <a:r>
              <a:rPr lang="zh-CN" altLang="en-US" dirty="0" smtClean="0"/>
              <a:t>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代理抓包</a:t>
            </a:r>
          </a:p>
          <a:p>
            <a:r>
              <a:rPr lang="zh-CN" altLang="en-US" dirty="0"/>
              <a:t>文件代理（本地、远程）</a:t>
            </a:r>
          </a:p>
          <a:p>
            <a:r>
              <a:rPr lang="en-US" altLang="zh-CN" dirty="0" err="1"/>
              <a:t>js</a:t>
            </a:r>
            <a:r>
              <a:rPr lang="zh-CN" altLang="en-US" dirty="0"/>
              <a:t>断点调试</a:t>
            </a:r>
          </a:p>
          <a:p>
            <a:r>
              <a:rPr lang="zh-CN" altLang="en-US" dirty="0"/>
              <a:t>请求数据拦截</a:t>
            </a:r>
          </a:p>
          <a:p>
            <a:r>
              <a:rPr lang="zh-CN" altLang="en-US" dirty="0"/>
              <a:t>返回数据拦截</a:t>
            </a:r>
          </a:p>
          <a:p>
            <a:r>
              <a:rPr lang="zh-CN" altLang="en-US" dirty="0"/>
              <a:t>网速测试</a:t>
            </a:r>
          </a:p>
        </p:txBody>
      </p:sp>
    </p:spTree>
    <p:extLst>
      <p:ext uri="{BB962C8B-B14F-4D97-AF65-F5344CB8AC3E}">
        <p14:creationId xmlns:p14="http://schemas.microsoft.com/office/powerpoint/2010/main" val="243766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iphone</a:t>
            </a:r>
            <a:r>
              <a:rPr lang="zh-CN" altLang="en-US" sz="3600" dirty="0"/>
              <a:t>手机</a:t>
            </a:r>
            <a:r>
              <a:rPr lang="en-US" altLang="zh-CN" sz="3600" dirty="0"/>
              <a:t>Safari</a:t>
            </a:r>
            <a:r>
              <a:rPr lang="zh-CN" altLang="en-US" sz="3600" dirty="0"/>
              <a:t>连接</a:t>
            </a:r>
            <a:r>
              <a:rPr lang="en-US" altLang="zh-CN" sz="3600" dirty="0"/>
              <a:t>Mac Safari</a:t>
            </a:r>
            <a:r>
              <a:rPr lang="zh-CN" altLang="en-US" sz="3600" dirty="0"/>
              <a:t>调试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477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Android</a:t>
            </a:r>
            <a:r>
              <a:rPr lang="zh-CN" altLang="en-US" sz="3600" dirty="0"/>
              <a:t>手机浏览器连接</a:t>
            </a:r>
            <a:r>
              <a:rPr lang="en-US" altLang="zh-CN" sz="3600" dirty="0"/>
              <a:t>Mac Chrome</a:t>
            </a:r>
            <a:r>
              <a:rPr lang="zh-CN" altLang="en-US" sz="3600" dirty="0"/>
              <a:t>浏览器调试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2880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蓝绿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教学课程概述</Template>
  <TotalTime>0</TotalTime>
  <Words>172</Words>
  <Application>Microsoft Macintosh PowerPoint</Application>
  <PresentationFormat>宽屏</PresentationFormat>
  <Paragraphs>42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 Black</vt:lpstr>
      <vt:lpstr>Calibri</vt:lpstr>
      <vt:lpstr>Microsoft YaHei UI</vt:lpstr>
      <vt:lpstr>Wingdings</vt:lpstr>
      <vt:lpstr>Wingdings 3</vt:lpstr>
      <vt:lpstr>黑体</vt:lpstr>
      <vt:lpstr>Arial</vt:lpstr>
      <vt:lpstr>离子</vt:lpstr>
      <vt:lpstr>前端常用调试方法简介</vt:lpstr>
      <vt:lpstr>PowerPoint 演示文稿</vt:lpstr>
      <vt:lpstr>主要内容</vt:lpstr>
      <vt:lpstr>一、基本调试</vt:lpstr>
      <vt:lpstr>PowerPoint 演示文稿</vt:lpstr>
      <vt:lpstr>二、移动端调试</vt:lpstr>
      <vt:lpstr>Charles调试</vt:lpstr>
      <vt:lpstr>iphone手机Safari连接Mac Safari调试</vt:lpstr>
      <vt:lpstr>Android手机浏览器连接Mac Chrome浏览器调试</vt:lpstr>
      <vt:lpstr>三、Nodejs调试</vt:lpstr>
      <vt:lpstr>Node本地调试</vt:lpstr>
      <vt:lpstr>Beta/Prod调试</vt:lpstr>
      <vt:lpstr>总结回顾</vt:lpstr>
      <vt:lpstr>Q&amp;A</vt:lpstr>
      <vt:lpstr>感谢聆听</vt:lpstr>
    </vt:vector>
  </TitlesOfParts>
  <Manager/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2016-07-07T07:26:59Z</dcterms:created>
  <dcterms:modified xsi:type="dcterms:W3CDTF">2020-06-04T09:36:01Z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