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LIVE DEMO: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Admin Suite (Allen)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Making hospital, nurse, doctor. 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Display accounts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Display activity log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Registration of patient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Doctor  (Harry)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Log in as doctor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Update patient medical info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Transfer patient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Admit patient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Discharge patient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Upload two documents and one image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Release image and one document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Add/remove/add a prescription 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Show inbox and send message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Create appointment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Log out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rabicPeriod"/>
            </a:pPr>
            <a:r>
              <a:rPr lang="en"/>
              <a:t>Nurse (Tyler)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Log in 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/>
              <a:t>View patient</a:t>
            </a:r>
          </a:p>
          <a:p>
            <a:pPr indent="-317500" lvl="1" marL="914400" rtl="0">
              <a:spcBef>
                <a:spcPts val="0"/>
              </a:spcBef>
              <a:buClr>
                <a:srgbClr val="000000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Update patient medical info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View patient docs/scripts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Admit a patient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Create appointment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Modify appointment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View message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Log out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Patient (Ross)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Log in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Update profile information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View medical information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Export information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View/send messages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Show calendar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Log out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rabicPeriod"/>
            </a:pPr>
            <a:r>
              <a:rPr lang="en">
                <a:solidFill>
                  <a:schemeClr val="dk1"/>
                </a:solidFill>
              </a:rPr>
              <a:t>Back to Admin (Derek)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Show update to log</a:t>
            </a:r>
          </a:p>
          <a:p>
            <a:pPr indent="-317500" lvl="1" marL="914400" rtl="0">
              <a:spcBef>
                <a:spcPts val="0"/>
              </a:spcBef>
              <a:buClr>
                <a:schemeClr val="dk1"/>
              </a:buClr>
              <a:buSzPct val="127272"/>
              <a:buFont typeface="Arial"/>
              <a:buAutoNum type="alphaLcPeriod"/>
            </a:pPr>
            <a:r>
              <a:rPr lang="en">
                <a:solidFill>
                  <a:schemeClr val="dk1"/>
                </a:solidFill>
              </a:rPr>
              <a:t>Go through statistics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END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 rot="10800000">
            <a:off x="0" y="2984999"/>
            <a:ext cx="9144000" cy="21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2393175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 flipH="1" rot="10800000">
            <a:off x="0" y="2983958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None/>
              <a:defRPr i="1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1163100"/>
            <a:ext cx="9144000" cy="39803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 flipH="1">
            <a:off x="4526627" y="571349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/>
          <p:nvPr/>
        </p:nvSpPr>
        <p:spPr>
          <a:xfrm rot="10800000">
            <a:off x="4526627" y="1162132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 flipH="1" rot="10800000">
            <a:off x="0" y="4412699"/>
            <a:ext cx="9144000" cy="7307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 flipH="1">
            <a:off x="4526627" y="3820834"/>
            <a:ext cx="4617372" cy="590502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 rot="10800000">
            <a:off x="4526627" y="4411617"/>
            <a:ext cx="4617372" cy="571095"/>
          </a:xfrm>
          <a:custGeom>
            <a:pathLst>
              <a:path extrusionOk="0" h="1108924" w="4617373">
                <a:moveTo>
                  <a:pt x="1199" y="1108924"/>
                </a:moveTo>
                <a:lnTo>
                  <a:pt x="4617373" y="1108924"/>
                </a:lnTo>
                <a:lnTo>
                  <a:pt x="0" y="0"/>
                </a:lnTo>
                <a:cubicBezTo>
                  <a:pt x="400" y="369641"/>
                  <a:pt x="799" y="739283"/>
                  <a:pt x="1199" y="1108924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4421726"/>
            <a:ext cx="8229600" cy="505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i="1" sz="2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>
                <a:solidFill>
                  <a:schemeClr val="dk2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6676" y="76256"/>
            <a:ext cx="9134130" cy="5054792"/>
          </a:xfrm>
          <a:custGeom>
            <a:pathLst>
              <a:path extrusionOk="0" h="6739723" w="9157023">
                <a:moveTo>
                  <a:pt x="1629" y="0"/>
                </a:moveTo>
                <a:lnTo>
                  <a:pt x="9157023" y="4340980"/>
                </a:lnTo>
                <a:lnTo>
                  <a:pt x="1593" y="6739723"/>
                </a:lnTo>
                <a:cubicBezTo>
                  <a:pt x="-3941" y="5123960"/>
                  <a:pt x="7163" y="1615763"/>
                  <a:pt x="1629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buFont typeface="Georgia"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buFont typeface="Georgia"/>
              <a:defRPr sz="2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buFont typeface="Georgia"/>
              <a:defRPr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ctrTitle"/>
          </p:nvPr>
        </p:nvSpPr>
        <p:spPr>
          <a:xfrm>
            <a:off x="685800" y="1746892"/>
            <a:ext cx="7772400" cy="1238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R2 Presentation</a:t>
            </a:r>
          </a:p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685800" y="3093357"/>
            <a:ext cx="7772400" cy="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Hosted by Team B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Major system updates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Testing outcomes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Live demonstration of HealthNet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Georgia"/>
              <a:buAutoNum type="arabicPeriod"/>
            </a:pPr>
            <a:r>
              <a:rPr lang="en"/>
              <a:t>Questions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R2 System Updates</a:t>
            </a:r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-25000" lang="en"/>
              <a:t>System statistics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-25000" lang="en"/>
              <a:t>Admin suite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-25000" lang="en"/>
              <a:t>Messaging suite 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-25000" lang="en"/>
              <a:t>Patient export of medical information</a:t>
            </a:r>
          </a:p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baseline="-25000" lang="en"/>
              <a:t>Module refactoring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Testing Outcomes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Decreased architectural bugs</a:t>
            </a:r>
          </a:p>
          <a:p>
            <a:pPr indent="-419100" lvl="0" marL="4572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/>
              <a:t>Unit test streamline integration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Live Demonstration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paper-plane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